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2"/>
  </p:notesMasterIdLst>
  <p:handoutMasterIdLst>
    <p:handoutMasterId r:id="rId13"/>
  </p:handoutMasterIdLst>
  <p:sldIdLst>
    <p:sldId id="257" r:id="rId5"/>
    <p:sldId id="258" r:id="rId6"/>
    <p:sldId id="259" r:id="rId7"/>
    <p:sldId id="260" r:id="rId8"/>
    <p:sldId id="261" r:id="rId9"/>
    <p:sldId id="262" r:id="rId10"/>
    <p:sldId id="263" r:id="rId11"/>
  </p:sldIdLst>
  <p:sldSz cx="12188825" cy="6858000"/>
  <p:notesSz cx="6858000" cy="9144000"/>
  <p:defaultTextStyle>
    <a:defPPr rtl="0"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3792">
          <p15:clr>
            <a:srgbClr val="A4A3A4"/>
          </p15:clr>
        </p15:guide>
        <p15:guide id="4" orient="horz" pos="336">
          <p15:clr>
            <a:srgbClr val="A4A3A4"/>
          </p15:clr>
        </p15:guide>
        <p15:guide id="5" orient="horz" pos="1920">
          <p15:clr>
            <a:srgbClr val="A4A3A4"/>
          </p15:clr>
        </p15:guide>
        <p15:guide id="6" orient="horz" pos="3984">
          <p15:clr>
            <a:srgbClr val="A4A3A4"/>
          </p15:clr>
        </p15:guide>
        <p15:guide id="7" orient="horz" pos="1152">
          <p15:clr>
            <a:srgbClr val="A4A3A4"/>
          </p15:clr>
        </p15:guide>
        <p15:guide id="8" pos="3839">
          <p15:clr>
            <a:srgbClr val="A4A3A4"/>
          </p15:clr>
        </p15:guide>
        <p15:guide id="9" pos="671">
          <p15:clr>
            <a:srgbClr val="A4A3A4"/>
          </p15:clr>
        </p15:guide>
        <p15:guide id="10" pos="7007">
          <p15:clr>
            <a:srgbClr val="A4A3A4"/>
          </p15:clr>
        </p15:guide>
        <p15:guide id="11" pos="6143">
          <p15:clr>
            <a:srgbClr val="A4A3A4"/>
          </p15:clr>
        </p15:guide>
        <p15:guide id="12" pos="3263">
          <p15:clr>
            <a:srgbClr val="A4A3A4"/>
          </p15:clr>
        </p15:guide>
        <p15:guide id="13" pos="7391">
          <p15:clr>
            <a:srgbClr val="A4A3A4"/>
          </p15:clr>
        </p15:guide>
        <p15:guide id="14" pos="369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86470" autoAdjust="0"/>
  </p:normalViewPr>
  <p:slideViewPr>
    <p:cSldViewPr showGuides="1">
      <p:cViewPr varScale="1">
        <p:scale>
          <a:sx n="76" d="100"/>
          <a:sy n="76" d="100"/>
        </p:scale>
        <p:origin x="126" y="228"/>
      </p:cViewPr>
      <p:guideLst>
        <p:guide orient="horz" pos="2160"/>
        <p:guide orient="horz" pos="1008"/>
        <p:guide orient="horz" pos="3792"/>
        <p:guide orient="horz" pos="336"/>
        <p:guide orient="horz" pos="1920"/>
        <p:guide orient="horz" pos="3984"/>
        <p:guide orient="horz" pos="1152"/>
        <p:guide pos="3839"/>
        <p:guide pos="671"/>
        <p:guide pos="7007"/>
        <p:guide pos="6143"/>
        <p:guide pos="3263"/>
        <p:guide pos="7391"/>
        <p:guide pos="369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8" d="100"/>
          <a:sy n="88" d="100"/>
        </p:scale>
        <p:origin x="307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07A3AB28-DF16-4B03-B2BF-DBED37B1109A}" type="datetime1">
              <a:rPr lang="it-IT" smtClean="0"/>
              <a:t>01/11/2020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CA4CBEF8-5CDE-472B-839B-B8BB0C881006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632892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noProof="0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5B22A12-79FC-48BE-8079-1EF8B5512C3A}" type="datetime1">
              <a:rPr lang="it-IT" noProof="0" smtClean="0"/>
              <a:t>01/11/2020</a:t>
            </a:fld>
            <a:endParaRPr lang="it-IT" noProof="0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it-IT" noProof="0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it-IT" noProof="0" dirty="0" smtClean="0"/>
              <a:t>Fare clic per modificare gli stili del testo dello schema</a:t>
            </a:r>
          </a:p>
          <a:p>
            <a:pPr lvl="1" rtl="0"/>
            <a:r>
              <a:rPr lang="it-IT" noProof="0" dirty="0" smtClean="0"/>
              <a:t>Secondo livello</a:t>
            </a:r>
          </a:p>
          <a:p>
            <a:pPr lvl="2" rtl="0"/>
            <a:r>
              <a:rPr lang="it-IT" noProof="0" dirty="0" smtClean="0"/>
              <a:t>Terzo livello</a:t>
            </a:r>
          </a:p>
          <a:p>
            <a:pPr lvl="3" rtl="0"/>
            <a:r>
              <a:rPr lang="it-IT" noProof="0" dirty="0" smtClean="0"/>
              <a:t>Quarto livello</a:t>
            </a:r>
          </a:p>
          <a:p>
            <a:pPr lvl="4" rtl="0"/>
            <a:r>
              <a:rPr lang="it-IT" noProof="0" dirty="0" smtClean="0"/>
              <a:t>Quinto livello</a:t>
            </a:r>
            <a:endParaRPr lang="it-IT" noProof="0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noProof="0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BB98AFB-CB0D-4DFE-87B9-B4B0D0DE73CD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51280581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6BB98AFB-CB0D-4DFE-87B9-B4B0D0DE73CD}" type="slidenum">
              <a:rPr lang="it-IT" smtClean="0"/>
              <a:t>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640147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BB98AFB-CB0D-4DFE-87B9-B4B0D0DE73CD}" type="slidenum">
              <a:rPr lang="it-IT" smtClean="0"/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903685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BB98AFB-CB0D-4DFE-87B9-B4B0D0DE73CD}" type="slidenum">
              <a:rPr lang="it-IT" smtClean="0"/>
              <a:t>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70300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BB98AFB-CB0D-4DFE-87B9-B4B0D0DE73CD}" type="slidenum">
              <a:rPr lang="it-IT" smtClean="0"/>
              <a:t>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933391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BB98AFB-CB0D-4DFE-87B9-B4B0D0DE73CD}" type="slidenum">
              <a:rPr lang="it-IT" smtClean="0"/>
              <a:t>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143860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BB98AFB-CB0D-4DFE-87B9-B4B0D0DE73CD}" type="slidenum">
              <a:rPr lang="it-IT" smtClean="0"/>
              <a:t>6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26180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BB98AFB-CB0D-4DFE-87B9-B4B0D0DE73CD}" type="slidenum">
              <a:rPr lang="it-IT" smtClean="0"/>
              <a:t>7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37173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 bwMode="lt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065214" y="533400"/>
            <a:ext cx="5029200" cy="2514601"/>
          </a:xfrm>
        </p:spPr>
        <p:txBody>
          <a:bodyPr rtlCol="0">
            <a:normAutofit/>
          </a:bodyPr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pPr rtl="0"/>
            <a:r>
              <a:rPr lang="it-IT" noProof="0" smtClean="0"/>
              <a:t>Fare clic per modificare lo stile del titolo</a:t>
            </a:r>
            <a:endParaRPr lang="it-IT" noProof="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65212" y="3403600"/>
            <a:ext cx="5029201" cy="1397000"/>
          </a:xfrm>
        </p:spPr>
        <p:txBody>
          <a:bodyPr rtlCol="0">
            <a:normAutofit/>
          </a:bodyPr>
          <a:lstStyle>
            <a:lvl1pPr marL="0" indent="0" algn="l">
              <a:spcBef>
                <a:spcPts val="60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it-IT" noProof="0" smtClean="0"/>
              <a:t>Fare clic per modificare lo stile del sottotitolo dello schema</a:t>
            </a:r>
            <a:endParaRPr lang="it-IT" noProof="0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1065213" y="6432551"/>
            <a:ext cx="5653087" cy="273049"/>
          </a:xfrm>
        </p:spPr>
        <p:txBody>
          <a:bodyPr rtlCol="0"/>
          <a:lstStyle>
            <a:lvl1pPr>
              <a:defRPr>
                <a:effectLst/>
              </a:defRPr>
            </a:lvl1pPr>
          </a:lstStyle>
          <a:p>
            <a:pPr rtl="0"/>
            <a:r>
              <a:rPr lang="it-IT" noProof="0" dirty="0" smtClean="0"/>
              <a:t>Aggiungere un piè di pagina</a:t>
            </a:r>
            <a:endParaRPr lang="it-IT" noProof="0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932612" y="6432551"/>
            <a:ext cx="1371600" cy="273049"/>
          </a:xfrm>
        </p:spPr>
        <p:txBody>
          <a:bodyPr rtlCol="0"/>
          <a:lstStyle/>
          <a:p>
            <a:pPr rtl="0"/>
            <a:fld id="{37E9BF9C-08C8-4AB9-8A5A-9B9CE65A7A8F}" type="datetime1">
              <a:rPr lang="it-IT" noProof="0" smtClean="0"/>
              <a:t>01/11/2020</a:t>
            </a:fld>
            <a:endParaRPr lang="it-IT" noProof="0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8532812" y="6432551"/>
            <a:ext cx="1219201" cy="273049"/>
          </a:xfrm>
        </p:spPr>
        <p:txBody>
          <a:bodyPr rtlCol="0"/>
          <a:lstStyle/>
          <a:p>
            <a:pPr rtl="0"/>
            <a:fld id="{AAEAE4A8-A6E5-453E-B946-FB774B73F48C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90237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 smtClean="0"/>
              <a:t>Fare clic per modificare lo stile del titolo</a:t>
            </a:r>
            <a:endParaRPr lang="it-IT" noProof="0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it-IT" noProof="0" smtClean="0"/>
              <a:t>Fare clic per modificare stili del testo dello schema</a:t>
            </a:r>
          </a:p>
          <a:p>
            <a:pPr lvl="1" rtl="0"/>
            <a:r>
              <a:rPr lang="it-IT" noProof="0" smtClean="0"/>
              <a:t>Secondo livello</a:t>
            </a:r>
          </a:p>
          <a:p>
            <a:pPr lvl="2" rtl="0"/>
            <a:r>
              <a:rPr lang="it-IT" noProof="0" smtClean="0"/>
              <a:t>Terzo livello</a:t>
            </a:r>
          </a:p>
          <a:p>
            <a:pPr lvl="3" rtl="0"/>
            <a:r>
              <a:rPr lang="it-IT" noProof="0" smtClean="0"/>
              <a:t>Quarto livello</a:t>
            </a:r>
          </a:p>
          <a:p>
            <a:pPr lvl="4" rtl="0"/>
            <a:r>
              <a:rPr lang="it-IT" noProof="0" smtClean="0"/>
              <a:t>Quinto livello</a:t>
            </a:r>
            <a:endParaRPr lang="it-IT" noProof="0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 smtClean="0"/>
              <a:t>Aggiungere un piè di pagina</a:t>
            </a:r>
            <a:endParaRPr lang="it-IT" noProof="0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3EE6480-C00A-4280-AFD6-8A37FB383D07}" type="datetime1">
              <a:rPr lang="it-IT" noProof="0" smtClean="0"/>
              <a:t>01/11/2020</a:t>
            </a:fld>
            <a:endParaRPr lang="it-IT" noProof="0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AEAE4A8-A6E5-453E-B946-FB774B73F48C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841477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61412" y="533400"/>
            <a:ext cx="2362201" cy="5486400"/>
          </a:xfrm>
        </p:spPr>
        <p:txBody>
          <a:bodyPr vert="eaVert" rtlCol="0"/>
          <a:lstStyle/>
          <a:p>
            <a:pPr rtl="0"/>
            <a:r>
              <a:rPr lang="it-IT" noProof="0" smtClean="0"/>
              <a:t>Fare clic per modificare lo stile del titolo</a:t>
            </a:r>
            <a:endParaRPr lang="it-IT" noProof="0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065213" y="533400"/>
            <a:ext cx="7467599" cy="5486400"/>
          </a:xfrm>
        </p:spPr>
        <p:txBody>
          <a:bodyPr vert="eaVert" rtlCol="0"/>
          <a:lstStyle/>
          <a:p>
            <a:pPr lvl="0" rtl="0"/>
            <a:r>
              <a:rPr lang="it-IT" noProof="0" smtClean="0"/>
              <a:t>Fare clic per modificare stili del testo dello schema</a:t>
            </a:r>
          </a:p>
          <a:p>
            <a:pPr lvl="1" rtl="0"/>
            <a:r>
              <a:rPr lang="it-IT" noProof="0" smtClean="0"/>
              <a:t>Secondo livello</a:t>
            </a:r>
          </a:p>
          <a:p>
            <a:pPr lvl="2" rtl="0"/>
            <a:r>
              <a:rPr lang="it-IT" noProof="0" smtClean="0"/>
              <a:t>Terzo livello</a:t>
            </a:r>
          </a:p>
          <a:p>
            <a:pPr lvl="3" rtl="0"/>
            <a:r>
              <a:rPr lang="it-IT" noProof="0" smtClean="0"/>
              <a:t>Quarto livello</a:t>
            </a:r>
          </a:p>
          <a:p>
            <a:pPr lvl="4" rtl="0"/>
            <a:r>
              <a:rPr lang="it-IT" noProof="0" smtClean="0"/>
              <a:t>Quinto livello</a:t>
            </a:r>
            <a:endParaRPr lang="it-IT" noProof="0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 smtClean="0"/>
              <a:t>Aggiungere un piè di pagina</a:t>
            </a:r>
            <a:endParaRPr lang="it-IT" noProof="0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BE1C2B1-F501-429E-9167-B32F072B9BC9}" type="datetime1">
              <a:rPr lang="it-IT" noProof="0" smtClean="0"/>
              <a:t>01/11/2020</a:t>
            </a:fld>
            <a:endParaRPr lang="it-IT" noProof="0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AEAE4A8-A6E5-453E-B946-FB774B73F48C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135436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 smtClean="0"/>
              <a:t>Fare clic per modificare lo stile del titolo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it-IT" noProof="0" smtClean="0"/>
              <a:t>Fare clic per modificare stili del testo dello schema</a:t>
            </a:r>
          </a:p>
          <a:p>
            <a:pPr lvl="1" rtl="0"/>
            <a:r>
              <a:rPr lang="it-IT" noProof="0" smtClean="0"/>
              <a:t>Secondo livello</a:t>
            </a:r>
          </a:p>
          <a:p>
            <a:pPr lvl="2" rtl="0"/>
            <a:r>
              <a:rPr lang="it-IT" noProof="0" smtClean="0"/>
              <a:t>Terzo livello</a:t>
            </a:r>
          </a:p>
          <a:p>
            <a:pPr lvl="3" rtl="0"/>
            <a:r>
              <a:rPr lang="it-IT" noProof="0" smtClean="0"/>
              <a:t>Quarto livello</a:t>
            </a:r>
          </a:p>
          <a:p>
            <a:pPr lvl="4" rtl="0"/>
            <a:r>
              <a:rPr lang="it-IT" noProof="0" smtClean="0"/>
              <a:t>Quinto livello</a:t>
            </a:r>
            <a:endParaRPr lang="it-IT" noProof="0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 smtClean="0"/>
              <a:t>Aggiungere un piè di pagina</a:t>
            </a:r>
            <a:endParaRPr lang="it-IT" noProof="0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0AE5758-9A49-4ABC-8D56-5F501CACDA6D}" type="datetime1">
              <a:rPr lang="it-IT" noProof="0" smtClean="0"/>
              <a:t>01/11/2020</a:t>
            </a:fld>
            <a:endParaRPr lang="it-IT" noProof="0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AEAE4A8-A6E5-453E-B946-FB774B73F48C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5067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65214" y="533400"/>
            <a:ext cx="8686800" cy="2286000"/>
          </a:xfrm>
        </p:spPr>
        <p:txBody>
          <a:bodyPr rtlCol="0" anchor="b">
            <a:normAutofit/>
          </a:bodyPr>
          <a:lstStyle>
            <a:lvl1pPr algn="l">
              <a:defRPr sz="5400" b="1" cap="none" baseline="0"/>
            </a:lvl1pPr>
          </a:lstStyle>
          <a:p>
            <a:pPr rtl="0"/>
            <a:r>
              <a:rPr lang="it-IT" noProof="0" smtClean="0"/>
              <a:t>Fare clic per modificare lo stile del titolo</a:t>
            </a:r>
            <a:endParaRPr lang="it-IT" noProof="0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065214" y="3124200"/>
            <a:ext cx="8686800" cy="1371600"/>
          </a:xfrm>
        </p:spPr>
        <p:txBody>
          <a:bodyPr rtlCol="0" anchor="t">
            <a:normAutofit/>
          </a:bodyPr>
          <a:lstStyle>
            <a:lvl1pPr marL="0" indent="0">
              <a:spcBef>
                <a:spcPts val="600"/>
              </a:spcBef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noProof="0" smtClean="0"/>
              <a:t>Fare clic per modificare stili del testo dello schema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 smtClean="0"/>
              <a:t>Aggiungere un piè di pagina</a:t>
            </a:r>
            <a:endParaRPr lang="it-IT" noProof="0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86152E3-D941-4F72-939B-38939FAB6E49}" type="datetime1">
              <a:rPr lang="it-IT" noProof="0" smtClean="0"/>
              <a:t>01/11/2020</a:t>
            </a:fld>
            <a:endParaRPr lang="it-IT" noProof="0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AEAE4A8-A6E5-453E-B946-FB774B73F48C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925637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 smtClean="0"/>
              <a:t>Fare clic per modificare lo stile del titolo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065212" y="1828800"/>
            <a:ext cx="4251960" cy="41910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it-IT" noProof="0" smtClean="0"/>
              <a:t>Fare clic per modificare stili del testo dello schema</a:t>
            </a:r>
          </a:p>
          <a:p>
            <a:pPr lvl="1" rtl="0"/>
            <a:r>
              <a:rPr lang="it-IT" noProof="0" smtClean="0"/>
              <a:t>Secondo livello</a:t>
            </a:r>
          </a:p>
          <a:p>
            <a:pPr lvl="2" rtl="0"/>
            <a:r>
              <a:rPr lang="it-IT" noProof="0" smtClean="0"/>
              <a:t>Terzo livello</a:t>
            </a:r>
          </a:p>
          <a:p>
            <a:pPr lvl="3" rtl="0"/>
            <a:r>
              <a:rPr lang="it-IT" noProof="0" smtClean="0"/>
              <a:t>Quarto livello</a:t>
            </a:r>
          </a:p>
          <a:p>
            <a:pPr lvl="4" rtl="0"/>
            <a:r>
              <a:rPr lang="it-IT" noProof="0" smtClean="0"/>
              <a:t>Quinto livello</a:t>
            </a:r>
            <a:endParaRPr lang="it-IT" noProof="0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464598" y="1828800"/>
            <a:ext cx="4251960" cy="41910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it-IT" noProof="0" smtClean="0"/>
              <a:t>Fare clic per modificare stili del testo dello schema</a:t>
            </a:r>
          </a:p>
          <a:p>
            <a:pPr lvl="1" rtl="0"/>
            <a:r>
              <a:rPr lang="it-IT" noProof="0" smtClean="0"/>
              <a:t>Secondo livello</a:t>
            </a:r>
          </a:p>
          <a:p>
            <a:pPr lvl="2" rtl="0"/>
            <a:r>
              <a:rPr lang="it-IT" noProof="0" smtClean="0"/>
              <a:t>Terzo livello</a:t>
            </a:r>
          </a:p>
          <a:p>
            <a:pPr lvl="3" rtl="0"/>
            <a:r>
              <a:rPr lang="it-IT" noProof="0" smtClean="0"/>
              <a:t>Quarto livello</a:t>
            </a:r>
          </a:p>
          <a:p>
            <a:pPr lvl="4" rtl="0"/>
            <a:r>
              <a:rPr lang="it-IT" noProof="0" smtClean="0"/>
              <a:t>Quinto livello</a:t>
            </a:r>
            <a:endParaRPr lang="it-IT" noProof="0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 smtClean="0"/>
              <a:t>Aggiungere un piè di pagina</a:t>
            </a:r>
            <a:endParaRPr lang="it-IT" noProof="0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DAB7883-78FB-4162-AA0E-B362A4081B08}" type="datetime1">
              <a:rPr lang="it-IT" noProof="0" smtClean="0"/>
              <a:t>01/11/2020</a:t>
            </a:fld>
            <a:endParaRPr lang="it-IT" noProof="0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AEAE4A8-A6E5-453E-B946-FB774B73F48C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240504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65211" y="533400"/>
            <a:ext cx="8686802" cy="1066800"/>
          </a:xfr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it-IT" noProof="0" smtClean="0"/>
              <a:t>Fare clic per modificare lo stile del titolo</a:t>
            </a:r>
            <a:endParaRPr lang="it-IT" noProof="0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065213" y="1828799"/>
            <a:ext cx="4251960" cy="685801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1065213" y="2590800"/>
            <a:ext cx="4251960" cy="34290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it-IT" noProof="0" smtClean="0"/>
              <a:t>Fare clic per modificare stili del testo dello schema</a:t>
            </a:r>
          </a:p>
          <a:p>
            <a:pPr lvl="1" rtl="0"/>
            <a:r>
              <a:rPr lang="it-IT" noProof="0" smtClean="0"/>
              <a:t>Secondo livello</a:t>
            </a:r>
          </a:p>
          <a:p>
            <a:pPr lvl="2" rtl="0"/>
            <a:r>
              <a:rPr lang="it-IT" noProof="0" smtClean="0"/>
              <a:t>Terzo livello</a:t>
            </a:r>
          </a:p>
          <a:p>
            <a:pPr lvl="3" rtl="0"/>
            <a:r>
              <a:rPr lang="it-IT" noProof="0" smtClean="0"/>
              <a:t>Quarto livello</a:t>
            </a:r>
          </a:p>
          <a:p>
            <a:pPr lvl="4" rtl="0"/>
            <a:r>
              <a:rPr lang="it-IT" noProof="0" smtClean="0"/>
              <a:t>Quinto livello</a:t>
            </a:r>
            <a:endParaRPr lang="it-IT" noProof="0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500053" y="1828799"/>
            <a:ext cx="4251960" cy="685801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500053" y="2590800"/>
            <a:ext cx="4251960" cy="34290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it-IT" noProof="0" smtClean="0"/>
              <a:t>Fare clic per modificare stili del testo dello schema</a:t>
            </a:r>
          </a:p>
          <a:p>
            <a:pPr lvl="1" rtl="0"/>
            <a:r>
              <a:rPr lang="it-IT" noProof="0" smtClean="0"/>
              <a:t>Secondo livello</a:t>
            </a:r>
          </a:p>
          <a:p>
            <a:pPr lvl="2" rtl="0"/>
            <a:r>
              <a:rPr lang="it-IT" noProof="0" smtClean="0"/>
              <a:t>Terzo livello</a:t>
            </a:r>
          </a:p>
          <a:p>
            <a:pPr lvl="3" rtl="0"/>
            <a:r>
              <a:rPr lang="it-IT" noProof="0" smtClean="0"/>
              <a:t>Quarto livello</a:t>
            </a:r>
          </a:p>
          <a:p>
            <a:pPr lvl="4" rtl="0"/>
            <a:r>
              <a:rPr lang="it-IT" noProof="0" smtClean="0"/>
              <a:t>Quinto livello</a:t>
            </a:r>
            <a:endParaRPr lang="it-IT" noProof="0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 smtClean="0"/>
              <a:t>Aggiungere un piè di pagina</a:t>
            </a:r>
            <a:endParaRPr lang="it-IT" noProof="0" dirty="0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69AB9E8-A5D9-428B-A5A5-BAE4DB9E55BD}" type="datetime1">
              <a:rPr lang="it-IT" noProof="0" smtClean="0"/>
              <a:t>01/11/2020</a:t>
            </a:fld>
            <a:endParaRPr lang="it-IT" noProof="0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AEAE4A8-A6E5-453E-B946-FB774B73F48C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301549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 smtClean="0"/>
              <a:t>Fare clic per modificare lo stile del titolo</a:t>
            </a:r>
            <a:endParaRPr lang="it-IT" noProof="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 smtClean="0"/>
              <a:t>Aggiungere un piè di pagina</a:t>
            </a:r>
            <a:endParaRPr lang="it-IT" noProof="0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DEB9F3B-7421-492D-ACDF-652A1A12E87C}" type="datetime1">
              <a:rPr lang="it-IT" noProof="0" smtClean="0"/>
              <a:t>01/11/2020</a:t>
            </a:fld>
            <a:endParaRPr lang="it-IT" noProof="0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AEAE4A8-A6E5-453E-B946-FB774B73F48C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370301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 smtClean="0"/>
              <a:t>Aggiungere un piè di pagina</a:t>
            </a:r>
            <a:endParaRPr lang="it-IT" noProof="0" dirty="0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BFFD8BE-2C1D-439E-82A5-4FF1209758E6}" type="datetime1">
              <a:rPr lang="it-IT" noProof="0" smtClean="0"/>
              <a:t>01/11/2020</a:t>
            </a:fld>
            <a:endParaRPr lang="it-IT" noProof="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AEAE4A8-A6E5-453E-B946-FB774B73F48C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088263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65213" y="533400"/>
            <a:ext cx="4114800" cy="1524000"/>
          </a:xfrm>
        </p:spPr>
        <p:txBody>
          <a:bodyPr rtlCol="0" anchor="b">
            <a:normAutofit/>
          </a:bodyPr>
          <a:lstStyle>
            <a:lvl1pPr algn="l">
              <a:defRPr sz="3600" b="1"/>
            </a:lvl1pPr>
          </a:lstStyle>
          <a:p>
            <a:pPr rtl="0"/>
            <a:r>
              <a:rPr lang="it-IT" noProof="0" smtClean="0"/>
              <a:t>Fare clic per modificare lo stile del titolo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865813" y="533400"/>
            <a:ext cx="5867400" cy="54864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it-IT" noProof="0" smtClean="0"/>
              <a:t>Fare clic per modificare stili del testo dello schema</a:t>
            </a:r>
          </a:p>
          <a:p>
            <a:pPr lvl="1" rtl="0"/>
            <a:r>
              <a:rPr lang="it-IT" noProof="0" smtClean="0"/>
              <a:t>Secondo livello</a:t>
            </a:r>
          </a:p>
          <a:p>
            <a:pPr lvl="2" rtl="0"/>
            <a:r>
              <a:rPr lang="it-IT" noProof="0" smtClean="0"/>
              <a:t>Terzo livello</a:t>
            </a:r>
          </a:p>
          <a:p>
            <a:pPr lvl="3" rtl="0"/>
            <a:r>
              <a:rPr lang="it-IT" noProof="0" smtClean="0"/>
              <a:t>Quarto livello</a:t>
            </a:r>
          </a:p>
          <a:p>
            <a:pPr lvl="4" rtl="0"/>
            <a:r>
              <a:rPr lang="it-IT" noProof="0" smtClean="0"/>
              <a:t>Quinto livello</a:t>
            </a:r>
            <a:endParaRPr lang="it-IT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065213" y="2209800"/>
            <a:ext cx="4114800" cy="3810000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 noProof="0" smtClean="0"/>
              <a:t>Fare clic per modificare stili del testo dello schema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 smtClean="0"/>
              <a:t>Aggiungere un piè di pagina</a:t>
            </a:r>
            <a:endParaRPr lang="it-IT" noProof="0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9E85451-CBFE-47A4-8ED1-4E1597858978}" type="datetime1">
              <a:rPr lang="it-IT" noProof="0" smtClean="0"/>
              <a:t>01/11/2020</a:t>
            </a:fld>
            <a:endParaRPr lang="it-IT" noProof="0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AEAE4A8-A6E5-453E-B946-FB774B73F48C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00083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65213" y="533400"/>
            <a:ext cx="4114800" cy="1524000"/>
          </a:xfrm>
        </p:spPr>
        <p:txBody>
          <a:bodyPr rtlCol="0" anchor="b">
            <a:noAutofit/>
          </a:bodyPr>
          <a:lstStyle>
            <a:lvl1pPr algn="l">
              <a:defRPr sz="3600" b="1"/>
            </a:lvl1pPr>
          </a:lstStyle>
          <a:p>
            <a:pPr rtl="0"/>
            <a:r>
              <a:rPr lang="it-IT" noProof="0" smtClean="0"/>
              <a:t>Fare clic per modificare lo stile del titolo</a:t>
            </a:r>
            <a:endParaRPr lang="it-IT" noProof="0" dirty="0"/>
          </a:p>
        </p:txBody>
      </p:sp>
      <p:sp>
        <p:nvSpPr>
          <p:cNvPr id="3" name="Segnaposto immagine 2" descr="Segnaposto vuoto per aggiungere un'immagine. Fare clic sul segnaposto e selezionare l'immagine che si vuole aggiungere"/>
          <p:cNvSpPr>
            <a:spLocks noGrp="1"/>
          </p:cNvSpPr>
          <p:nvPr>
            <p:ph type="pic" idx="1"/>
          </p:nvPr>
        </p:nvSpPr>
        <p:spPr>
          <a:xfrm>
            <a:off x="5865812" y="533400"/>
            <a:ext cx="5780173" cy="5791200"/>
          </a:xfrm>
          <a:ln w="50800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txBody>
          <a:bodyPr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it-IT" noProof="0" smtClean="0"/>
              <a:t>Fare clic sull'icona per inserire un'immagine</a:t>
            </a:r>
            <a:endParaRPr lang="it-IT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065213" y="2209800"/>
            <a:ext cx="4114800" cy="3810000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 noProof="0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572858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 bwMode="auto">
          <a:xfrm>
            <a:off x="1065212" y="533400"/>
            <a:ext cx="8686801" cy="1066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it-IT" noProof="0" dirty="0" smtClean="0"/>
              <a:t>Fare clic per modificare lo stile del titolo</a:t>
            </a:r>
            <a:endParaRPr lang="it-IT" noProof="0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065212" y="1828800"/>
            <a:ext cx="8686801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it-IT" noProof="0" dirty="0" smtClean="0"/>
              <a:t>Fare clic per modificare gli stili del testo dello schema</a:t>
            </a:r>
          </a:p>
          <a:p>
            <a:pPr lvl="1" rtl="0"/>
            <a:r>
              <a:rPr lang="it-IT" noProof="0" dirty="0" smtClean="0"/>
              <a:t>Secondo livello</a:t>
            </a:r>
          </a:p>
          <a:p>
            <a:pPr lvl="2" rtl="0"/>
            <a:r>
              <a:rPr lang="it-IT" noProof="0" dirty="0" smtClean="0"/>
              <a:t>Terzo livello</a:t>
            </a:r>
          </a:p>
          <a:p>
            <a:pPr lvl="3" rtl="0"/>
            <a:r>
              <a:rPr lang="it-IT" noProof="0" dirty="0" smtClean="0"/>
              <a:t>Quarto livello</a:t>
            </a:r>
          </a:p>
          <a:p>
            <a:pPr lvl="4" rtl="0"/>
            <a:r>
              <a:rPr lang="it-IT" noProof="0" dirty="0" smtClean="0"/>
              <a:t>Quinto livello</a:t>
            </a:r>
            <a:endParaRPr lang="it-IT" noProof="0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065213" y="6155267"/>
            <a:ext cx="5653087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it-IT" noProof="0" dirty="0" smtClean="0"/>
              <a:t>Aggiungere un piè di pagina</a:t>
            </a:r>
            <a:endParaRPr lang="it-IT" noProof="0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932612" y="6155267"/>
            <a:ext cx="1371600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ADED615E-8AD9-4CBB-8E0E-887C7E7925FA}" type="datetime1">
              <a:rPr lang="it-IT" noProof="0" smtClean="0"/>
              <a:t>01/11/2020</a:t>
            </a:fld>
            <a:endParaRPr lang="it-IT" noProof="0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532812" y="6155267"/>
            <a:ext cx="1219201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AAEAE4A8-A6E5-453E-B946-FB774B73F48C}" type="slidenum">
              <a:rPr lang="it-IT" noProof="0" smtClean="0"/>
              <a:pPr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327670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36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3716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23444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37160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50876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164592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it-IT" dirty="0" smtClean="0"/>
              <a:t>Proporre</a:t>
            </a:r>
            <a:br>
              <a:rPr lang="it-IT" dirty="0" smtClean="0"/>
            </a:br>
            <a:r>
              <a:rPr lang="it-IT" dirty="0" smtClean="0"/>
              <a:t>una strategia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it-IT" dirty="0" smtClean="0"/>
              <a:t>Idee per il presente e il futuro</a:t>
            </a:r>
          </a:p>
          <a:p>
            <a:pPr rtl="0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58128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dirty="0" smtClean="0"/>
              <a:t>Definizione della visione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r>
              <a:rPr lang="it-IT" dirty="0" smtClean="0"/>
              <a:t>Definire la visione e l'obiettivo a lungo termine.</a:t>
            </a:r>
          </a:p>
          <a:p>
            <a:pPr rtl="0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37310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dirty="0" smtClean="0"/>
              <a:t>Scopo e obiettivo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r>
              <a:rPr lang="it-IT" dirty="0" smtClean="0"/>
              <a:t>Definire lo scopo desiderato.</a:t>
            </a:r>
          </a:p>
          <a:p>
            <a:pPr rtl="0"/>
            <a:r>
              <a:rPr lang="it-IT" dirty="0" smtClean="0"/>
              <a:t>Definire l'obiettivo desiderato.</a:t>
            </a:r>
          </a:p>
          <a:p>
            <a:pPr rtl="0"/>
            <a:r>
              <a:rPr lang="it-IT" dirty="0" smtClean="0"/>
              <a:t>Usare più punti, se necessario.</a:t>
            </a:r>
          </a:p>
          <a:p>
            <a:pPr rtl="0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72895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dirty="0" smtClean="0"/>
              <a:t>Situazione corrente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r>
              <a:rPr lang="it-IT" dirty="0" smtClean="0"/>
              <a:t>Riepilogo della situazione corrente.</a:t>
            </a:r>
          </a:p>
          <a:p>
            <a:pPr rtl="0"/>
            <a:r>
              <a:rPr lang="it-IT" dirty="0" smtClean="0"/>
              <a:t>Usare punti elenco brevi, discutere i dettagli verbalmente.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1519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dirty="0" smtClean="0"/>
              <a:t>Come siamo arrivati qui?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r>
              <a:rPr lang="it-IT" dirty="0" smtClean="0"/>
              <a:t>Informazioni cronologiche rilevanti.</a:t>
            </a:r>
          </a:p>
          <a:p>
            <a:pPr rtl="0"/>
            <a:r>
              <a:rPr lang="it-IT" dirty="0" smtClean="0"/>
              <a:t>Ipotesi originali non più valide.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88139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dirty="0" smtClean="0"/>
              <a:t>Opzioni disponibili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r>
              <a:rPr lang="it-IT" dirty="0" smtClean="0"/>
              <a:t>Definire le strategie alternative.</a:t>
            </a:r>
          </a:p>
          <a:p>
            <a:pPr rtl="0"/>
            <a:r>
              <a:rPr lang="it-IT" dirty="0" smtClean="0"/>
              <a:t>Elencare vantaggi e svantaggi di ciascuna strategia.</a:t>
            </a:r>
          </a:p>
          <a:p>
            <a:pPr rtl="0"/>
            <a:r>
              <a:rPr lang="it-IT" dirty="0" smtClean="0"/>
              <a:t>Determinare il costo di ogni opzione.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73429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dirty="0" smtClean="0"/>
              <a:t>Proposta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r>
              <a:rPr lang="it-IT" dirty="0" smtClean="0"/>
              <a:t>Proporre una o più strategie.</a:t>
            </a:r>
          </a:p>
          <a:p>
            <a:pPr rtl="0"/>
            <a:r>
              <a:rPr lang="it-IT" dirty="0" smtClean="0"/>
              <a:t>Riepilogare i risultati se le cose vanno come proposto.</a:t>
            </a:r>
          </a:p>
          <a:p>
            <a:pPr rtl="0"/>
            <a:r>
              <a:rPr lang="it-IT" dirty="0" smtClean="0"/>
              <a:t>Istruzioni sui passaggi successivi.</a:t>
            </a:r>
          </a:p>
          <a:p>
            <a:pPr rtl="0"/>
            <a:r>
              <a:rPr lang="it-IT" dirty="0" smtClean="0"/>
              <a:t>Identificare le azioni necessarie.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59246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Presentazione della strategia aziendale">
  <a:themeElements>
    <a:clrScheme name="Blue Red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4352092_TF03460663.potx" id="{0BBC2F93-9744-48D7-8CED-93284EEF3BCB}" vid="{13EDD4FA-587D-4B32-8E61-1189D658BD12}"/>
    </a:ext>
  </a:extLst>
</a:theme>
</file>

<file path=ppt/theme/theme2.xml><?xml version="1.0" encoding="utf-8"?>
<a:theme xmlns:a="http://schemas.openxmlformats.org/drawingml/2006/main" name="Tema di Office">
  <a:themeElements>
    <a:clrScheme name="Blue Red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Blue Red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Props1.xml><?xml version="1.0" encoding="utf-8"?>
<ds:datastoreItem xmlns:ds="http://schemas.openxmlformats.org/officeDocument/2006/customXml" ds:itemID="{653E1689-1E09-4ADC-A5E7-6718BF79A8A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CB30B94-6D3B-4C91-947C-5EB8E8EFFE4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FFF1070-8794-47AC-90B7-1F2E078096FF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40262f94-9f35-4ac3-9a90-690165a166b7"/>
    <ds:schemaRef ds:uri="a4f35948-e619-41b3-aa29-22878b09cfd2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Presentazione della strategia aziendale</Template>
  <TotalTime>0</TotalTime>
  <Words>127</Words>
  <Application>Microsoft Office PowerPoint</Application>
  <PresentationFormat>Personalizzato</PresentationFormat>
  <Paragraphs>30</Paragraphs>
  <Slides>7</Slides>
  <Notes>7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Palatino Linotype</vt:lpstr>
      <vt:lpstr>Presentazione della strategia aziendale</vt:lpstr>
      <vt:lpstr>Proporre una strategia</vt:lpstr>
      <vt:lpstr>Definizione della visione</vt:lpstr>
      <vt:lpstr>Scopo e obiettivo</vt:lpstr>
      <vt:lpstr>Situazione corrente</vt:lpstr>
      <vt:lpstr>Come siamo arrivati qui?</vt:lpstr>
      <vt:lpstr>Opzioni disponibili</vt:lpstr>
      <vt:lpstr>Proposta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Proporre una strategia</dc:title>
  <dc:creator>Giorgio</dc:creator>
  <cp:lastModifiedBy>Giorgio</cp:lastModifiedBy>
  <cp:revision>1</cp:revision>
  <dcterms:created xsi:type="dcterms:W3CDTF">2020-11-01T21:13:54Z</dcterms:created>
  <dcterms:modified xsi:type="dcterms:W3CDTF">2020-11-01T21:14:16Z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74069400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