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notesMasterIdLst>
    <p:notesMasterId r:id="rId13"/>
  </p:notesMasterIdLst>
  <p:handoutMasterIdLst>
    <p:handoutMasterId r:id="rId14"/>
  </p:handout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12188825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6" d="100"/>
          <a:sy n="76" d="100"/>
        </p:scale>
        <p:origin x="126" y="822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00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MainMaster modNotesMaster modHandout">
      <pc:chgData name="Fake Test User" userId="SID-0" providerId="Test" clId="FakeClientId" dt="2018-12-03T06:36:04.307" v="6" actId="790"/>
      <pc:docMkLst>
        <pc:docMk/>
      </pc:docMkLst>
      <pc:sldMasterChg chg="modSp">
        <pc:chgData name="Fake Test User" userId="SID-0" providerId="Test" clId="FakeClientId" dt="2018-12-03T06:30:38.765" v="0" actId="790"/>
        <pc:sldMasterMkLst>
          <pc:docMk/>
          <pc:sldMasterMk cId="3310681898" sldId="2147483924"/>
        </pc:sldMasterMkLst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2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3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4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5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6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7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8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9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11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12" creationId="{00000000-0000-0000-0000-000000000000}"/>
          </ac:spMkLst>
        </pc:spChg>
        <pc:spChg chg="mod">
          <ac:chgData name="Fake Test User" userId="SID-0" providerId="Test" clId="FakeClientId" dt="2018-12-03T06:30:38.765" v="0" actId="790"/>
          <ac:spMkLst>
            <pc:docMk/>
            <pc:sldMasterMk cId="3310681898" sldId="2147483924"/>
            <ac:spMk id="1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>
              <a:latin typeface="Calibri" panose="020F0502020204030204" pitchFamily="34" charset="0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C6EA01F-A59C-4DB2-848E-7B80CD9850D7}" type="datetime1">
              <a:rPr lang="it-IT" smtClean="0">
                <a:latin typeface="Calibri" panose="020F0502020204030204" pitchFamily="34" charset="0"/>
              </a:rPr>
              <a:t>01/11/2020</a:t>
            </a:fld>
            <a:endParaRPr lang="it-IT">
              <a:latin typeface="Calibri" panose="020F050202020403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>
              <a:latin typeface="Calibri" panose="020F050202020403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886E15-F82A-4596-A46C-375C6D3981E1}" type="slidenum">
              <a:rPr lang="it-IT" smtClean="0">
                <a:latin typeface="Calibri" panose="020F0502020204030204" pitchFamily="34" charset="0"/>
              </a:rPr>
              <a:t>‹N›</a:t>
            </a:fld>
            <a:endParaRPr lang="it-I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53F87ED-B4AE-47DA-9950-7A46CE2EDE77}" type="datetime1">
              <a:rPr lang="it-IT" noProof="0" smtClean="0"/>
              <a:t>01/11/2020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105DB2-FD3E-441D-8B7E-7AE83ECE27B3}" type="slidenum">
              <a:rPr lang="it-IT" noProof="0" smtClean="0"/>
              <a:pPr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1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10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744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11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17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2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0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3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43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4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730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5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874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6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89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7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345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8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315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it-IT" smtClean="0">
                <a:latin typeface="Calibri" panose="020F0502020204030204" pitchFamily="34" charset="0"/>
              </a:rPr>
              <a:t>9</a:t>
            </a:fld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02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locco titolo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latin typeface="Calibri" panose="020F0502020204030204" pitchFamily="34" charset="0"/>
            </a:endParaRPr>
          </a:p>
        </p:txBody>
      </p:sp>
      <p:grpSp>
        <p:nvGrpSpPr>
          <p:cNvPr id="7" name="grafico superiore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ttangolo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latin typeface="Calibri" panose="020F0502020204030204" pitchFamily="34" charset="0"/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latin typeface="Calibri" panose="020F0502020204030204" pitchFamily="34" charset="0"/>
              </a:endParaRP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3" name="grafico inferiore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ttangolo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latin typeface="Calibri" panose="020F0502020204030204" pitchFamily="34" charset="0"/>
              </a:endParaRPr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latin typeface="Calibri" panose="020F0502020204030204" pitchFamily="34" charset="0"/>
              </a:endParaRP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 bwMode="invGray">
          <a:xfrm>
            <a:off x="1522414" y="1905000"/>
            <a:ext cx="9143998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522413" y="5029200"/>
            <a:ext cx="8229598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AE15450-F0D1-4FAA-AEA1-2D7120960305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81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AB1F4E4-3D35-480D-8DD9-0F2C405D2F71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379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9494507" y="609600"/>
            <a:ext cx="1143001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3" y="609600"/>
            <a:ext cx="7696198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1A80B89-04BB-4B2F-8DA5-72DEAF6FD1BB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34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F6F6397-9233-4B96-8DD5-80F690CEA396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5893553-4D62-4DEA-B338-4A5783AC409E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45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522413" y="4876800"/>
            <a:ext cx="8229598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0F26ED6-C5E8-4B31-A1CB-07863B7E398D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41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1522413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230849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440864A-FC1F-48E5-B966-6F1B526CD338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22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522413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1522413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246814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6246814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5FA05C0-BEAF-4A5E-9165-9657F9B3BCC2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77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B51B275-6521-4F77-9046-C9F4B881A5B0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1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fico inferiore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ttangolo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latin typeface="Calibri" panose="020F0502020204030204" pitchFamily="34" charset="0"/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latin typeface="Calibri" panose="020F0502020204030204" pitchFamily="34" charset="0"/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latin typeface="Calibri" panose="020F0502020204030204" pitchFamily="34" charset="0"/>
              </a:endParaRPr>
            </a:p>
          </p:txBody>
        </p:sp>
      </p:grp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29892D9-2EFB-436D-B511-0C2786A04212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00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rnic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1"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1491930" y="1293495"/>
            <a:ext cx="5577840" cy="402336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6D5C89E-13CF-4BAE-BD17-6DEA0B5B19CA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61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rnic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Calibri" panose="020F0502020204030204" pitchFamily="34" charset="0"/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" hasCustomPrompt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DB6AA86-9876-4135-A836-F188D5FB6989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18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afico inferiore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ttangolo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noProof="0">
                <a:latin typeface="Calibri" panose="020F0502020204030204" pitchFamily="34" charset="0"/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noProof="0">
                <a:latin typeface="Calibri" panose="020F0502020204030204" pitchFamily="34" charset="0"/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noProof="0">
                <a:latin typeface="Calibri" panose="020F0502020204030204" pitchFamily="34" charset="0"/>
              </a:endParaRPr>
            </a:p>
          </p:txBody>
        </p:sp>
      </p:grpSp>
      <p:grpSp>
        <p:nvGrpSpPr>
          <p:cNvPr id="10" name="grafico superiore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ttangolo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noProof="0">
                <a:latin typeface="Calibri" panose="020F0502020204030204" pitchFamily="34" charset="0"/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noProof="0">
                <a:latin typeface="Calibri" panose="020F0502020204030204" pitchFamily="34" charset="0"/>
              </a:endParaRPr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noProof="0">
                <a:latin typeface="Calibri" panose="020F0502020204030204" pitchFamily="34" charset="0"/>
              </a:endParaRPr>
            </a:p>
          </p:txBody>
        </p:sp>
      </p:grp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it-IT" noProof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422CAB18-0CFE-46C7-9F86-30813974345C}" type="datetime1">
              <a:rPr lang="it-IT" noProof="0" smtClean="0"/>
              <a:t>01/11/2020</a:t>
            </a:fld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it-IT" noProof="0" smtClean="0"/>
              <a:pPr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Panoramica del progetto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Nome progetto | Nome società | Nome relatore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Stato corrente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Panoramica generale dell'avanzamento del progetto rispetto alla programmazione.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Aree in linea con la programmazione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Aree indietro rispetto alla programmazione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Aree in anticipo rispetto alla programmazione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Ritardi o problemi imprevisti.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21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Documenti correlati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it-IT">
                <a:latin typeface="Calibri" panose="020F0502020204030204" pitchFamily="34" charset="0"/>
              </a:rPr>
              <a:t>Piano di marketing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Posizione o nome/numero di telefono del contatto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Budget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Posizione o nome/numero di telefono del contatto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Relazione finale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Posizione o nome/numero di telefono del contatto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Inviare domande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Posizione o nome/numero di telefono del contatto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84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Obiettivi del progetto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Obiettivo finale del progetto.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Relazione con altri progetti.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Obiettivi intermedi di alto livello.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1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Descrizione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Descrivere il progetto in termini generici.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Usare le diapositive seguenti per discutere lo stato del progetto, la pianificazione, il budget e così via.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testo 7"/>
          <p:cNvSpPr txBox="1">
            <a:spLocks/>
          </p:cNvSpPr>
          <p:nvPr/>
        </p:nvSpPr>
        <p:spPr>
          <a:xfrm>
            <a:off x="1539575" y="5715000"/>
            <a:ext cx="9126838" cy="53340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004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43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1600">
                <a:latin typeface="Calibri" panose="020F0502020204030204" pitchFamily="34" charset="0"/>
              </a:rPr>
              <a:t>- Per maggiori informazioni…(elencare posizione o contatto per ulteriori dettagli o altri documenti correlati)</a:t>
            </a:r>
            <a:endParaRPr lang="it-IT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6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Analisi competitiva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Concorrenti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È consigliabile usare una diapositiva per ogni concorrente.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Punti di forza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I punti di forza rispetto ai concorrenti.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Punti deboli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I punti deboli rispetto ai concorrenti.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8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Analisi competitiva, cont.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Concorrenti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Punti di forza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Punti deboli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testo 7"/>
          <p:cNvSpPr txBox="1">
            <a:spLocks/>
          </p:cNvSpPr>
          <p:nvPr/>
        </p:nvSpPr>
        <p:spPr>
          <a:xfrm>
            <a:off x="1539575" y="5715000"/>
            <a:ext cx="9126838" cy="53340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004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43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1600">
                <a:latin typeface="Calibri" panose="020F0502020204030204" pitchFamily="34" charset="0"/>
              </a:rPr>
              <a:t>- Per maggiori informazioni…(elencare posizione o contatto per ulteriori dettagli o altri documenti correlati)</a:t>
            </a:r>
            <a:endParaRPr lang="it-IT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24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Tecnologia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Nuova tecnologia in uso.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Vantaggi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Standard adottati.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Vantaggi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Standard ignorati nello specifico.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Svantaggi e vantaggi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Definire gli acronimi personali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01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Risorse del team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Fare delle ipotesi sulle risorse assegnate al progetto.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Persone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Apparecchiature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Luoghi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Supporto e servizi esterni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Produzione</a:t>
            </a:r>
          </a:p>
          <a:p>
            <a:pPr lvl="1" rtl="0"/>
            <a:r>
              <a:rPr lang="it-IT">
                <a:latin typeface="Calibri" panose="020F0502020204030204" pitchFamily="34" charset="0"/>
              </a:rPr>
              <a:t>Vendite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38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Procedure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Evidenziare eventuali differenze procedurali rispetto ai progetti comuni di questo tipo.</a:t>
            </a:r>
          </a:p>
          <a:p>
            <a:pPr rtl="0"/>
            <a:r>
              <a:rPr lang="it-IT">
                <a:latin typeface="Calibri" panose="020F0502020204030204" pitchFamily="34" charset="0"/>
              </a:rPr>
              <a:t>Illustrare requisiti, vantaggi e problemi derivanti dall'adozione di nuove procedure.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testo 7"/>
          <p:cNvSpPr txBox="1">
            <a:spLocks/>
          </p:cNvSpPr>
          <p:nvPr/>
        </p:nvSpPr>
        <p:spPr>
          <a:xfrm>
            <a:off x="1539575" y="5715000"/>
            <a:ext cx="9126838" cy="53340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004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43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1600">
                <a:latin typeface="Calibri" panose="020F0502020204030204" pitchFamily="34" charset="0"/>
              </a:rPr>
              <a:t>- Per maggiori informazioni…(elencare posizione o contatto per ulteriori dettagli o altri documenti correlati)</a:t>
            </a:r>
            <a:endParaRPr lang="it-IT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4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Programmazione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>
                <a:latin typeface="Calibri" panose="020F0502020204030204" pitchFamily="34" charset="0"/>
              </a:rPr>
              <a:t>Rivedere la programmazione generale.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testo 7"/>
          <p:cNvSpPr txBox="1">
            <a:spLocks/>
          </p:cNvSpPr>
          <p:nvPr/>
        </p:nvSpPr>
        <p:spPr>
          <a:xfrm>
            <a:off x="1539575" y="5715000"/>
            <a:ext cx="9126838" cy="53340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004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43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1600">
                <a:latin typeface="Calibri" panose="020F0502020204030204" pitchFamily="34" charset="0"/>
              </a:rPr>
              <a:t>- Per maggiori informazioni…(elencare posizione o contatto per ulteriori dettagli o altri documenti correlati)</a:t>
            </a:r>
            <a:endParaRPr lang="it-IT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53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panoramica della pianificazione del progetto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713578_TF03460544" id="{8E277A91-31C8-4752-8BA6-DDB996E77845}" vid="{ED95C113-ADC2-4464-BACE-F2443206C3D3}"/>
    </a:ext>
  </a:extLst>
</a:theme>
</file>

<file path=ppt/theme/theme2.xml><?xml version="1.0" encoding="utf-8"?>
<a:theme xmlns:a="http://schemas.openxmlformats.org/drawingml/2006/main" name="Tema di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panoramica della pianificazione del progetto commerciale</Template>
  <TotalTime>0</TotalTime>
  <Words>326</Words>
  <Application>Microsoft Office PowerPoint</Application>
  <PresentationFormat>Personalizzato</PresentationFormat>
  <Paragraphs>71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Presentazione panoramica della pianificazione del progetto</vt:lpstr>
      <vt:lpstr>Panoramica del progetto</vt:lpstr>
      <vt:lpstr>Obiettivi del progetto</vt:lpstr>
      <vt:lpstr>Descrizione</vt:lpstr>
      <vt:lpstr>Analisi competitiva</vt:lpstr>
      <vt:lpstr>Analisi competitiva, cont.</vt:lpstr>
      <vt:lpstr>Tecnologia</vt:lpstr>
      <vt:lpstr>Risorse del team</vt:lpstr>
      <vt:lpstr>Procedure</vt:lpstr>
      <vt:lpstr>Programmazione</vt:lpstr>
      <vt:lpstr>Stato corrente</vt:lpstr>
      <vt:lpstr>Documenti correlati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Panoramica del progetto</dc:title>
  <dc:creator>Giorgio</dc:creator>
  <cp:lastModifiedBy>Giorgio</cp:lastModifiedBy>
  <cp:revision>1</cp:revision>
  <dcterms:created xsi:type="dcterms:W3CDTF">2020-11-01T21:10:38Z</dcterms:created>
  <dcterms:modified xsi:type="dcterms:W3CDTF">2020-11-01T21:11:08Z</dcterms:modified>
</cp:coreProperties>
</file>