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9"/>
  </p:notesMasterIdLst>
  <p:handoutMasterIdLst>
    <p:handoutMasterId r:id="rId10"/>
  </p:handoutMasterIdLst>
  <p:sldIdLst>
    <p:sldId id="270" r:id="rId2"/>
    <p:sldId id="271" r:id="rId3"/>
    <p:sldId id="272" r:id="rId4"/>
    <p:sldId id="273" r:id="rId5"/>
    <p:sldId id="274" r:id="rId6"/>
    <p:sldId id="275" r:id="rId7"/>
    <p:sldId id="276" r:id="rId8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39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DA37D80-6434-44D0-A028-1B22A696006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126" y="822"/>
      </p:cViewPr>
      <p:guideLst>
        <p:guide orient="horz" pos="2160"/>
        <p:guide pos="3840"/>
        <p:guide orient="horz" pos="396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91" d="100"/>
          <a:sy n="91" d="100"/>
        </p:scale>
        <p:origin x="375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CDE539A-8341-486F-8A4E-61B47E061EC9}" type="datetime1">
              <a:rPr lang="it-IT" smtClean="0"/>
              <a:t>01/11/2020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86B2D29-8AC0-4FB1-933D-AD24ECC4354D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735408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943CB4-3EA3-4C00-A71E-17FC71A9E1EE}" type="datetime1">
              <a:rPr lang="it-IT" smtClean="0"/>
              <a:pPr/>
              <a:t>01/11/2020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dirty="0" smtClean="0"/>
              <a:t>Fare clic per modificare gli stili del testo dello schema</a:t>
            </a:r>
          </a:p>
          <a:p>
            <a:pPr lvl="1" rtl="0"/>
            <a:r>
              <a:rPr lang="it-IT" dirty="0" smtClean="0"/>
              <a:t>Secondo livello</a:t>
            </a:r>
          </a:p>
          <a:p>
            <a:pPr lvl="2" rtl="0"/>
            <a:r>
              <a:rPr lang="it-IT" dirty="0" smtClean="0"/>
              <a:t>Terzo livello</a:t>
            </a:r>
          </a:p>
          <a:p>
            <a:pPr lvl="3" rtl="0"/>
            <a:r>
              <a:rPr lang="it-IT" dirty="0" smtClean="0"/>
              <a:t>Quarto livello</a:t>
            </a:r>
          </a:p>
          <a:p>
            <a:pPr lvl="4" rtl="0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FA2C895-EB1C-4157-9E46-0DF3298BA9C2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7668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FA2C895-EB1C-4157-9E46-0DF3298BA9C2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41211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3FA2C895-EB1C-4157-9E46-0DF3298BA9C2}" type="slidenum">
              <a:rPr lang="it-IT" smtClean="0"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382378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FA2C895-EB1C-4157-9E46-0DF3298BA9C2}" type="slidenum">
              <a:rPr lang="it-IT" smtClean="0"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96553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FA2C895-EB1C-4157-9E46-0DF3298BA9C2}" type="slidenum">
              <a:rPr lang="it-IT" smtClean="0"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43262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FA2C895-EB1C-4157-9E46-0DF3298BA9C2}" type="slidenum">
              <a:rPr lang="it-IT" smtClean="0"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277036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FA2C895-EB1C-4157-9E46-0DF3298BA9C2}" type="slidenum">
              <a:rPr lang="it-IT" smtClean="0"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507885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3FA2C895-EB1C-4157-9E46-0DF3298BA9C2}" type="slidenum">
              <a:rPr lang="it-IT" smtClean="0"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39685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sitiva titolo">
    <p:bg>
      <p:bgPr>
        <a:gradFill rotWithShape="1">
          <a:gsLst>
            <a:gs pos="0">
              <a:schemeClr val="bg2"/>
            </a:gs>
            <a:gs pos="62000">
              <a:schemeClr val="bg2">
                <a:tint val="92000"/>
                <a:shade val="66000"/>
                <a:satMod val="110000"/>
                <a:lumMod val="80000"/>
              </a:schemeClr>
            </a:gs>
            <a:gs pos="100000">
              <a:schemeClr val="accent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uppo 42"/>
          <p:cNvGrpSpPr/>
          <p:nvPr/>
        </p:nvGrpSpPr>
        <p:grpSpPr bwMode="invGray"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uppo 44"/>
            <p:cNvGrpSpPr/>
            <p:nvPr/>
          </p:nvGrpSpPr>
          <p:grpSpPr bwMode="invGray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uppo 4"/>
              <p:cNvGrpSpPr/>
              <p:nvPr/>
            </p:nvGrpSpPr>
            <p:grpSpPr bwMode="invGray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ttangolo 114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it-IT" sz="1800" dirty="0"/>
                </a:p>
              </p:txBody>
            </p:sp>
            <p:sp>
              <p:nvSpPr>
                <p:cNvPr id="116" name="Rettangolo 2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it-IT" sz="1800" dirty="0"/>
                </a:p>
              </p:txBody>
            </p:sp>
            <p:sp>
              <p:nvSpPr>
                <p:cNvPr id="117" name="Rettangolo 3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it-IT" sz="1800" dirty="0"/>
                </a:p>
              </p:txBody>
            </p:sp>
          </p:grpSp>
          <p:grpSp>
            <p:nvGrpSpPr>
              <p:cNvPr id="71" name="Gruppo 5"/>
              <p:cNvGrpSpPr/>
              <p:nvPr/>
            </p:nvGrpSpPr>
            <p:grpSpPr bwMode="invGray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ttangolo 84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it-IT" sz="1800" dirty="0"/>
                </a:p>
              </p:txBody>
            </p:sp>
            <p:sp>
              <p:nvSpPr>
                <p:cNvPr id="86" name="Rettangolo 85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it-IT" sz="1800" dirty="0"/>
                </a:p>
              </p:txBody>
            </p:sp>
            <p:sp>
              <p:nvSpPr>
                <p:cNvPr id="114" name="Rettangolo 113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it-IT" sz="1800" dirty="0"/>
                </a:p>
              </p:txBody>
            </p:sp>
          </p:grpSp>
          <p:grpSp>
            <p:nvGrpSpPr>
              <p:cNvPr id="73" name="Gruppo 9"/>
              <p:cNvGrpSpPr/>
              <p:nvPr/>
            </p:nvGrpSpPr>
            <p:grpSpPr bwMode="invGray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ttangolo 77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it-IT" sz="1800" dirty="0"/>
                </a:p>
              </p:txBody>
            </p:sp>
            <p:sp>
              <p:nvSpPr>
                <p:cNvPr id="79" name="Rettangolo 78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it-IT" sz="1800" dirty="0"/>
                </a:p>
              </p:txBody>
            </p:sp>
            <p:sp>
              <p:nvSpPr>
                <p:cNvPr id="81" name="Rettangolo 80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it-IT" sz="1800" dirty="0"/>
                </a:p>
              </p:txBody>
            </p:sp>
          </p:grpSp>
          <p:sp>
            <p:nvSpPr>
              <p:cNvPr id="75" name="Rettangolo 74"/>
              <p:cNvSpPr/>
              <p:nvPr/>
            </p:nvSpPr>
            <p:spPr bwMode="invGray"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dirty="0"/>
              </a:p>
            </p:txBody>
          </p:sp>
          <p:sp>
            <p:nvSpPr>
              <p:cNvPr id="76" name="Rettangolo 75"/>
              <p:cNvSpPr/>
              <p:nvPr/>
            </p:nvSpPr>
            <p:spPr bwMode="invGray"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dirty="0"/>
              </a:p>
            </p:txBody>
          </p:sp>
          <p:sp>
            <p:nvSpPr>
              <p:cNvPr id="77" name="Rettangolo 76"/>
              <p:cNvSpPr/>
              <p:nvPr/>
            </p:nvSpPr>
            <p:spPr bwMode="invGray"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dirty="0"/>
              </a:p>
            </p:txBody>
          </p:sp>
        </p:grpSp>
        <p:sp>
          <p:nvSpPr>
            <p:cNvPr id="45" name="Figura a mano libera 44"/>
            <p:cNvSpPr/>
            <p:nvPr/>
          </p:nvSpPr>
          <p:spPr bwMode="invGray"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48" name="Figura a mano libera 47"/>
            <p:cNvSpPr/>
            <p:nvPr/>
          </p:nvSpPr>
          <p:spPr bwMode="invGray"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49" name="Figura a mano libera 48"/>
            <p:cNvSpPr/>
            <p:nvPr/>
          </p:nvSpPr>
          <p:spPr bwMode="invGray"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51" name="Figura a mano libera 50"/>
            <p:cNvSpPr/>
            <p:nvPr/>
          </p:nvSpPr>
          <p:spPr bwMode="invGray"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52" name="Figura a mano libera 51"/>
            <p:cNvSpPr/>
            <p:nvPr/>
          </p:nvSpPr>
          <p:spPr bwMode="invGray"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53" name="Esagono 52"/>
            <p:cNvSpPr/>
            <p:nvPr/>
          </p:nvSpPr>
          <p:spPr bwMode="invGray"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54" name="Esagono 53"/>
            <p:cNvSpPr/>
            <p:nvPr/>
          </p:nvSpPr>
          <p:spPr bwMode="invGray"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55" name="Esagono 54"/>
            <p:cNvSpPr/>
            <p:nvPr/>
          </p:nvSpPr>
          <p:spPr bwMode="invGray"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56" name="Esagono 55"/>
            <p:cNvSpPr/>
            <p:nvPr/>
          </p:nvSpPr>
          <p:spPr bwMode="invGray"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57" name="Esagono 56"/>
            <p:cNvSpPr/>
            <p:nvPr/>
          </p:nvSpPr>
          <p:spPr bwMode="invGray"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58" name="Figura a mano libera 57"/>
            <p:cNvSpPr/>
            <p:nvPr/>
          </p:nvSpPr>
          <p:spPr bwMode="invGray"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59" name="Esagono 58"/>
            <p:cNvSpPr/>
            <p:nvPr/>
          </p:nvSpPr>
          <p:spPr bwMode="invGray"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60" name="Esagono 59"/>
            <p:cNvSpPr/>
            <p:nvPr/>
          </p:nvSpPr>
          <p:spPr bwMode="invGray"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61" name="Esagono 60"/>
            <p:cNvSpPr/>
            <p:nvPr/>
          </p:nvSpPr>
          <p:spPr bwMode="invGray"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62" name="Esagono 61"/>
            <p:cNvSpPr/>
            <p:nvPr/>
          </p:nvSpPr>
          <p:spPr bwMode="invGray"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63" name="Esagono 62"/>
            <p:cNvSpPr/>
            <p:nvPr/>
          </p:nvSpPr>
          <p:spPr bwMode="invGray"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64" name="Esagono 63"/>
            <p:cNvSpPr/>
            <p:nvPr/>
          </p:nvSpPr>
          <p:spPr bwMode="invGray"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65" name="Esagono 64"/>
            <p:cNvSpPr/>
            <p:nvPr/>
          </p:nvSpPr>
          <p:spPr bwMode="invGray"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66" name="Esagono 65"/>
            <p:cNvSpPr/>
            <p:nvPr/>
          </p:nvSpPr>
          <p:spPr bwMode="invGray"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67" name="Esagono 66"/>
            <p:cNvSpPr/>
            <p:nvPr/>
          </p:nvSpPr>
          <p:spPr bwMode="invGray"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68" name="Figura a mano libera 67"/>
            <p:cNvSpPr/>
            <p:nvPr/>
          </p:nvSpPr>
          <p:spPr bwMode="invGray"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69" name="Figura a mano libera 68"/>
            <p:cNvSpPr/>
            <p:nvPr/>
          </p:nvSpPr>
          <p:spPr bwMode="invGray"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</p:grpSp>
      <p:sp>
        <p:nvSpPr>
          <p:cNvPr id="46" name="Rettangolo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dirty="0"/>
          </a:p>
        </p:txBody>
      </p:sp>
      <p:sp>
        <p:nvSpPr>
          <p:cNvPr id="50" name="Rettangolo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dirty="0"/>
          </a:p>
        </p:txBody>
      </p:sp>
      <p:sp>
        <p:nvSpPr>
          <p:cNvPr id="89" name="Rettangolo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dirty="0"/>
          </a:p>
        </p:txBody>
      </p:sp>
      <p:sp>
        <p:nvSpPr>
          <p:cNvPr id="47" name="Rettangolo 46"/>
          <p:cNvSpPr/>
          <p:nvPr/>
        </p:nvSpPr>
        <p:spPr bwMode="ltGray"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311154" y="2517191"/>
            <a:ext cx="4417807" cy="2275691"/>
          </a:xfrm>
        </p:spPr>
        <p:txBody>
          <a:bodyPr rtlCol="0">
            <a:normAutofit/>
          </a:bodyPr>
          <a:lstStyle>
            <a:lvl1pPr>
              <a:defRPr sz="3600"/>
            </a:lvl1pPr>
          </a:lstStyle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8" name="Segnaposto immagine 7" descr="Segnaposto vuoto per aggiungere un'immagine. Fare clic sul segnaposto e selezionare l'immagine che si vuole aggiungere"/>
          <p:cNvSpPr>
            <a:spLocks noGrp="1"/>
          </p:cNvSpPr>
          <p:nvPr>
            <p:ph type="pic" sz="quarter" idx="13" hasCustomPrompt="1"/>
          </p:nvPr>
        </p:nvSpPr>
        <p:spPr>
          <a:xfrm>
            <a:off x="1195939" y="2695635"/>
            <a:ext cx="4414838" cy="3551578"/>
          </a:xfrm>
        </p:spPr>
        <p:txBody>
          <a:bodyPr rtlCol="0"/>
          <a:lstStyle>
            <a:lvl1pPr marL="68580" indent="0">
              <a:buNone/>
              <a:defRPr/>
            </a:lvl1pPr>
          </a:lstStyle>
          <a:p>
            <a:pPr rtl="0"/>
            <a:r>
              <a:rPr lang="it-IT" dirty="0" smtClean="0"/>
              <a:t>Inserire qui la foto del prodotto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311154" y="4802408"/>
            <a:ext cx="4413071" cy="879302"/>
          </a:xfrm>
        </p:spPr>
        <p:txBody>
          <a:bodyPr rtlCol="0"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it-IT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fld id="{401CF334-2D5C-4859-84A6-CA7E6E43FAEB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 rtlCol="0">
            <a:normAutofit/>
          </a:bodyPr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r>
              <a:rPr lang="it-IT" dirty="0" smtClean="0"/>
              <a:t>Aggiungere un piè di pagina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rtlCol="0" anchor="b"/>
          <a:lstStyle>
            <a:lvl1pPr algn="l">
              <a:defRPr sz="2400"/>
            </a:lvl1pPr>
          </a:lstStyle>
          <a:p>
            <a:fld id="{6FCD2AD8-475F-42B9-9C99-2902F95A345F}" type="datetime1">
              <a:rPr lang="it-IT" smtClean="0"/>
              <a:pPr/>
              <a:t>01/11/2020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35474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it-IT" smtClean="0"/>
              <a:t>Fare clic per modificare stili del testo dello schema</a:t>
            </a:r>
          </a:p>
          <a:p>
            <a:pPr lvl="1" rtl="0"/>
            <a:r>
              <a:rPr lang="it-IT" smtClean="0"/>
              <a:t>Secondo livello</a:t>
            </a:r>
          </a:p>
          <a:p>
            <a:pPr lvl="2" rtl="0"/>
            <a:r>
              <a:rPr lang="it-IT" smtClean="0"/>
              <a:t>Terzo livello</a:t>
            </a:r>
          </a:p>
          <a:p>
            <a:pPr lvl="3" rtl="0"/>
            <a:r>
              <a:rPr lang="it-IT" smtClean="0"/>
              <a:t>Quarto livello</a:t>
            </a:r>
          </a:p>
          <a:p>
            <a:pPr lvl="4" rtl="0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it-IT" smtClean="0"/>
              <a:t>‹N›</a:t>
            </a:fld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712C50A0-8611-40B0-8190-C55B694E6E71}" type="datetime1">
              <a:rPr lang="it-IT" smtClean="0"/>
              <a:pPr/>
              <a:t>01/11/2020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5731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334797" y="1030147"/>
            <a:ext cx="2483676" cy="4780344"/>
          </a:xfrm>
        </p:spPr>
        <p:txBody>
          <a:bodyPr vert="eaVert" rtlCol="0" anchor="ctr"/>
          <a:lstStyle/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6744285" cy="4780344"/>
          </a:xfrm>
        </p:spPr>
        <p:txBody>
          <a:bodyPr vert="eaVert" rtlCol="0"/>
          <a:lstStyle/>
          <a:p>
            <a:pPr lvl="0" rtl="0"/>
            <a:r>
              <a:rPr lang="it-IT" smtClean="0"/>
              <a:t>Fare clic per modificare stili del testo dello schema</a:t>
            </a:r>
          </a:p>
          <a:p>
            <a:pPr lvl="1" rtl="0"/>
            <a:r>
              <a:rPr lang="it-IT" smtClean="0"/>
              <a:t>Secondo livello</a:t>
            </a:r>
          </a:p>
          <a:p>
            <a:pPr lvl="2" rtl="0"/>
            <a:r>
              <a:rPr lang="it-IT" smtClean="0"/>
              <a:t>Terzo livello</a:t>
            </a:r>
          </a:p>
          <a:p>
            <a:pPr lvl="3" rtl="0"/>
            <a:r>
              <a:rPr lang="it-IT" smtClean="0"/>
              <a:t>Quarto livello</a:t>
            </a:r>
          </a:p>
          <a:p>
            <a:pPr lvl="4" rtl="0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it-IT" smtClean="0"/>
              <a:t>‹N›</a:t>
            </a:fld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DF4DF0A5-8786-400E-A114-F92B6CA37C1C}" type="datetime1">
              <a:rPr lang="it-IT" smtClean="0"/>
              <a:pPr/>
              <a:t>01/11/2020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81237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smtClean="0"/>
              <a:t>Fare clic per modificare stili del testo dello schema</a:t>
            </a:r>
          </a:p>
          <a:p>
            <a:pPr lvl="1" rtl="0"/>
            <a:r>
              <a:rPr lang="it-IT" smtClean="0"/>
              <a:t>Secondo livello</a:t>
            </a:r>
          </a:p>
          <a:p>
            <a:pPr lvl="2" rtl="0"/>
            <a:r>
              <a:rPr lang="it-IT" smtClean="0"/>
              <a:t>Terzo livello</a:t>
            </a:r>
          </a:p>
          <a:p>
            <a:pPr lvl="3" rtl="0"/>
            <a:r>
              <a:rPr lang="it-IT" smtClean="0"/>
              <a:t>Quarto livello</a:t>
            </a:r>
          </a:p>
          <a:p>
            <a:pPr lvl="4" rtl="0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dirty="0" smtClean="0"/>
              <a:t>Aggiungere un piè di pagina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it-IT" smtClean="0"/>
              <a:t>‹N›</a:t>
            </a:fld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1860177-DE44-4165-914A-810E14E427C5}" type="datetime1">
              <a:rPr lang="it-IT" smtClean="0"/>
              <a:pPr/>
              <a:t>01/11/2020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63815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rtlCol="0" anchor="b"/>
          <a:lstStyle>
            <a:lvl1pPr algn="l">
              <a:defRPr sz="4000" b="0" cap="none" baseline="0"/>
            </a:lvl1pPr>
          </a:lstStyle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rtlCol="0"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dirty="0" smtClean="0"/>
              <a:t>Aggiungere un piè di pagina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it-IT" smtClean="0"/>
              <a:t>‹N›</a:t>
            </a:fld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8DFFCAB-1AFC-4B7E-B3EB-FCB4B0C7655F}" type="datetime1">
              <a:rPr lang="it-IT" smtClean="0"/>
              <a:pPr/>
              <a:t>01/11/2020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9303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 rtlCol="0"/>
          <a:lstStyle/>
          <a:p>
            <a:pPr lvl="0" rtl="0"/>
            <a:r>
              <a:rPr lang="it-IT" smtClean="0"/>
              <a:t>Fare clic per modificare stili del testo dello schema</a:t>
            </a:r>
          </a:p>
          <a:p>
            <a:pPr lvl="1" rtl="0"/>
            <a:r>
              <a:rPr lang="it-IT" smtClean="0"/>
              <a:t>Secondo livello</a:t>
            </a:r>
          </a:p>
          <a:p>
            <a:pPr lvl="2" rtl="0"/>
            <a:r>
              <a:rPr lang="it-IT" smtClean="0"/>
              <a:t>Terzo livello</a:t>
            </a:r>
          </a:p>
          <a:p>
            <a:pPr lvl="3" rtl="0"/>
            <a:r>
              <a:rPr lang="it-IT" smtClean="0"/>
              <a:t>Quarto livello</a:t>
            </a:r>
          </a:p>
          <a:p>
            <a:pPr lvl="4" rtl="0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 rtlCol="0"/>
          <a:lstStyle/>
          <a:p>
            <a:pPr lvl="0" rtl="0"/>
            <a:r>
              <a:rPr lang="it-IT" smtClean="0"/>
              <a:t>Fare clic per modificare stili del testo dello schema</a:t>
            </a:r>
          </a:p>
          <a:p>
            <a:pPr lvl="1" rtl="0"/>
            <a:r>
              <a:rPr lang="it-IT" smtClean="0"/>
              <a:t>Secondo livello</a:t>
            </a:r>
          </a:p>
          <a:p>
            <a:pPr lvl="2" rtl="0"/>
            <a:r>
              <a:rPr lang="it-IT" smtClean="0"/>
              <a:t>Terzo livello</a:t>
            </a:r>
          </a:p>
          <a:p>
            <a:pPr lvl="3" rtl="0"/>
            <a:r>
              <a:rPr lang="it-IT" smtClean="0"/>
              <a:t>Quarto livello</a:t>
            </a:r>
          </a:p>
          <a:p>
            <a:pPr lvl="4" rtl="0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dirty="0" smtClean="0"/>
              <a:t>Aggiungere un piè di pagina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it-IT" smtClean="0"/>
              <a:t>‹N›</a:t>
            </a:fld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08025EF8-2D7F-4E4C-9B12-0D85FB22FBE7}" type="datetime1">
              <a:rPr lang="it-IT" smtClean="0"/>
              <a:pPr/>
              <a:t>01/11/2020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69455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88961" y="2316008"/>
            <a:ext cx="4570051" cy="785107"/>
          </a:xfrm>
        </p:spPr>
        <p:txBody>
          <a:bodyPr rtlCol="0" anchor="b"/>
          <a:lstStyle>
            <a:lvl1pPr marL="0" indent="0">
              <a:buNone/>
              <a:defRPr sz="2400" b="1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388961" y="3101115"/>
            <a:ext cx="4559808" cy="2709377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it-IT" smtClean="0"/>
              <a:t>Fare clic per modificare stili del testo dello schema</a:t>
            </a:r>
          </a:p>
          <a:p>
            <a:pPr lvl="1" rtl="0"/>
            <a:r>
              <a:rPr lang="it-IT" smtClean="0"/>
              <a:t>Secondo livello</a:t>
            </a:r>
          </a:p>
          <a:p>
            <a:pPr lvl="2" rtl="0"/>
            <a:r>
              <a:rPr lang="it-IT" smtClean="0"/>
              <a:t>Terzo livello</a:t>
            </a:r>
          </a:p>
          <a:p>
            <a:pPr lvl="3" rtl="0"/>
            <a:r>
              <a:rPr lang="it-IT" smtClean="0"/>
              <a:t>Quarto livello</a:t>
            </a:r>
          </a:p>
          <a:p>
            <a:pPr lvl="4" rtl="0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88598" y="2316009"/>
            <a:ext cx="4568142" cy="785107"/>
          </a:xfrm>
        </p:spPr>
        <p:txBody>
          <a:bodyPr rtlCol="0" anchor="b"/>
          <a:lstStyle>
            <a:lvl1pPr marL="0" indent="0">
              <a:buNone/>
              <a:defRPr sz="2400" b="1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536" y="3101115"/>
            <a:ext cx="4559808" cy="2709377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it-IT" smtClean="0"/>
              <a:t>Fare clic per modificare stili del testo dello schema</a:t>
            </a:r>
          </a:p>
          <a:p>
            <a:pPr lvl="1" rtl="0"/>
            <a:r>
              <a:rPr lang="it-IT" smtClean="0"/>
              <a:t>Secondo livello</a:t>
            </a:r>
          </a:p>
          <a:p>
            <a:pPr lvl="2" rtl="0"/>
            <a:r>
              <a:rPr lang="it-IT" smtClean="0"/>
              <a:t>Terzo livello</a:t>
            </a:r>
          </a:p>
          <a:p>
            <a:pPr lvl="3" rtl="0"/>
            <a:r>
              <a:rPr lang="it-IT" smtClean="0"/>
              <a:t>Quarto livello</a:t>
            </a:r>
          </a:p>
          <a:p>
            <a:pPr lvl="4" rtl="0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dirty="0" smtClean="0"/>
              <a:t>Aggiungere un piè di pagina</a:t>
            </a:r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it-IT" smtClean="0"/>
              <a:t>‹N›</a:t>
            </a:fld>
            <a:endParaRPr lang="it-IT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F364F41-6266-413E-8BC1-B3977F4CED44}" type="datetime1">
              <a:rPr lang="it-IT" smtClean="0"/>
              <a:pPr/>
              <a:t>01/11/2020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4159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dirty="0" smtClean="0"/>
              <a:t>Aggiungere un piè di pagina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it-IT" smtClean="0"/>
              <a:t>‹N›</a:t>
            </a:fld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86C1813F-2DB7-4D40-A101-8C067D79C927}" type="datetime1">
              <a:rPr lang="it-IT" smtClean="0"/>
              <a:pPr/>
              <a:t>01/11/2020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82213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dirty="0" smtClean="0"/>
              <a:t>Aggiungere un piè di pagina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it-IT" smtClean="0"/>
              <a:t>‹N›</a:t>
            </a:fld>
            <a:endParaRPr lang="it-IT" dirty="0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DA46CE03-61C6-4DC3-B5BC-A4562E20172E}" type="datetime1">
              <a:rPr lang="it-IT" smtClean="0"/>
              <a:pPr/>
              <a:t>01/11/2020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92133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uppo 43"/>
          <p:cNvGrpSpPr/>
          <p:nvPr/>
        </p:nvGrpSpPr>
        <p:grpSpPr bwMode="invGray"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uppo 44"/>
            <p:cNvGrpSpPr/>
            <p:nvPr/>
          </p:nvGrpSpPr>
          <p:grpSpPr bwMode="invGray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uppo 4"/>
              <p:cNvGrpSpPr/>
              <p:nvPr/>
            </p:nvGrpSpPr>
            <p:grpSpPr bwMode="invGray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ttangolo 83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it-IT" sz="1800" dirty="0"/>
                </a:p>
              </p:txBody>
            </p:sp>
            <p:sp>
              <p:nvSpPr>
                <p:cNvPr id="85" name="Rettangolo 2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it-IT" sz="1800" dirty="0"/>
                </a:p>
              </p:txBody>
            </p:sp>
            <p:sp>
              <p:nvSpPr>
                <p:cNvPr id="86" name="Rettangolo 3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it-IT" sz="1800" dirty="0"/>
                </a:p>
              </p:txBody>
            </p:sp>
          </p:grpSp>
          <p:grpSp>
            <p:nvGrpSpPr>
              <p:cNvPr id="73" name="Gruppo 5"/>
              <p:cNvGrpSpPr/>
              <p:nvPr/>
            </p:nvGrpSpPr>
            <p:grpSpPr bwMode="invGray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ttangolo 80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it-IT" sz="1800" dirty="0"/>
                </a:p>
              </p:txBody>
            </p:sp>
            <p:sp>
              <p:nvSpPr>
                <p:cNvPr id="82" name="Rettangolo 81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it-IT" sz="1800" dirty="0"/>
                </a:p>
              </p:txBody>
            </p:sp>
            <p:sp>
              <p:nvSpPr>
                <p:cNvPr id="83" name="Rettangolo 82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it-IT" sz="1800" dirty="0"/>
                </a:p>
              </p:txBody>
            </p:sp>
          </p:grpSp>
          <p:grpSp>
            <p:nvGrpSpPr>
              <p:cNvPr id="74" name="Gruppo 9"/>
              <p:cNvGrpSpPr/>
              <p:nvPr/>
            </p:nvGrpSpPr>
            <p:grpSpPr bwMode="invGray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ttangolo 77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it-IT" sz="1800" dirty="0"/>
                </a:p>
              </p:txBody>
            </p:sp>
            <p:sp>
              <p:nvSpPr>
                <p:cNvPr id="79" name="Rettangolo 78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it-IT" sz="1800" dirty="0"/>
                </a:p>
              </p:txBody>
            </p:sp>
            <p:sp>
              <p:nvSpPr>
                <p:cNvPr id="80" name="Rettangolo 79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it-IT" sz="1800" dirty="0"/>
                </a:p>
              </p:txBody>
            </p:sp>
          </p:grpSp>
          <p:sp>
            <p:nvSpPr>
              <p:cNvPr id="75" name="Rettangolo 74"/>
              <p:cNvSpPr/>
              <p:nvPr/>
            </p:nvSpPr>
            <p:spPr bwMode="invGray"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dirty="0"/>
              </a:p>
            </p:txBody>
          </p:sp>
          <p:sp>
            <p:nvSpPr>
              <p:cNvPr id="76" name="Rettangolo 75"/>
              <p:cNvSpPr/>
              <p:nvPr/>
            </p:nvSpPr>
            <p:spPr bwMode="invGray"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dirty="0"/>
              </a:p>
            </p:txBody>
          </p:sp>
          <p:sp>
            <p:nvSpPr>
              <p:cNvPr id="77" name="Rettangolo 76"/>
              <p:cNvSpPr/>
              <p:nvPr/>
            </p:nvSpPr>
            <p:spPr bwMode="invGray"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dirty="0"/>
              </a:p>
            </p:txBody>
          </p:sp>
        </p:grpSp>
        <p:sp>
          <p:nvSpPr>
            <p:cNvPr id="47" name="Figura a mano libera 46"/>
            <p:cNvSpPr/>
            <p:nvPr/>
          </p:nvSpPr>
          <p:spPr bwMode="invGray"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48" name="Figura a mano libera 47"/>
            <p:cNvSpPr/>
            <p:nvPr/>
          </p:nvSpPr>
          <p:spPr bwMode="invGray"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49" name="Figura a mano libera 48"/>
            <p:cNvSpPr/>
            <p:nvPr/>
          </p:nvSpPr>
          <p:spPr bwMode="invGray"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50" name="Figura a mano libera 49"/>
            <p:cNvSpPr/>
            <p:nvPr/>
          </p:nvSpPr>
          <p:spPr bwMode="invGray"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51" name="Figura a mano libera 50"/>
            <p:cNvSpPr/>
            <p:nvPr/>
          </p:nvSpPr>
          <p:spPr bwMode="invGray"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52" name="Esagono 51"/>
            <p:cNvSpPr/>
            <p:nvPr/>
          </p:nvSpPr>
          <p:spPr bwMode="invGray"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53" name="Esagono 52"/>
            <p:cNvSpPr/>
            <p:nvPr/>
          </p:nvSpPr>
          <p:spPr bwMode="invGray"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54" name="Esagono 53"/>
            <p:cNvSpPr/>
            <p:nvPr/>
          </p:nvSpPr>
          <p:spPr bwMode="invGray"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55" name="Esagono 54"/>
            <p:cNvSpPr/>
            <p:nvPr/>
          </p:nvSpPr>
          <p:spPr bwMode="invGray"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56" name="Esagono 55"/>
            <p:cNvSpPr/>
            <p:nvPr/>
          </p:nvSpPr>
          <p:spPr bwMode="invGray"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59" name="Figura a mano libera 58"/>
            <p:cNvSpPr/>
            <p:nvPr/>
          </p:nvSpPr>
          <p:spPr bwMode="invGray"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60" name="Esagono 59"/>
            <p:cNvSpPr/>
            <p:nvPr/>
          </p:nvSpPr>
          <p:spPr bwMode="invGray"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62" name="Esagono 61"/>
            <p:cNvSpPr/>
            <p:nvPr/>
          </p:nvSpPr>
          <p:spPr bwMode="invGray"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63" name="Esagono 62"/>
            <p:cNvSpPr/>
            <p:nvPr/>
          </p:nvSpPr>
          <p:spPr bwMode="invGray"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64" name="Esagono 63"/>
            <p:cNvSpPr/>
            <p:nvPr/>
          </p:nvSpPr>
          <p:spPr bwMode="invGray"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65" name="Esagono 64"/>
            <p:cNvSpPr/>
            <p:nvPr/>
          </p:nvSpPr>
          <p:spPr bwMode="invGray"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66" name="Esagono 65"/>
            <p:cNvSpPr/>
            <p:nvPr/>
          </p:nvSpPr>
          <p:spPr bwMode="invGray"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67" name="Esagono 66"/>
            <p:cNvSpPr/>
            <p:nvPr/>
          </p:nvSpPr>
          <p:spPr bwMode="invGray"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68" name="Esagono 67"/>
            <p:cNvSpPr/>
            <p:nvPr/>
          </p:nvSpPr>
          <p:spPr bwMode="invGray"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69" name="Esagono 68"/>
            <p:cNvSpPr/>
            <p:nvPr/>
          </p:nvSpPr>
          <p:spPr bwMode="invGray"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70" name="Figura a mano libera 69"/>
            <p:cNvSpPr/>
            <p:nvPr/>
          </p:nvSpPr>
          <p:spPr bwMode="invGray"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71" name="Figura a mano libera 70"/>
            <p:cNvSpPr/>
            <p:nvPr/>
          </p:nvSpPr>
          <p:spPr bwMode="invGray"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</p:grpSp>
      <p:sp>
        <p:nvSpPr>
          <p:cNvPr id="46" name="Rettangolo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dirty="0"/>
          </a:p>
        </p:txBody>
      </p:sp>
      <p:sp>
        <p:nvSpPr>
          <p:cNvPr id="57" name="Rettangolo 56"/>
          <p:cNvSpPr/>
          <p:nvPr/>
        </p:nvSpPr>
        <p:spPr bwMode="ltGray"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dirty="0"/>
          </a:p>
        </p:txBody>
      </p:sp>
      <p:sp>
        <p:nvSpPr>
          <p:cNvPr id="58" name="Rettangolo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dirty="0"/>
          </a:p>
        </p:txBody>
      </p:sp>
      <p:sp>
        <p:nvSpPr>
          <p:cNvPr id="61" name="Rettangolo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rtlCol="0" anchor="b">
            <a:normAutofit/>
          </a:bodyPr>
          <a:lstStyle>
            <a:lvl1pPr algn="l">
              <a:defRPr sz="2800" b="0"/>
            </a:lvl1pPr>
          </a:lstStyle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 rtlCol="0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it-IT" smtClean="0"/>
              <a:t>Fare clic per modificare stili del testo dello schema</a:t>
            </a:r>
          </a:p>
          <a:p>
            <a:pPr lvl="1" rtl="0"/>
            <a:r>
              <a:rPr lang="it-IT" smtClean="0"/>
              <a:t>Secondo livello</a:t>
            </a:r>
          </a:p>
          <a:p>
            <a:pPr lvl="2" rtl="0"/>
            <a:r>
              <a:rPr lang="it-IT" smtClean="0"/>
              <a:t>Terzo livello</a:t>
            </a:r>
          </a:p>
          <a:p>
            <a:pPr lvl="3" rtl="0"/>
            <a:r>
              <a:rPr lang="it-IT" smtClean="0"/>
              <a:t>Quarto livello</a:t>
            </a:r>
          </a:p>
          <a:p>
            <a:pPr lvl="4" rtl="0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 rtlCol="0"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 rtlCol="0">
            <a:normAutofit/>
          </a:bodyPr>
          <a:lstStyle/>
          <a:p>
            <a:pPr rtl="0"/>
            <a:r>
              <a:rPr lang="it-IT" dirty="0" smtClean="0"/>
              <a:t>Aggiungere un piè di pagina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it-IT" smtClean="0"/>
              <a:t>‹N›</a:t>
            </a:fld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FBFCFC94-0780-4B47-9225-CA885093F2AE}" type="datetime1">
              <a:rPr lang="it-IT" smtClean="0"/>
              <a:pPr/>
              <a:t>01/11/2020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11965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uppo 43"/>
          <p:cNvGrpSpPr/>
          <p:nvPr/>
        </p:nvGrpSpPr>
        <p:grpSpPr bwMode="invGray"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uppo 44"/>
            <p:cNvGrpSpPr/>
            <p:nvPr/>
          </p:nvGrpSpPr>
          <p:grpSpPr bwMode="invGray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uppo 4"/>
              <p:cNvGrpSpPr/>
              <p:nvPr/>
            </p:nvGrpSpPr>
            <p:grpSpPr bwMode="invGray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ttangolo 86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it-IT" sz="1800" dirty="0"/>
                </a:p>
              </p:txBody>
            </p:sp>
            <p:sp>
              <p:nvSpPr>
                <p:cNvPr id="88" name="Rettangolo 2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it-IT" sz="1800" dirty="0"/>
                </a:p>
              </p:txBody>
            </p:sp>
            <p:sp>
              <p:nvSpPr>
                <p:cNvPr id="89" name="Rettangolo 3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it-IT" sz="1800" dirty="0"/>
                </a:p>
              </p:txBody>
            </p:sp>
          </p:grpSp>
          <p:grpSp>
            <p:nvGrpSpPr>
              <p:cNvPr id="76" name="Gruppo 5"/>
              <p:cNvGrpSpPr/>
              <p:nvPr/>
            </p:nvGrpSpPr>
            <p:grpSpPr bwMode="invGray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ttangolo 83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it-IT" sz="1800" dirty="0"/>
                </a:p>
              </p:txBody>
            </p:sp>
            <p:sp>
              <p:nvSpPr>
                <p:cNvPr id="85" name="Rettangolo 84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it-IT" sz="1800" dirty="0"/>
                </a:p>
              </p:txBody>
            </p:sp>
            <p:sp>
              <p:nvSpPr>
                <p:cNvPr id="86" name="Rettangolo 85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it-IT" sz="1800" dirty="0"/>
                </a:p>
              </p:txBody>
            </p:sp>
          </p:grpSp>
          <p:grpSp>
            <p:nvGrpSpPr>
              <p:cNvPr id="77" name="Gruppo 9"/>
              <p:cNvGrpSpPr/>
              <p:nvPr/>
            </p:nvGrpSpPr>
            <p:grpSpPr bwMode="invGray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ttangolo 80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it-IT" sz="1800" dirty="0"/>
                </a:p>
              </p:txBody>
            </p:sp>
            <p:sp>
              <p:nvSpPr>
                <p:cNvPr id="82" name="Rettangolo 81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it-IT" sz="1800" dirty="0"/>
                </a:p>
              </p:txBody>
            </p:sp>
            <p:sp>
              <p:nvSpPr>
                <p:cNvPr id="83" name="Rettangolo 82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it-IT" sz="1800" dirty="0"/>
                </a:p>
              </p:txBody>
            </p:sp>
          </p:grpSp>
          <p:sp>
            <p:nvSpPr>
              <p:cNvPr id="78" name="Rettangolo 77"/>
              <p:cNvSpPr/>
              <p:nvPr/>
            </p:nvSpPr>
            <p:spPr bwMode="invGray"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dirty="0"/>
              </a:p>
            </p:txBody>
          </p:sp>
          <p:sp>
            <p:nvSpPr>
              <p:cNvPr id="79" name="Rettangolo 78"/>
              <p:cNvSpPr/>
              <p:nvPr/>
            </p:nvSpPr>
            <p:spPr bwMode="invGray"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dirty="0"/>
              </a:p>
            </p:txBody>
          </p:sp>
          <p:sp>
            <p:nvSpPr>
              <p:cNvPr id="80" name="Rettangolo 79"/>
              <p:cNvSpPr/>
              <p:nvPr/>
            </p:nvSpPr>
            <p:spPr bwMode="invGray"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dirty="0"/>
              </a:p>
            </p:txBody>
          </p:sp>
        </p:grpSp>
        <p:sp>
          <p:nvSpPr>
            <p:cNvPr id="46" name="Figura a mano libera 45"/>
            <p:cNvSpPr/>
            <p:nvPr/>
          </p:nvSpPr>
          <p:spPr bwMode="invGray"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47" name="Figura a mano libera 46"/>
            <p:cNvSpPr/>
            <p:nvPr/>
          </p:nvSpPr>
          <p:spPr bwMode="invGray"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48" name="Figura a mano libera 47"/>
            <p:cNvSpPr/>
            <p:nvPr/>
          </p:nvSpPr>
          <p:spPr bwMode="invGray"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49" name="Figura a mano libera 48"/>
            <p:cNvSpPr/>
            <p:nvPr/>
          </p:nvSpPr>
          <p:spPr bwMode="invGray"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50" name="Figura a mano libera 49"/>
            <p:cNvSpPr/>
            <p:nvPr/>
          </p:nvSpPr>
          <p:spPr bwMode="invGray"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51" name="Esagono 50"/>
            <p:cNvSpPr/>
            <p:nvPr/>
          </p:nvSpPr>
          <p:spPr bwMode="invGray"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52" name="Esagono 51"/>
            <p:cNvSpPr/>
            <p:nvPr/>
          </p:nvSpPr>
          <p:spPr bwMode="invGray"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60" name="Esagono 59"/>
            <p:cNvSpPr/>
            <p:nvPr/>
          </p:nvSpPr>
          <p:spPr bwMode="invGray"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61" name="Esagono 60"/>
            <p:cNvSpPr/>
            <p:nvPr/>
          </p:nvSpPr>
          <p:spPr bwMode="invGray"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62" name="Esagono 61"/>
            <p:cNvSpPr/>
            <p:nvPr/>
          </p:nvSpPr>
          <p:spPr bwMode="invGray"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63" name="Figura a mano libera 62"/>
            <p:cNvSpPr/>
            <p:nvPr/>
          </p:nvSpPr>
          <p:spPr bwMode="invGray"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64" name="Esagono 63"/>
            <p:cNvSpPr/>
            <p:nvPr/>
          </p:nvSpPr>
          <p:spPr bwMode="invGray"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65" name="Esagono 64"/>
            <p:cNvSpPr/>
            <p:nvPr/>
          </p:nvSpPr>
          <p:spPr bwMode="invGray"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66" name="Esagono 65"/>
            <p:cNvSpPr/>
            <p:nvPr/>
          </p:nvSpPr>
          <p:spPr bwMode="invGray"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67" name="Esagono 66"/>
            <p:cNvSpPr/>
            <p:nvPr/>
          </p:nvSpPr>
          <p:spPr bwMode="invGray"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68" name="Esagono 67"/>
            <p:cNvSpPr/>
            <p:nvPr/>
          </p:nvSpPr>
          <p:spPr bwMode="invGray"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69" name="Esagono 68"/>
            <p:cNvSpPr/>
            <p:nvPr/>
          </p:nvSpPr>
          <p:spPr bwMode="invGray"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70" name="Esagono 69"/>
            <p:cNvSpPr/>
            <p:nvPr/>
          </p:nvSpPr>
          <p:spPr bwMode="invGray"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71" name="Esagono 70"/>
            <p:cNvSpPr/>
            <p:nvPr/>
          </p:nvSpPr>
          <p:spPr bwMode="invGray"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72" name="Esagono 71"/>
            <p:cNvSpPr/>
            <p:nvPr/>
          </p:nvSpPr>
          <p:spPr bwMode="invGray"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73" name="Figura a mano libera 72"/>
            <p:cNvSpPr/>
            <p:nvPr/>
          </p:nvSpPr>
          <p:spPr bwMode="invGray"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  <p:sp>
          <p:nvSpPr>
            <p:cNvPr id="74" name="Figura a mano libera 73"/>
            <p:cNvSpPr/>
            <p:nvPr/>
          </p:nvSpPr>
          <p:spPr bwMode="invGray"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dirty="0"/>
            </a:p>
          </p:txBody>
        </p:sp>
      </p:grpSp>
      <p:sp>
        <p:nvSpPr>
          <p:cNvPr id="94" name="Rettangolo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dirty="0"/>
          </a:p>
        </p:txBody>
      </p:sp>
      <p:sp>
        <p:nvSpPr>
          <p:cNvPr id="101" name="Rettangolo 100"/>
          <p:cNvSpPr/>
          <p:nvPr/>
        </p:nvSpPr>
        <p:spPr bwMode="ltGray"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dirty="0"/>
          </a:p>
        </p:txBody>
      </p:sp>
      <p:sp>
        <p:nvSpPr>
          <p:cNvPr id="102" name="Rettangolo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dirty="0"/>
          </a:p>
        </p:txBody>
      </p:sp>
      <p:sp>
        <p:nvSpPr>
          <p:cNvPr id="105" name="Rettangolo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rtlCol="0" anchor="b">
            <a:normAutofit/>
          </a:bodyPr>
          <a:lstStyle>
            <a:lvl1pPr algn="l">
              <a:defRPr sz="2800" b="0"/>
            </a:lvl1pPr>
          </a:lstStyle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immagine 2" descr="Segnaposto vuoto per aggiungere un'immagine. Fare clic sul segnaposto e selezionare l'immagine che si vuole aggiungere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 rtlCol="0"/>
          <a:lstStyle>
            <a:lvl1pPr marL="0" indent="0">
              <a:buNone/>
              <a:defRPr sz="32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smtClean="0"/>
              <a:t>Fare clic sull'icona per inserire un'immagine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 rtlCol="0"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 rtlCol="0">
            <a:normAutofit/>
          </a:bodyPr>
          <a:lstStyle/>
          <a:p>
            <a:pPr rtl="0"/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it-IT" smtClean="0"/>
              <a:t>‹N›</a:t>
            </a:fld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3A652F5-4519-4459-8594-2BC71337F1AA}" type="datetime1">
              <a:rPr lang="it-IT" smtClean="0"/>
              <a:pPr/>
              <a:t>01/11/2020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92151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uppo 41"/>
          <p:cNvGrpSpPr/>
          <p:nvPr/>
        </p:nvGrpSpPr>
        <p:grpSpPr bwMode="invGray">
          <a:xfrm>
            <a:off x="-506608" y="0"/>
            <a:ext cx="13243109" cy="6858000"/>
            <a:chOff x="-382404" y="0"/>
            <a:chExt cx="9932332" cy="6858000"/>
          </a:xfrm>
        </p:grpSpPr>
        <p:grpSp>
          <p:nvGrpSpPr>
            <p:cNvPr id="43" name="Gruppo 44"/>
            <p:cNvGrpSpPr/>
            <p:nvPr/>
          </p:nvGrpSpPr>
          <p:grpSpPr bwMode="invGray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uppo 4"/>
              <p:cNvGrpSpPr/>
              <p:nvPr/>
            </p:nvGrpSpPr>
            <p:grpSpPr bwMode="invGray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ttangolo 112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it-IT" sz="1800" noProof="0" dirty="0"/>
                </a:p>
              </p:txBody>
            </p:sp>
            <p:sp>
              <p:nvSpPr>
                <p:cNvPr id="114" name="Rettangolo 2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it-IT" sz="1800" noProof="0" dirty="0"/>
                </a:p>
              </p:txBody>
            </p:sp>
            <p:sp>
              <p:nvSpPr>
                <p:cNvPr id="115" name="Rettangolo 3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it-IT" sz="1800" noProof="0" dirty="0"/>
                </a:p>
              </p:txBody>
            </p:sp>
          </p:grpSp>
          <p:grpSp>
            <p:nvGrpSpPr>
              <p:cNvPr id="102" name="Gruppo 5"/>
              <p:cNvGrpSpPr/>
              <p:nvPr/>
            </p:nvGrpSpPr>
            <p:grpSpPr bwMode="invGray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ttangolo 109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it-IT" sz="1800" noProof="0" dirty="0"/>
                </a:p>
              </p:txBody>
            </p:sp>
            <p:sp>
              <p:nvSpPr>
                <p:cNvPr id="111" name="Rettangolo 110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it-IT" sz="1800" noProof="0" dirty="0"/>
                </a:p>
              </p:txBody>
            </p:sp>
            <p:sp>
              <p:nvSpPr>
                <p:cNvPr id="112" name="Rettangolo 111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it-IT" sz="1800" noProof="0" dirty="0"/>
                </a:p>
              </p:txBody>
            </p:sp>
          </p:grpSp>
          <p:grpSp>
            <p:nvGrpSpPr>
              <p:cNvPr id="103" name="Gruppo 9"/>
              <p:cNvGrpSpPr/>
              <p:nvPr/>
            </p:nvGrpSpPr>
            <p:grpSpPr bwMode="invGray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ttangolo 106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it-IT" sz="1800" noProof="0" dirty="0"/>
                </a:p>
              </p:txBody>
            </p:sp>
            <p:sp>
              <p:nvSpPr>
                <p:cNvPr id="108" name="Rettangolo 107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it-IT" sz="1800" noProof="0" dirty="0"/>
                </a:p>
              </p:txBody>
            </p:sp>
            <p:sp>
              <p:nvSpPr>
                <p:cNvPr id="109" name="Rettangolo 108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it-IT" sz="1800" noProof="0" dirty="0"/>
                </a:p>
              </p:txBody>
            </p:sp>
          </p:grpSp>
          <p:sp>
            <p:nvSpPr>
              <p:cNvPr id="104" name="Rettangolo 103"/>
              <p:cNvSpPr/>
              <p:nvPr/>
            </p:nvSpPr>
            <p:spPr bwMode="invGray"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noProof="0" dirty="0"/>
              </a:p>
            </p:txBody>
          </p:sp>
          <p:sp>
            <p:nvSpPr>
              <p:cNvPr id="105" name="Rettangolo 104"/>
              <p:cNvSpPr/>
              <p:nvPr/>
            </p:nvSpPr>
            <p:spPr bwMode="invGray"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noProof="0" dirty="0"/>
              </a:p>
            </p:txBody>
          </p:sp>
          <p:sp>
            <p:nvSpPr>
              <p:cNvPr id="106" name="Rettangolo 105"/>
              <p:cNvSpPr/>
              <p:nvPr/>
            </p:nvSpPr>
            <p:spPr bwMode="invGray"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0" noProof="0" dirty="0"/>
              </a:p>
            </p:txBody>
          </p:sp>
        </p:grpSp>
        <p:sp>
          <p:nvSpPr>
            <p:cNvPr id="44" name="Figura a mano libera 43"/>
            <p:cNvSpPr/>
            <p:nvPr/>
          </p:nvSpPr>
          <p:spPr bwMode="invGray"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it-IT" sz="1800" noProof="0" dirty="0"/>
            </a:p>
          </p:txBody>
        </p:sp>
        <p:sp>
          <p:nvSpPr>
            <p:cNvPr id="45" name="Figura a mano libera 44"/>
            <p:cNvSpPr/>
            <p:nvPr/>
          </p:nvSpPr>
          <p:spPr bwMode="invGray"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it-IT" sz="1800" noProof="0" dirty="0"/>
            </a:p>
          </p:txBody>
        </p:sp>
        <p:sp>
          <p:nvSpPr>
            <p:cNvPr id="46" name="Figura a mano libera 45"/>
            <p:cNvSpPr/>
            <p:nvPr/>
          </p:nvSpPr>
          <p:spPr bwMode="invGray"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it-IT" sz="1800" noProof="0" dirty="0"/>
            </a:p>
          </p:txBody>
        </p:sp>
        <p:sp>
          <p:nvSpPr>
            <p:cNvPr id="47" name="Figura a mano libera 46"/>
            <p:cNvSpPr/>
            <p:nvPr/>
          </p:nvSpPr>
          <p:spPr bwMode="invGray"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it-IT" sz="1800" noProof="0" dirty="0"/>
            </a:p>
          </p:txBody>
        </p:sp>
        <p:sp>
          <p:nvSpPr>
            <p:cNvPr id="49" name="Figura a mano libera 48"/>
            <p:cNvSpPr/>
            <p:nvPr/>
          </p:nvSpPr>
          <p:spPr bwMode="invGray"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it-IT" sz="1800" noProof="0" dirty="0"/>
            </a:p>
          </p:txBody>
        </p:sp>
        <p:sp>
          <p:nvSpPr>
            <p:cNvPr id="50" name="Esagono 49"/>
            <p:cNvSpPr/>
            <p:nvPr/>
          </p:nvSpPr>
          <p:spPr bwMode="invGray"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noProof="0" dirty="0"/>
            </a:p>
          </p:txBody>
        </p:sp>
        <p:sp>
          <p:nvSpPr>
            <p:cNvPr id="51" name="Esagono 50"/>
            <p:cNvSpPr/>
            <p:nvPr/>
          </p:nvSpPr>
          <p:spPr bwMode="invGray"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noProof="0" dirty="0"/>
            </a:p>
          </p:txBody>
        </p:sp>
        <p:sp>
          <p:nvSpPr>
            <p:cNvPr id="52" name="Esagono 51"/>
            <p:cNvSpPr/>
            <p:nvPr/>
          </p:nvSpPr>
          <p:spPr bwMode="invGray"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noProof="0" dirty="0"/>
            </a:p>
          </p:txBody>
        </p:sp>
        <p:sp>
          <p:nvSpPr>
            <p:cNvPr id="53" name="Esagono 52"/>
            <p:cNvSpPr/>
            <p:nvPr/>
          </p:nvSpPr>
          <p:spPr bwMode="invGray"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noProof="0" dirty="0"/>
            </a:p>
          </p:txBody>
        </p:sp>
        <p:sp>
          <p:nvSpPr>
            <p:cNvPr id="54" name="Esagono 53"/>
            <p:cNvSpPr/>
            <p:nvPr/>
          </p:nvSpPr>
          <p:spPr bwMode="invGray"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noProof="0" dirty="0"/>
            </a:p>
          </p:txBody>
        </p:sp>
        <p:sp>
          <p:nvSpPr>
            <p:cNvPr id="55" name="Figura a mano libera 54"/>
            <p:cNvSpPr/>
            <p:nvPr/>
          </p:nvSpPr>
          <p:spPr bwMode="invGray"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noProof="0" dirty="0"/>
            </a:p>
          </p:txBody>
        </p:sp>
        <p:sp>
          <p:nvSpPr>
            <p:cNvPr id="56" name="Esagono 55"/>
            <p:cNvSpPr/>
            <p:nvPr/>
          </p:nvSpPr>
          <p:spPr bwMode="invGray"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noProof="0" dirty="0"/>
            </a:p>
          </p:txBody>
        </p:sp>
        <p:sp>
          <p:nvSpPr>
            <p:cNvPr id="57" name="Esagono 56"/>
            <p:cNvSpPr/>
            <p:nvPr/>
          </p:nvSpPr>
          <p:spPr bwMode="invGray"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noProof="0" dirty="0"/>
            </a:p>
          </p:txBody>
        </p:sp>
        <p:sp>
          <p:nvSpPr>
            <p:cNvPr id="58" name="Esagono 57"/>
            <p:cNvSpPr/>
            <p:nvPr/>
          </p:nvSpPr>
          <p:spPr bwMode="invGray"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noProof="0" dirty="0"/>
            </a:p>
          </p:txBody>
        </p:sp>
        <p:sp>
          <p:nvSpPr>
            <p:cNvPr id="59" name="Esagono 58"/>
            <p:cNvSpPr/>
            <p:nvPr/>
          </p:nvSpPr>
          <p:spPr bwMode="invGray"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noProof="0" dirty="0"/>
            </a:p>
          </p:txBody>
        </p:sp>
        <p:sp>
          <p:nvSpPr>
            <p:cNvPr id="60" name="Esagono 59"/>
            <p:cNvSpPr/>
            <p:nvPr/>
          </p:nvSpPr>
          <p:spPr bwMode="invGray"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noProof="0" dirty="0"/>
            </a:p>
          </p:txBody>
        </p:sp>
        <p:sp>
          <p:nvSpPr>
            <p:cNvPr id="95" name="Esagono 94"/>
            <p:cNvSpPr/>
            <p:nvPr/>
          </p:nvSpPr>
          <p:spPr bwMode="invGray"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noProof="0" dirty="0"/>
            </a:p>
          </p:txBody>
        </p:sp>
        <p:sp>
          <p:nvSpPr>
            <p:cNvPr id="96" name="Esagono 95"/>
            <p:cNvSpPr/>
            <p:nvPr/>
          </p:nvSpPr>
          <p:spPr bwMode="invGray"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noProof="0" dirty="0"/>
            </a:p>
          </p:txBody>
        </p:sp>
        <p:sp>
          <p:nvSpPr>
            <p:cNvPr id="97" name="Esagono 96"/>
            <p:cNvSpPr/>
            <p:nvPr/>
          </p:nvSpPr>
          <p:spPr bwMode="invGray"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noProof="0" dirty="0"/>
            </a:p>
          </p:txBody>
        </p:sp>
        <p:sp>
          <p:nvSpPr>
            <p:cNvPr id="98" name="Esagono 97"/>
            <p:cNvSpPr/>
            <p:nvPr/>
          </p:nvSpPr>
          <p:spPr bwMode="invGray"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noProof="0" dirty="0"/>
            </a:p>
          </p:txBody>
        </p:sp>
        <p:sp>
          <p:nvSpPr>
            <p:cNvPr id="99" name="Figura a mano libera 98"/>
            <p:cNvSpPr/>
            <p:nvPr/>
          </p:nvSpPr>
          <p:spPr bwMode="invGray"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noProof="0" dirty="0"/>
            </a:p>
          </p:txBody>
        </p:sp>
        <p:sp>
          <p:nvSpPr>
            <p:cNvPr id="100" name="Figura a mano libera 99"/>
            <p:cNvSpPr/>
            <p:nvPr/>
          </p:nvSpPr>
          <p:spPr bwMode="invGray"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sz="1800" noProof="0" dirty="0"/>
            </a:p>
          </p:txBody>
        </p:sp>
      </p:grpSp>
      <p:sp>
        <p:nvSpPr>
          <p:cNvPr id="66" name="Rettangolo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noProof="0" dirty="0"/>
          </a:p>
        </p:txBody>
      </p:sp>
      <p:sp>
        <p:nvSpPr>
          <p:cNvPr id="70" name="Rettangolo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noProof="0" dirty="0"/>
          </a:p>
        </p:txBody>
      </p:sp>
      <p:sp>
        <p:nvSpPr>
          <p:cNvPr id="71" name="Rettangolo 70"/>
          <p:cNvSpPr/>
          <p:nvPr/>
        </p:nvSpPr>
        <p:spPr bwMode="ltGray"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noProof="0" dirty="0"/>
          </a:p>
        </p:txBody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it-IT" noProof="0" dirty="0" smtClean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39097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-IT" noProof="0" dirty="0" smtClean="0"/>
              <a:t>Fare clic per modificare gli stili del testo dello schema</a:t>
            </a:r>
          </a:p>
          <a:p>
            <a:pPr lvl="1" rtl="0"/>
            <a:r>
              <a:rPr lang="it-IT" noProof="0" dirty="0" smtClean="0"/>
              <a:t>Secondo livello</a:t>
            </a:r>
          </a:p>
          <a:p>
            <a:pPr lvl="2" rtl="0"/>
            <a:r>
              <a:rPr lang="it-IT" noProof="0" dirty="0" smtClean="0"/>
              <a:t>Terzo livello</a:t>
            </a:r>
          </a:p>
          <a:p>
            <a:pPr lvl="3" rtl="0"/>
            <a:r>
              <a:rPr lang="it-IT" noProof="0" dirty="0" smtClean="0"/>
              <a:t>Quarto livello</a:t>
            </a:r>
          </a:p>
          <a:p>
            <a:pPr lvl="4" rtl="0"/>
            <a:r>
              <a:rPr lang="it-IT" noProof="0" dirty="0" smtClean="0"/>
              <a:t>Quinto livello</a:t>
            </a:r>
          </a:p>
          <a:p>
            <a:pPr lvl="5" rtl="0"/>
            <a:endParaRPr lang="it-IT" noProof="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r>
              <a:rPr lang="it-IT" noProof="0" dirty="0" smtClean="0"/>
              <a:t>Aggiungere un piè di pagina</a:t>
            </a:r>
            <a:endParaRPr lang="it-IT" noProof="0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EFEFE"/>
                </a:solidFill>
              </a:defRPr>
            </a:lvl1pPr>
          </a:lstStyle>
          <a:p>
            <a:pPr rtl="0"/>
            <a:fld id="{401CF334-2D5C-4859-84A6-CA7E6E43FAEB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EFEFE"/>
                </a:solidFill>
              </a:defRPr>
            </a:lvl1pPr>
          </a:lstStyle>
          <a:p>
            <a:fld id="{DB5F03D5-F5F6-4908-918C-2A93D759AAB3}" type="datetime1">
              <a:rPr lang="it-IT" smtClean="0"/>
              <a:pPr/>
              <a:t>01/11/2020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08559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75054" indent="-28575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anose="05020102010507070707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892808" indent="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itchFamily="18" charset="2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864" userDrawn="1">
          <p15:clr>
            <a:srgbClr val="F26B43"/>
          </p15:clr>
        </p15:guide>
        <p15:guide id="3" pos="679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it-IT" dirty="0" smtClean="0"/>
              <a:t>Nome prodotto</a:t>
            </a:r>
            <a:endParaRPr lang="it-IT" dirty="0"/>
          </a:p>
        </p:txBody>
      </p:sp>
      <p:sp>
        <p:nvSpPr>
          <p:cNvPr id="7" name="Segnaposto immagine 6" descr="Segnaposto vuoto per aggiungere un'immagine. Fare clic sul segnaposto e selezionare l'immagine che si vuole aggiungere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1934" y="378709"/>
            <a:ext cx="2629677" cy="1447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298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it-IT" dirty="0" smtClean="0"/>
              <a:t>Panoramica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it-IT" dirty="0" smtClean="0"/>
              <a:t>Descrivere brevemente il prodotto o servizio, i problemi che risolve e i destinatari a cui è rivolto.</a:t>
            </a:r>
          </a:p>
          <a:p>
            <a:pPr rtl="0"/>
            <a:r>
              <a:rPr lang="it-IT" dirty="0" smtClean="0"/>
              <a:t>Delineare i diversi modelli disponibili.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01121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dirty="0" smtClean="0"/>
              <a:t>Caratteristiche e vantaggi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dirty="0" smtClean="0"/>
              <a:t>Usare più diapositive per indicare le caratteristiche del prodotto.</a:t>
            </a:r>
          </a:p>
          <a:p>
            <a:pPr lvl="0" rtl="0"/>
            <a:r>
              <a:rPr lang="it-IT" dirty="0" smtClean="0"/>
              <a:t>Raggruppare le caratteristiche in categorie logiche, usando una diapositiva per categoria.</a:t>
            </a:r>
          </a:p>
          <a:p>
            <a:pPr lvl="0" rtl="0"/>
            <a:r>
              <a:rPr lang="it-IT" dirty="0" smtClean="0"/>
              <a:t>Specificare il vantaggio di ogni caratteristica per l'utente.</a:t>
            </a:r>
          </a:p>
          <a:p>
            <a:pPr lvl="0" rtl="0"/>
            <a:r>
              <a:rPr lang="it-IT" dirty="0" smtClean="0"/>
              <a:t>Usare una diapositiva per modello, se necessario.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4966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dirty="0" smtClean="0"/>
              <a:t>Applicazioni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dirty="0" smtClean="0"/>
              <a:t>Illustrare come il prodotto o servizio può essere usato dai diversi gruppi, aggiungendo esempi concreti, se possibile.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99502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dirty="0" smtClean="0"/>
              <a:t>Specifiche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dirty="0" smtClean="0"/>
              <a:t>Per i prodotti, inserire le specifiche tecniche più importanti, usando tutte le diapositive necessarie.</a:t>
            </a:r>
          </a:p>
          <a:p>
            <a:pPr lvl="0" rtl="0"/>
            <a:r>
              <a:rPr lang="it-IT" dirty="0" smtClean="0"/>
              <a:t>Per i servizi, indicare in dettaglio le condizioni di utilizzo del servizio.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21354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dirty="0" smtClean="0"/>
              <a:t>Prezzi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dirty="0" smtClean="0"/>
              <a:t>Specificare i modelli del prodotto disponibili ed elencare i prezzi per ogni modello e le opzioni aggiuntive.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26694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dirty="0" smtClean="0"/>
              <a:t>Disponibilità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dirty="0" smtClean="0"/>
              <a:t>Elencare le date di disponibilità.</a:t>
            </a:r>
          </a:p>
          <a:p>
            <a:pPr lvl="0" rtl="0"/>
            <a:r>
              <a:rPr lang="it-IT" dirty="0" smtClean="0"/>
              <a:t>Indicare dove è possibile acquistare il prodotto o dove indirizzare gli ordini.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24102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panoramica di un prodotto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6308641_TF03460543.potx" id="{0B7C7442-3562-4E45-AEB4-1E5DA4FB8C02}" vid="{7E94CD35-A376-4846-8543-6C79A7F3DEA6}"/>
    </a:ext>
  </a:extLst>
</a:theme>
</file>

<file path=ppt/theme/theme2.xml><?xml version="1.0" encoding="utf-8"?>
<a:theme xmlns:a="http://schemas.openxmlformats.org/drawingml/2006/main" name="Tema di Office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aziendale di panoramica di un prodotto</Template>
  <TotalTime>0</TotalTime>
  <Words>171</Words>
  <Application>Microsoft Office PowerPoint</Application>
  <PresentationFormat>Widescreen</PresentationFormat>
  <Paragraphs>26</Paragraphs>
  <Slides>7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0" baseType="lpstr">
      <vt:lpstr>Century Gothic</vt:lpstr>
      <vt:lpstr>Wingdings 2</vt:lpstr>
      <vt:lpstr>Presentazione panoramica di un prodotto</vt:lpstr>
      <vt:lpstr>Nome prodotto</vt:lpstr>
      <vt:lpstr>Panoramica</vt:lpstr>
      <vt:lpstr>Caratteristiche e vantaggi</vt:lpstr>
      <vt:lpstr>Applicazioni</vt:lpstr>
      <vt:lpstr>Specifiche</vt:lpstr>
      <vt:lpstr>Prezzi</vt:lpstr>
      <vt:lpstr>Disponibilità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Nome prodotto</dc:title>
  <dc:creator>Giorgio</dc:creator>
  <cp:lastModifiedBy>Giorgio</cp:lastModifiedBy>
  <cp:revision>1</cp:revision>
  <dcterms:created xsi:type="dcterms:W3CDTF">2020-11-01T21:13:03Z</dcterms:created>
  <dcterms:modified xsi:type="dcterms:W3CDTF">2020-11-01T21:13:23Z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74065800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