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48" r:id="rId1"/>
  </p:sldMasterIdLst>
  <p:sldIdLst>
    <p:sldId id="256" r:id="rId2"/>
    <p:sldId id="275" r:id="rId3"/>
    <p:sldId id="276" r:id="rId4"/>
    <p:sldId id="277" r:id="rId5"/>
    <p:sldId id="278" r:id="rId6"/>
    <p:sldId id="279" r:id="rId7"/>
    <p:sldId id="280" r:id="rId8"/>
    <p:sldId id="281" r:id="rId9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A52DD17-9FF1-4A1E-96E0-6BCBB5652E09}" v="1" dt="2025-06-10T08:35:58.45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6283" autoAdjust="0"/>
  </p:normalViewPr>
  <p:slideViewPr>
    <p:cSldViewPr snapToGrid="0">
      <p:cViewPr varScale="1">
        <p:scale>
          <a:sx n="107" d="100"/>
          <a:sy n="107" d="100"/>
        </p:scale>
        <p:origin x="696" y="11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atalano Marco" userId="91b57f96-32c2-4d5e-8986-a6574697bb07" providerId="ADAL" clId="{BA52DD17-9FF1-4A1E-96E0-6BCBB5652E09}"/>
    <pc:docChg chg="addSld delSld modSld">
      <pc:chgData name="Catalano Marco" userId="91b57f96-32c2-4d5e-8986-a6574697bb07" providerId="ADAL" clId="{BA52DD17-9FF1-4A1E-96E0-6BCBB5652E09}" dt="2025-06-10T08:36:52.809" v="85" actId="20577"/>
      <pc:docMkLst>
        <pc:docMk/>
      </pc:docMkLst>
      <pc:sldChg chg="modSp mod">
        <pc:chgData name="Catalano Marco" userId="91b57f96-32c2-4d5e-8986-a6574697bb07" providerId="ADAL" clId="{BA52DD17-9FF1-4A1E-96E0-6BCBB5652E09}" dt="2025-06-10T08:35:50.993" v="1" actId="1076"/>
        <pc:sldMkLst>
          <pc:docMk/>
          <pc:sldMk cId="4097477016" sldId="275"/>
        </pc:sldMkLst>
        <pc:spChg chg="mod">
          <ac:chgData name="Catalano Marco" userId="91b57f96-32c2-4d5e-8986-a6574697bb07" providerId="ADAL" clId="{BA52DD17-9FF1-4A1E-96E0-6BCBB5652E09}" dt="2025-06-10T08:35:50.993" v="1" actId="1076"/>
          <ac:spMkLst>
            <pc:docMk/>
            <pc:sldMk cId="4097477016" sldId="275"/>
            <ac:spMk id="2" creationId="{66AFF0AB-5999-CABE-10CB-81DEF43688E6}"/>
          </ac:spMkLst>
        </pc:spChg>
      </pc:sldChg>
      <pc:sldChg chg="modSp">
        <pc:chgData name="Catalano Marco" userId="91b57f96-32c2-4d5e-8986-a6574697bb07" providerId="ADAL" clId="{BA52DD17-9FF1-4A1E-96E0-6BCBB5652E09}" dt="2025-06-10T08:35:58.452" v="2"/>
        <pc:sldMkLst>
          <pc:docMk/>
          <pc:sldMk cId="3673816783" sldId="276"/>
        </pc:sldMkLst>
        <pc:spChg chg="mod">
          <ac:chgData name="Catalano Marco" userId="91b57f96-32c2-4d5e-8986-a6574697bb07" providerId="ADAL" clId="{BA52DD17-9FF1-4A1E-96E0-6BCBB5652E09}" dt="2025-06-10T08:35:58.452" v="2"/>
          <ac:spMkLst>
            <pc:docMk/>
            <pc:sldMk cId="3673816783" sldId="276"/>
            <ac:spMk id="2" creationId="{1E16B50A-4C7C-683D-530D-908868E4C9AA}"/>
          </ac:spMkLst>
        </pc:spChg>
      </pc:sldChg>
      <pc:sldChg chg="del">
        <pc:chgData name="Catalano Marco" userId="91b57f96-32c2-4d5e-8986-a6574697bb07" providerId="ADAL" clId="{BA52DD17-9FF1-4A1E-96E0-6BCBB5652E09}" dt="2025-06-10T08:35:47.619" v="0" actId="47"/>
        <pc:sldMkLst>
          <pc:docMk/>
          <pc:sldMk cId="2683873485" sldId="277"/>
        </pc:sldMkLst>
      </pc:sldChg>
      <pc:sldChg chg="modSp new mod">
        <pc:chgData name="Catalano Marco" userId="91b57f96-32c2-4d5e-8986-a6574697bb07" providerId="ADAL" clId="{BA52DD17-9FF1-4A1E-96E0-6BCBB5652E09}" dt="2025-06-10T08:36:15.265" v="34" actId="20577"/>
        <pc:sldMkLst>
          <pc:docMk/>
          <pc:sldMk cId="3959603981" sldId="277"/>
        </pc:sldMkLst>
        <pc:spChg chg="mod">
          <ac:chgData name="Catalano Marco" userId="91b57f96-32c2-4d5e-8986-a6574697bb07" providerId="ADAL" clId="{BA52DD17-9FF1-4A1E-96E0-6BCBB5652E09}" dt="2025-06-10T08:36:15.265" v="34" actId="20577"/>
          <ac:spMkLst>
            <pc:docMk/>
            <pc:sldMk cId="3959603981" sldId="277"/>
            <ac:spMk id="2" creationId="{9ACB3973-24DF-D2F6-28A9-0C668E982200}"/>
          </ac:spMkLst>
        </pc:spChg>
      </pc:sldChg>
      <pc:sldChg chg="modSp new mod">
        <pc:chgData name="Catalano Marco" userId="91b57f96-32c2-4d5e-8986-a6574697bb07" providerId="ADAL" clId="{BA52DD17-9FF1-4A1E-96E0-6BCBB5652E09}" dt="2025-06-10T08:36:23.697" v="47" actId="20577"/>
        <pc:sldMkLst>
          <pc:docMk/>
          <pc:sldMk cId="441697168" sldId="278"/>
        </pc:sldMkLst>
        <pc:spChg chg="mod">
          <ac:chgData name="Catalano Marco" userId="91b57f96-32c2-4d5e-8986-a6574697bb07" providerId="ADAL" clId="{BA52DD17-9FF1-4A1E-96E0-6BCBB5652E09}" dt="2025-06-10T08:36:23.697" v="47" actId="20577"/>
          <ac:spMkLst>
            <pc:docMk/>
            <pc:sldMk cId="441697168" sldId="278"/>
            <ac:spMk id="2" creationId="{52C0BCD8-1CA8-DFE2-9646-A94D821BDAFA}"/>
          </ac:spMkLst>
        </pc:spChg>
      </pc:sldChg>
      <pc:sldChg chg="del">
        <pc:chgData name="Catalano Marco" userId="91b57f96-32c2-4d5e-8986-a6574697bb07" providerId="ADAL" clId="{BA52DD17-9FF1-4A1E-96E0-6BCBB5652E09}" dt="2025-06-10T08:35:47.619" v="0" actId="47"/>
        <pc:sldMkLst>
          <pc:docMk/>
          <pc:sldMk cId="2782840863" sldId="278"/>
        </pc:sldMkLst>
      </pc:sldChg>
      <pc:sldChg chg="modSp new mod">
        <pc:chgData name="Catalano Marco" userId="91b57f96-32c2-4d5e-8986-a6574697bb07" providerId="ADAL" clId="{BA52DD17-9FF1-4A1E-96E0-6BCBB5652E09}" dt="2025-06-10T08:36:30.244" v="58" actId="20577"/>
        <pc:sldMkLst>
          <pc:docMk/>
          <pc:sldMk cId="864232479" sldId="279"/>
        </pc:sldMkLst>
        <pc:spChg chg="mod">
          <ac:chgData name="Catalano Marco" userId="91b57f96-32c2-4d5e-8986-a6574697bb07" providerId="ADAL" clId="{BA52DD17-9FF1-4A1E-96E0-6BCBB5652E09}" dt="2025-06-10T08:36:30.244" v="58" actId="20577"/>
          <ac:spMkLst>
            <pc:docMk/>
            <pc:sldMk cId="864232479" sldId="279"/>
            <ac:spMk id="2" creationId="{D604F1FC-8894-11C2-B645-82C61D9DB63E}"/>
          </ac:spMkLst>
        </pc:spChg>
      </pc:sldChg>
      <pc:sldChg chg="del">
        <pc:chgData name="Catalano Marco" userId="91b57f96-32c2-4d5e-8986-a6574697bb07" providerId="ADAL" clId="{BA52DD17-9FF1-4A1E-96E0-6BCBB5652E09}" dt="2025-06-10T08:35:47.619" v="0" actId="47"/>
        <pc:sldMkLst>
          <pc:docMk/>
          <pc:sldMk cId="1131462554" sldId="279"/>
        </pc:sldMkLst>
      </pc:sldChg>
      <pc:sldChg chg="modSp new mod">
        <pc:chgData name="Catalano Marco" userId="91b57f96-32c2-4d5e-8986-a6574697bb07" providerId="ADAL" clId="{BA52DD17-9FF1-4A1E-96E0-6BCBB5652E09}" dt="2025-06-10T08:36:38.816" v="76" actId="20577"/>
        <pc:sldMkLst>
          <pc:docMk/>
          <pc:sldMk cId="4755424" sldId="280"/>
        </pc:sldMkLst>
        <pc:spChg chg="mod">
          <ac:chgData name="Catalano Marco" userId="91b57f96-32c2-4d5e-8986-a6574697bb07" providerId="ADAL" clId="{BA52DD17-9FF1-4A1E-96E0-6BCBB5652E09}" dt="2025-06-10T08:36:38.816" v="76" actId="20577"/>
          <ac:spMkLst>
            <pc:docMk/>
            <pc:sldMk cId="4755424" sldId="280"/>
            <ac:spMk id="2" creationId="{8DB81469-AC2A-D10F-AC8E-0756681040FF}"/>
          </ac:spMkLst>
        </pc:spChg>
      </pc:sldChg>
      <pc:sldChg chg="del">
        <pc:chgData name="Catalano Marco" userId="91b57f96-32c2-4d5e-8986-a6574697bb07" providerId="ADAL" clId="{BA52DD17-9FF1-4A1E-96E0-6BCBB5652E09}" dt="2025-06-10T08:35:47.619" v="0" actId="47"/>
        <pc:sldMkLst>
          <pc:docMk/>
          <pc:sldMk cId="717436276" sldId="280"/>
        </pc:sldMkLst>
      </pc:sldChg>
      <pc:sldChg chg="modSp new mod">
        <pc:chgData name="Catalano Marco" userId="91b57f96-32c2-4d5e-8986-a6574697bb07" providerId="ADAL" clId="{BA52DD17-9FF1-4A1E-96E0-6BCBB5652E09}" dt="2025-06-10T08:36:52.809" v="85" actId="20577"/>
        <pc:sldMkLst>
          <pc:docMk/>
          <pc:sldMk cId="2324040890" sldId="281"/>
        </pc:sldMkLst>
        <pc:spChg chg="mod">
          <ac:chgData name="Catalano Marco" userId="91b57f96-32c2-4d5e-8986-a6574697bb07" providerId="ADAL" clId="{BA52DD17-9FF1-4A1E-96E0-6BCBB5652E09}" dt="2025-06-10T08:36:52.809" v="85" actId="20577"/>
          <ac:spMkLst>
            <pc:docMk/>
            <pc:sldMk cId="2324040890" sldId="281"/>
            <ac:spMk id="2" creationId="{659B8A44-396E-A997-3653-AC4434BD6C03}"/>
          </ac:spMkLst>
        </pc:spChg>
      </pc:sldChg>
      <pc:sldChg chg="del">
        <pc:chgData name="Catalano Marco" userId="91b57f96-32c2-4d5e-8986-a6574697bb07" providerId="ADAL" clId="{BA52DD17-9FF1-4A1E-96E0-6BCBB5652E09}" dt="2025-06-10T08:35:47.619" v="0" actId="47"/>
        <pc:sldMkLst>
          <pc:docMk/>
          <pc:sldMk cId="3811952318" sldId="281"/>
        </pc:sldMkLst>
      </pc:sldChg>
      <pc:sldChg chg="del">
        <pc:chgData name="Catalano Marco" userId="91b57f96-32c2-4d5e-8986-a6574697bb07" providerId="ADAL" clId="{BA52DD17-9FF1-4A1E-96E0-6BCBB5652E09}" dt="2025-06-10T08:35:47.619" v="0" actId="47"/>
        <pc:sldMkLst>
          <pc:docMk/>
          <pc:sldMk cId="3942774653" sldId="282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DECEFC5-5F5E-910C-A671-0FEACC5745D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2E3E3B19-8A63-C655-2FFD-57B0452ED02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68E79BB7-BABA-052E-57F1-01404E1E89E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6391386-97B6-4509-B8BD-026706BFEC73}" type="datetimeFigureOut">
              <a:rPr lang="it-IT" smtClean="0"/>
              <a:t>10/06/2025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16ACAA26-1042-1610-007B-BC2C6C91AA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82C97899-D7DB-57EB-BDF0-CE066C5D0F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0E52782-5A00-476D-882D-22F6CDE62437}" type="slidenum">
              <a:rPr lang="it-IT" smtClean="0"/>
              <a:t>‹N›</a:t>
            </a:fld>
            <a:endParaRPr lang="it-IT"/>
          </a:p>
        </p:txBody>
      </p:sp>
      <p:pic>
        <p:nvPicPr>
          <p:cNvPr id="7" name="Immagine 6">
            <a:extLst>
              <a:ext uri="{FF2B5EF4-FFF2-40B4-BE49-F238E27FC236}">
                <a16:creationId xmlns:a16="http://schemas.microsoft.com/office/drawing/2014/main" id="{8E275C63-0126-D1AA-FC38-1190020AADA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753989" y="304149"/>
            <a:ext cx="1539807" cy="5378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99173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2BD715A3-4FDD-1748-B82E-347C5311411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6391386-97B6-4509-B8BD-026706BFEC73}" type="datetimeFigureOut">
              <a:rPr lang="it-IT" smtClean="0"/>
              <a:t>10/06/2025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409E8A85-D778-5CC1-3B91-7CFF34CAFC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07800E57-C0C0-5892-C31E-BEC552653F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0E52782-5A00-476D-882D-22F6CDE6243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920356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CFD8025-2E2E-2268-A847-C3AAA7C071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8F0C5F39-0EE5-C20A-208B-094FC3C9B5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94619D67-D7B4-DF0A-4F9E-38B0BB8B694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E3D9D21A-6FC2-41C3-4229-23FA219F70E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6391386-97B6-4509-B8BD-026706BFEC73}" type="datetimeFigureOut">
              <a:rPr lang="it-IT" smtClean="0"/>
              <a:t>10/06/2025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B76E40F8-469A-E42A-E274-8A6D06C4F8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D3B46ABD-CB2E-956A-6FF0-B4E22F0D60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0E52782-5A00-476D-882D-22F6CDE6243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0228367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46F3C3F-A097-D7ED-1D1A-DC1436DEDB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2F4112DE-9363-1614-0B7C-47C8BB992CC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3129FDBF-2ABF-CF18-BE63-43F5C4C0CE1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35340FF0-2E5B-6654-DC4E-F4D8525CF51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6391386-97B6-4509-B8BD-026706BFEC73}" type="datetimeFigureOut">
              <a:rPr lang="it-IT" smtClean="0"/>
              <a:t>10/06/2025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C02037B2-D8FA-48FB-E1A7-0C7E0303CB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926C5A40-9396-72EA-F92B-2A052BCF77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0E52782-5A00-476D-882D-22F6CDE6243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6161791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26B52AF-D24D-0BDE-76AE-DE0170548A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3F8608DC-DEAE-9812-01D8-A1317CA1712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ED2F1F1C-8EEF-C8AF-8644-B968A11219E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6391386-97B6-4509-B8BD-026706BFEC73}" type="datetimeFigureOut">
              <a:rPr lang="it-IT" smtClean="0"/>
              <a:t>10/06/2025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7879D953-5E8B-F068-EF22-D494B3BC04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B0B75887-0319-6B85-CD07-DFDF10BB74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0E52782-5A00-476D-882D-22F6CDE6243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1978993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EEAC12B6-4734-0F1B-CB74-E0995A929C2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093455CE-97FE-10EA-F619-5FF73EC1E29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66AF392B-E23D-F0A8-4F4D-EDA91A6E02A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6391386-97B6-4509-B8BD-026706BFEC73}" type="datetimeFigureOut">
              <a:rPr lang="it-IT" smtClean="0"/>
              <a:t>10/06/2025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0F48C206-FA80-AB0A-2773-FA3D26A135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B0EBF43A-7680-EF8C-2423-7DF51E9018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0E52782-5A00-476D-882D-22F6CDE6243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6497901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Layout personalizza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46EF9EB-B005-9B1C-EE1B-7EA94F7E2C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</p:spTree>
    <p:extLst>
      <p:ext uri="{BB962C8B-B14F-4D97-AF65-F5344CB8AC3E}">
        <p14:creationId xmlns:p14="http://schemas.microsoft.com/office/powerpoint/2010/main" val="10866526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Layout personalizza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06E0259-8F1B-52A0-C4C2-359A73EB11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</p:spTree>
    <p:extLst>
      <p:ext uri="{BB962C8B-B14F-4D97-AF65-F5344CB8AC3E}">
        <p14:creationId xmlns:p14="http://schemas.microsoft.com/office/powerpoint/2010/main" val="32665276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492D4E6-B19C-5B26-41FB-DB3AB638EA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endParaRPr lang="it-IT" dirty="0"/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734848AA-BEB0-65F8-170C-89A80B61CAB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6391386-97B6-4509-B8BD-026706BFEC73}" type="datetimeFigureOut">
              <a:rPr lang="it-IT" smtClean="0"/>
              <a:t>10/06/2025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E5C85F53-6237-75EC-EA20-7137CC3885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0853543B-37FD-2728-5BD3-4D35EF7B09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0E52782-5A00-476D-882D-22F6CDE62437}" type="slidenum">
              <a:rPr lang="it-IT" smtClean="0"/>
              <a:t>‹N›</a:t>
            </a:fld>
            <a:endParaRPr lang="it-IT"/>
          </a:p>
        </p:txBody>
      </p:sp>
      <p:pic>
        <p:nvPicPr>
          <p:cNvPr id="8" name="Immagine 7">
            <a:extLst>
              <a:ext uri="{FF2B5EF4-FFF2-40B4-BE49-F238E27FC236}">
                <a16:creationId xmlns:a16="http://schemas.microsoft.com/office/drawing/2014/main" id="{A99B55EE-6013-6E5C-0119-7C52F14BB6F7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l="5796" t="11430" r="7356" b="75270"/>
          <a:stretch/>
        </p:blipFill>
        <p:spPr>
          <a:xfrm>
            <a:off x="781455" y="136525"/>
            <a:ext cx="8845716" cy="762001"/>
          </a:xfrm>
          <a:prstGeom prst="rect">
            <a:avLst/>
          </a:prstGeom>
        </p:spPr>
      </p:pic>
      <p:pic>
        <p:nvPicPr>
          <p:cNvPr id="1028" name="Picture 4">
            <a:extLst>
              <a:ext uri="{FF2B5EF4-FFF2-40B4-BE49-F238E27FC236}">
                <a16:creationId xmlns:a16="http://schemas.microsoft.com/office/drawing/2014/main" id="{D20E2B73-7149-1599-7EC6-181BC91BB644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94158" y="224136"/>
            <a:ext cx="1307136" cy="4566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50801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personalizza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C477579-EE1D-E3CA-4526-FAE602AE99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it-IT" dirty="0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C3EE8E33-C99F-E286-F34E-4EE9AF17DC7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6391386-97B6-4509-B8BD-026706BFEC73}" type="datetimeFigureOut">
              <a:rPr lang="it-IT" smtClean="0"/>
              <a:t>10/06/2025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45A1EB40-C0A1-32CA-D2CE-68AFB49208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8B7074A7-2B91-DE0E-F822-40510AD53D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0E52782-5A00-476D-882D-22F6CDE62437}" type="slidenum">
              <a:rPr lang="it-IT" smtClean="0"/>
              <a:t>‹N›</a:t>
            </a:fld>
            <a:endParaRPr lang="it-IT"/>
          </a:p>
        </p:txBody>
      </p:sp>
      <p:pic>
        <p:nvPicPr>
          <p:cNvPr id="6" name="Immagine 5">
            <a:extLst>
              <a:ext uri="{FF2B5EF4-FFF2-40B4-BE49-F238E27FC236}">
                <a16:creationId xmlns:a16="http://schemas.microsoft.com/office/drawing/2014/main" id="{9B7DCF87-0A07-856C-320D-0A5190A35000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l="5796" t="11430" r="7356" b="75270"/>
          <a:stretch/>
        </p:blipFill>
        <p:spPr>
          <a:xfrm>
            <a:off x="838200" y="527224"/>
            <a:ext cx="8845716" cy="7620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320935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Layout personalizza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09D9712-609B-54C4-1E16-AD2A153A66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0130B6B6-E5ED-932F-47E4-3BA4E9DF8CC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6391386-97B6-4509-B8BD-026706BFEC73}" type="datetimeFigureOut">
              <a:rPr lang="it-IT" smtClean="0"/>
              <a:t>10/06/2025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028BC6CE-6FE3-0B28-A23C-19AD2D03F7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17550E3B-2184-B07C-2019-4FE7A009E1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0E52782-5A00-476D-882D-22F6CDE6243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731919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CC13E9C-675B-7A34-6D54-93EE451E25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200EA5A8-414D-8E95-2E69-438630752E1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E50D3BE5-9E70-DF30-3C20-882A2D7F341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6391386-97B6-4509-B8BD-026706BFEC73}" type="datetimeFigureOut">
              <a:rPr lang="it-IT" smtClean="0"/>
              <a:t>10/06/2025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B3DDB350-DAC5-A944-369A-191B53CA59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2B24809F-0746-05B8-66EC-C0D5B02A9B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0E52782-5A00-476D-882D-22F6CDE6243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743505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EED9D10-B95F-3916-E6BB-9B8E16ABA3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033327E3-00E2-A7F9-A8B8-DB06F0CB1BA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D7FCEF6E-E5C4-9ACC-B2D3-AE816413766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0125438F-A4F4-A41D-A4D8-56FF4FA16B1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6391386-97B6-4509-B8BD-026706BFEC73}" type="datetimeFigureOut">
              <a:rPr lang="it-IT" smtClean="0"/>
              <a:t>10/06/2025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2F0D4D0A-1E9A-1289-F5FF-E48465B126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3D277753-5152-1F8B-5727-BDC889DBFB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0E52782-5A00-476D-882D-22F6CDE6243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353655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0F5EDDF-5BCD-2CFA-03A4-817A27936F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5B46C65C-A744-EAA6-EA66-546CC70374E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9D5709F1-B266-D853-E2F0-FFABB055E8B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C76A2D2C-12EE-EEE4-8912-EC2D9C0985F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484D6AC0-72D8-DC6B-43DF-88BBFA054D0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A2A45BB3-8420-77DD-474E-8362C6B5AC7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6391386-97B6-4509-B8BD-026706BFEC73}" type="datetimeFigureOut">
              <a:rPr lang="it-IT" smtClean="0"/>
              <a:t>10/06/2025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C5318EB1-CB89-0E71-5187-B418ECD48C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FC9574C2-97CB-2741-C409-B6AA4A1E09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0E52782-5A00-476D-882D-22F6CDE6243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303212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2A00B61-07D4-0D0C-E1AD-C78F3728F9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11838510-2507-3EB8-C75E-09EB42BE994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6391386-97B6-4509-B8BD-026706BFEC73}" type="datetimeFigureOut">
              <a:rPr lang="it-IT" smtClean="0"/>
              <a:t>10/06/2025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237BE3B9-782D-2F7F-6E21-E3B224C775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7E5BE319-E9AB-862B-3843-8F24FD5830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0E52782-5A00-476D-882D-22F6CDE6243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077444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75304BD3-A9F5-D3BA-66A9-79E6654AE27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195843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it-IT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Corso di formazione manageriale</a:t>
            </a: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it-IT" sz="1800" b="1" i="0" dirty="0">
                <a:solidFill>
                  <a:srgbClr val="49535D"/>
                </a:solidFill>
                <a:effectLst/>
                <a:latin typeface="Titillium Web" panose="00000500000000000000" pitchFamily="2" charset="0"/>
              </a:rPr>
              <a:t>RUP QUALIFIED PROJECT MANAGER</a:t>
            </a:r>
          </a:p>
          <a:p>
            <a:r>
              <a:rPr lang="it-IT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 </a:t>
            </a:r>
          </a:p>
          <a:p>
            <a:r>
              <a:rPr lang="it-IT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MODULO 1 </a:t>
            </a:r>
          </a:p>
          <a:p>
            <a:r>
              <a:rPr lang="it-IT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LA RIFORMA DEI CONTRATTI PUBBLICI</a:t>
            </a:r>
          </a:p>
        </p:txBody>
      </p:sp>
      <p:sp>
        <p:nvSpPr>
          <p:cNvPr id="7" name="Elaborazione 6">
            <a:extLst>
              <a:ext uri="{FF2B5EF4-FFF2-40B4-BE49-F238E27FC236}">
                <a16:creationId xmlns:a16="http://schemas.microsoft.com/office/drawing/2014/main" id="{E9C54220-0D96-7B14-E4D8-005E9C0E3519}"/>
              </a:ext>
            </a:extLst>
          </p:cNvPr>
          <p:cNvSpPr/>
          <p:nvPr userDrawn="1"/>
        </p:nvSpPr>
        <p:spPr>
          <a:xfrm>
            <a:off x="838200" y="365125"/>
            <a:ext cx="10436157" cy="1281113"/>
          </a:xfrm>
          <a:prstGeom prst="flowChartProcess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pic>
        <p:nvPicPr>
          <p:cNvPr id="8" name="Immagine 7">
            <a:extLst>
              <a:ext uri="{FF2B5EF4-FFF2-40B4-BE49-F238E27FC236}">
                <a16:creationId xmlns:a16="http://schemas.microsoft.com/office/drawing/2014/main" id="{33FD774E-8B43-C396-0E40-28A7A583CB3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7"/>
          <a:srcRect l="5796" t="11430" r="7356" b="75270"/>
          <a:stretch/>
        </p:blipFill>
        <p:spPr>
          <a:xfrm>
            <a:off x="437580" y="185738"/>
            <a:ext cx="10836777" cy="9335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57925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3" r:id="rId2"/>
    <p:sldLayoutId id="2147483650" r:id="rId3"/>
    <p:sldLayoutId id="2147483660" r:id="rId4"/>
    <p:sldLayoutId id="2147483661" r:id="rId5"/>
    <p:sldLayoutId id="2147483651" r:id="rId6"/>
    <p:sldLayoutId id="2147483652" r:id="rId7"/>
    <p:sldLayoutId id="2147483653" r:id="rId8"/>
    <p:sldLayoutId id="2147483654" r:id="rId9"/>
    <p:sldLayoutId id="2147483655" r:id="rId10"/>
    <p:sldLayoutId id="2147483656" r:id="rId11"/>
    <p:sldLayoutId id="2147483657" r:id="rId12"/>
    <p:sldLayoutId id="2147483658" r:id="rId13"/>
    <p:sldLayoutId id="2147483659" r:id="rId14"/>
    <p:sldLayoutId id="2147483662" r:id="rId15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marR="0" indent="0" algn="ctr" defTabSz="914400" rtl="0" eaLnBrk="1" fontAlgn="auto" latinLnBrk="0" hangingPunct="1">
        <a:lnSpc>
          <a:spcPct val="90000"/>
        </a:lnSpc>
        <a:spcBef>
          <a:spcPts val="1000"/>
        </a:spcBef>
        <a:spcAft>
          <a:spcPts val="0"/>
        </a:spcAft>
        <a:buClrTx/>
        <a:buSzTx/>
        <a:buFont typeface="Arial" panose="020B0604020202020204" pitchFamily="34" charset="0"/>
        <a:buNone/>
        <a:tabLst/>
        <a:defRPr lang="it-IT" sz="2000" kern="1200" dirty="0" smtClean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05756A7-38A3-030F-295F-1FA6CA90CE2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79871" y="2446867"/>
            <a:ext cx="9144000" cy="3876172"/>
          </a:xfrm>
        </p:spPr>
        <p:txBody>
          <a:bodyPr/>
          <a:lstStyle/>
          <a:p>
            <a:r>
              <a:rPr lang="it-IT" sz="6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PRINCIPI DI GOVERNANCE</a:t>
            </a:r>
            <a:br>
              <a:rPr lang="it-IT" sz="3600" b="1" dirty="0">
                <a:solidFill>
                  <a:srgbClr val="FF0000"/>
                </a:solidFill>
              </a:rPr>
            </a:br>
            <a:br>
              <a:rPr lang="it-IT" sz="4800" b="1" dirty="0">
                <a:solidFill>
                  <a:srgbClr val="C00000"/>
                </a:solidFill>
              </a:rPr>
            </a:br>
            <a:r>
              <a:rPr lang="it-IT" sz="4800" b="1" dirty="0">
                <a:solidFill>
                  <a:srgbClr val="C00000"/>
                </a:solidFill>
              </a:rPr>
              <a:t>             Marco Catalano</a:t>
            </a:r>
            <a:br>
              <a:rPr lang="it-IT" sz="4800" b="1" dirty="0">
                <a:solidFill>
                  <a:srgbClr val="C00000"/>
                </a:solidFill>
              </a:rPr>
            </a:br>
            <a:endParaRPr lang="it-IT" sz="2800" i="1" dirty="0"/>
          </a:p>
        </p:txBody>
      </p:sp>
    </p:spTree>
    <p:extLst>
      <p:ext uri="{BB962C8B-B14F-4D97-AF65-F5344CB8AC3E}">
        <p14:creationId xmlns:p14="http://schemas.microsoft.com/office/powerpoint/2010/main" val="15774494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6AFF0AB-5999-CABE-10CB-81DEF43688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7239" y="1142066"/>
            <a:ext cx="11472333" cy="4884208"/>
          </a:xfrm>
        </p:spPr>
        <p:txBody>
          <a:bodyPr/>
          <a:lstStyle/>
          <a:p>
            <a:r>
              <a:rPr lang="it-IT" sz="4800" dirty="0"/>
              <a:t>Argomenti:</a:t>
            </a:r>
            <a:br>
              <a:rPr lang="it-IT" sz="4800" dirty="0"/>
            </a:br>
            <a:r>
              <a:rPr lang="it-IT" sz="48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Programmazione triennale: DUP – PTPC – LL.PP.</a:t>
            </a:r>
            <a:br>
              <a:rPr lang="it-IT" sz="48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it-IT" sz="3200" dirty="0"/>
              <a:t>La programmazione come modello di amministrazione</a:t>
            </a:r>
            <a:br>
              <a:rPr lang="it-IT" sz="3200" dirty="0"/>
            </a:br>
            <a:r>
              <a:rPr lang="it-IT" sz="3200" dirty="0"/>
              <a:t>I vari programmi della PA</a:t>
            </a:r>
            <a:br>
              <a:rPr lang="it-IT" sz="3200" dirty="0"/>
            </a:br>
            <a:r>
              <a:rPr lang="it-IT" sz="3200" dirty="0"/>
              <a:t>Le principali aree:</a:t>
            </a:r>
            <a:br>
              <a:rPr lang="it-IT" sz="3200" dirty="0"/>
            </a:br>
            <a:r>
              <a:rPr lang="it-IT" sz="3200" dirty="0"/>
              <a:t>DUP</a:t>
            </a:r>
            <a:br>
              <a:rPr lang="it-IT" sz="3200" dirty="0"/>
            </a:br>
            <a:r>
              <a:rPr lang="it-IT" sz="3200" dirty="0"/>
              <a:t>PTPC / PIAO</a:t>
            </a:r>
            <a:br>
              <a:rPr lang="it-IT" sz="3200" dirty="0"/>
            </a:br>
            <a:r>
              <a:rPr lang="it-IT" sz="3200" dirty="0"/>
              <a:t>LLPP</a:t>
            </a:r>
            <a:br>
              <a:rPr lang="it-IT" sz="48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br>
              <a:rPr lang="it-IT" sz="4800" dirty="0"/>
            </a:b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0974770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E16B50A-4C7C-683D-530D-908868E4C9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5112" y="1929005"/>
            <a:ext cx="10515600" cy="1325563"/>
          </a:xfrm>
        </p:spPr>
        <p:txBody>
          <a:bodyPr/>
          <a:lstStyle/>
          <a:p>
            <a:r>
              <a:rPr lang="it-IT" dirty="0"/>
              <a:t>I vari programmi della PA</a:t>
            </a:r>
            <a:br>
              <a:rPr lang="it-IT" dirty="0"/>
            </a:b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6738167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ACB3973-24DF-D2F6-28A9-0C668E9822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2694" y="1969807"/>
            <a:ext cx="10515600" cy="1325563"/>
          </a:xfrm>
        </p:spPr>
        <p:txBody>
          <a:bodyPr/>
          <a:lstStyle/>
          <a:p>
            <a:r>
              <a:rPr lang="it-IT" dirty="0"/>
              <a:t>Gli interventi legislativi</a:t>
            </a:r>
          </a:p>
        </p:txBody>
      </p:sp>
    </p:spTree>
    <p:extLst>
      <p:ext uri="{BB962C8B-B14F-4D97-AF65-F5344CB8AC3E}">
        <p14:creationId xmlns:p14="http://schemas.microsoft.com/office/powerpoint/2010/main" val="39596039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2C0BCD8-1CA8-DFE2-9646-A94D821BDA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3729" y="2766218"/>
            <a:ext cx="10515600" cy="1325563"/>
          </a:xfrm>
        </p:spPr>
        <p:txBody>
          <a:bodyPr/>
          <a:lstStyle/>
          <a:p>
            <a:r>
              <a:rPr lang="it-IT" dirty="0"/>
              <a:t>Il personale</a:t>
            </a:r>
          </a:p>
        </p:txBody>
      </p:sp>
    </p:spTree>
    <p:extLst>
      <p:ext uri="{BB962C8B-B14F-4D97-AF65-F5344CB8AC3E}">
        <p14:creationId xmlns:p14="http://schemas.microsoft.com/office/powerpoint/2010/main" val="4416971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604F1FC-8894-11C2-B645-82C61D9DB6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766218"/>
            <a:ext cx="10515600" cy="1325563"/>
          </a:xfrm>
        </p:spPr>
        <p:txBody>
          <a:bodyPr/>
          <a:lstStyle/>
          <a:p>
            <a:r>
              <a:rPr lang="it-IT" dirty="0"/>
              <a:t>Il mandato</a:t>
            </a:r>
          </a:p>
        </p:txBody>
      </p:sp>
    </p:spTree>
    <p:extLst>
      <p:ext uri="{BB962C8B-B14F-4D97-AF65-F5344CB8AC3E}">
        <p14:creationId xmlns:p14="http://schemas.microsoft.com/office/powerpoint/2010/main" val="8642324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DB81469-AC2A-D10F-AC8E-0756681040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103437"/>
            <a:ext cx="10515600" cy="1325563"/>
          </a:xfrm>
        </p:spPr>
        <p:txBody>
          <a:bodyPr/>
          <a:lstStyle/>
          <a:p>
            <a:r>
              <a:rPr lang="it-IT" dirty="0"/>
              <a:t>I lavori pubblici</a:t>
            </a:r>
          </a:p>
        </p:txBody>
      </p:sp>
    </p:spTree>
    <p:extLst>
      <p:ext uri="{BB962C8B-B14F-4D97-AF65-F5344CB8AC3E}">
        <p14:creationId xmlns:p14="http://schemas.microsoft.com/office/powerpoint/2010/main" val="475542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59B8A44-396E-A997-3653-AC4434BD6C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0577" y="1924983"/>
            <a:ext cx="10515600" cy="1325563"/>
          </a:xfrm>
        </p:spPr>
        <p:txBody>
          <a:bodyPr/>
          <a:lstStyle/>
          <a:p>
            <a:r>
              <a:rPr lang="it-IT"/>
              <a:t>La spesa</a:t>
            </a:r>
          </a:p>
        </p:txBody>
      </p:sp>
    </p:spTree>
    <p:extLst>
      <p:ext uri="{BB962C8B-B14F-4D97-AF65-F5344CB8AC3E}">
        <p14:creationId xmlns:p14="http://schemas.microsoft.com/office/powerpoint/2010/main" val="232404089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71</TotalTime>
  <Words>69</Words>
  <Application>Microsoft Office PowerPoint</Application>
  <PresentationFormat>Widescreen</PresentationFormat>
  <Paragraphs>8</Paragraphs>
  <Slides>8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8</vt:i4>
      </vt:variant>
    </vt:vector>
  </HeadingPairs>
  <TitlesOfParts>
    <vt:vector size="12" baseType="lpstr">
      <vt:lpstr>Arial</vt:lpstr>
      <vt:lpstr>Calibri</vt:lpstr>
      <vt:lpstr>Titillium Web</vt:lpstr>
      <vt:lpstr>Tema di Office</vt:lpstr>
      <vt:lpstr>PRINCIPI DI GOVERNANCE               Marco Catalano </vt:lpstr>
      <vt:lpstr>Argomenti: Programmazione triennale: DUP – PTPC – LL.PP. La programmazione come modello di amministrazione I vari programmi della PA Le principali aree: DUP PTPC / PIAO LLPP  </vt:lpstr>
      <vt:lpstr>I vari programmi della PA </vt:lpstr>
      <vt:lpstr>Gli interventi legislativi</vt:lpstr>
      <vt:lpstr>Il personale</vt:lpstr>
      <vt:lpstr>Il mandato</vt:lpstr>
      <vt:lpstr>I lavori pubblici</vt:lpstr>
      <vt:lpstr>La spesa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Corso di formazione manageriale  PROJECT MANAGER PER RUP  Qualificato Cepas Bureau Veritas al Nr. 150/18 - Organismo di Certificazione delle Professionalità e della Formazione riconosciuto da Accredia</dc:title>
  <dc:creator>operatore</dc:creator>
  <cp:lastModifiedBy>Catalano Marco</cp:lastModifiedBy>
  <cp:revision>7</cp:revision>
  <dcterms:created xsi:type="dcterms:W3CDTF">2023-04-06T15:13:30Z</dcterms:created>
  <dcterms:modified xsi:type="dcterms:W3CDTF">2025-06-10T08:36:54Z</dcterms:modified>
</cp:coreProperties>
</file>