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52DD17-9FF1-4A1E-96E0-6BCBB5652E09}" v="1" dt="2025-06-10T08:35:58.4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83" autoAdjust="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BA52DD17-9FF1-4A1E-96E0-6BCBB5652E09}"/>
    <pc:docChg chg="addSld delSld modSld">
      <pc:chgData name="Catalano Marco" userId="91b57f96-32c2-4d5e-8986-a6574697bb07" providerId="ADAL" clId="{BA52DD17-9FF1-4A1E-96E0-6BCBB5652E09}" dt="2025-06-10T08:36:52.809" v="85" actId="20577"/>
      <pc:docMkLst>
        <pc:docMk/>
      </pc:docMkLst>
      <pc:sldChg chg="modSp mod">
        <pc:chgData name="Catalano Marco" userId="91b57f96-32c2-4d5e-8986-a6574697bb07" providerId="ADAL" clId="{BA52DD17-9FF1-4A1E-96E0-6BCBB5652E09}" dt="2025-06-10T08:35:50.993" v="1" actId="1076"/>
        <pc:sldMkLst>
          <pc:docMk/>
          <pc:sldMk cId="4097477016" sldId="275"/>
        </pc:sldMkLst>
        <pc:spChg chg="mod">
          <ac:chgData name="Catalano Marco" userId="91b57f96-32c2-4d5e-8986-a6574697bb07" providerId="ADAL" clId="{BA52DD17-9FF1-4A1E-96E0-6BCBB5652E09}" dt="2025-06-10T08:35:50.993" v="1" actId="1076"/>
          <ac:spMkLst>
            <pc:docMk/>
            <pc:sldMk cId="4097477016" sldId="275"/>
            <ac:spMk id="2" creationId="{66AFF0AB-5999-CABE-10CB-81DEF43688E6}"/>
          </ac:spMkLst>
        </pc:spChg>
      </pc:sldChg>
      <pc:sldChg chg="modSp">
        <pc:chgData name="Catalano Marco" userId="91b57f96-32c2-4d5e-8986-a6574697bb07" providerId="ADAL" clId="{BA52DD17-9FF1-4A1E-96E0-6BCBB5652E09}" dt="2025-06-10T08:35:58.452" v="2"/>
        <pc:sldMkLst>
          <pc:docMk/>
          <pc:sldMk cId="3673816783" sldId="276"/>
        </pc:sldMkLst>
        <pc:spChg chg="mod">
          <ac:chgData name="Catalano Marco" userId="91b57f96-32c2-4d5e-8986-a6574697bb07" providerId="ADAL" clId="{BA52DD17-9FF1-4A1E-96E0-6BCBB5652E09}" dt="2025-06-10T08:35:58.452" v="2"/>
          <ac:spMkLst>
            <pc:docMk/>
            <pc:sldMk cId="3673816783" sldId="276"/>
            <ac:spMk id="2" creationId="{1E16B50A-4C7C-683D-530D-908868E4C9AA}"/>
          </ac:spMkLst>
        </pc:spChg>
      </pc:sldChg>
      <pc:sldChg chg="del">
        <pc:chgData name="Catalano Marco" userId="91b57f96-32c2-4d5e-8986-a6574697bb07" providerId="ADAL" clId="{BA52DD17-9FF1-4A1E-96E0-6BCBB5652E09}" dt="2025-06-10T08:35:47.619" v="0" actId="47"/>
        <pc:sldMkLst>
          <pc:docMk/>
          <pc:sldMk cId="2683873485" sldId="277"/>
        </pc:sldMkLst>
      </pc:sldChg>
      <pc:sldChg chg="modSp new mod">
        <pc:chgData name="Catalano Marco" userId="91b57f96-32c2-4d5e-8986-a6574697bb07" providerId="ADAL" clId="{BA52DD17-9FF1-4A1E-96E0-6BCBB5652E09}" dt="2025-06-10T08:36:15.265" v="34" actId="20577"/>
        <pc:sldMkLst>
          <pc:docMk/>
          <pc:sldMk cId="3959603981" sldId="277"/>
        </pc:sldMkLst>
        <pc:spChg chg="mod">
          <ac:chgData name="Catalano Marco" userId="91b57f96-32c2-4d5e-8986-a6574697bb07" providerId="ADAL" clId="{BA52DD17-9FF1-4A1E-96E0-6BCBB5652E09}" dt="2025-06-10T08:36:15.265" v="34" actId="20577"/>
          <ac:spMkLst>
            <pc:docMk/>
            <pc:sldMk cId="3959603981" sldId="277"/>
            <ac:spMk id="2" creationId="{9ACB3973-24DF-D2F6-28A9-0C668E982200}"/>
          </ac:spMkLst>
        </pc:spChg>
      </pc:sldChg>
      <pc:sldChg chg="modSp new mod">
        <pc:chgData name="Catalano Marco" userId="91b57f96-32c2-4d5e-8986-a6574697bb07" providerId="ADAL" clId="{BA52DD17-9FF1-4A1E-96E0-6BCBB5652E09}" dt="2025-06-10T08:36:23.697" v="47" actId="20577"/>
        <pc:sldMkLst>
          <pc:docMk/>
          <pc:sldMk cId="441697168" sldId="278"/>
        </pc:sldMkLst>
        <pc:spChg chg="mod">
          <ac:chgData name="Catalano Marco" userId="91b57f96-32c2-4d5e-8986-a6574697bb07" providerId="ADAL" clId="{BA52DD17-9FF1-4A1E-96E0-6BCBB5652E09}" dt="2025-06-10T08:36:23.697" v="47" actId="20577"/>
          <ac:spMkLst>
            <pc:docMk/>
            <pc:sldMk cId="441697168" sldId="278"/>
            <ac:spMk id="2" creationId="{52C0BCD8-1CA8-DFE2-9646-A94D821BDAFA}"/>
          </ac:spMkLst>
        </pc:spChg>
      </pc:sldChg>
      <pc:sldChg chg="del">
        <pc:chgData name="Catalano Marco" userId="91b57f96-32c2-4d5e-8986-a6574697bb07" providerId="ADAL" clId="{BA52DD17-9FF1-4A1E-96E0-6BCBB5652E09}" dt="2025-06-10T08:35:47.619" v="0" actId="47"/>
        <pc:sldMkLst>
          <pc:docMk/>
          <pc:sldMk cId="2782840863" sldId="278"/>
        </pc:sldMkLst>
      </pc:sldChg>
      <pc:sldChg chg="modSp new mod">
        <pc:chgData name="Catalano Marco" userId="91b57f96-32c2-4d5e-8986-a6574697bb07" providerId="ADAL" clId="{BA52DD17-9FF1-4A1E-96E0-6BCBB5652E09}" dt="2025-06-10T08:36:30.244" v="58" actId="20577"/>
        <pc:sldMkLst>
          <pc:docMk/>
          <pc:sldMk cId="864232479" sldId="279"/>
        </pc:sldMkLst>
        <pc:spChg chg="mod">
          <ac:chgData name="Catalano Marco" userId="91b57f96-32c2-4d5e-8986-a6574697bb07" providerId="ADAL" clId="{BA52DD17-9FF1-4A1E-96E0-6BCBB5652E09}" dt="2025-06-10T08:36:30.244" v="58" actId="20577"/>
          <ac:spMkLst>
            <pc:docMk/>
            <pc:sldMk cId="864232479" sldId="279"/>
            <ac:spMk id="2" creationId="{D604F1FC-8894-11C2-B645-82C61D9DB63E}"/>
          </ac:spMkLst>
        </pc:spChg>
      </pc:sldChg>
      <pc:sldChg chg="del">
        <pc:chgData name="Catalano Marco" userId="91b57f96-32c2-4d5e-8986-a6574697bb07" providerId="ADAL" clId="{BA52DD17-9FF1-4A1E-96E0-6BCBB5652E09}" dt="2025-06-10T08:35:47.619" v="0" actId="47"/>
        <pc:sldMkLst>
          <pc:docMk/>
          <pc:sldMk cId="1131462554" sldId="279"/>
        </pc:sldMkLst>
      </pc:sldChg>
      <pc:sldChg chg="modSp new mod">
        <pc:chgData name="Catalano Marco" userId="91b57f96-32c2-4d5e-8986-a6574697bb07" providerId="ADAL" clId="{BA52DD17-9FF1-4A1E-96E0-6BCBB5652E09}" dt="2025-06-10T08:36:38.816" v="76" actId="20577"/>
        <pc:sldMkLst>
          <pc:docMk/>
          <pc:sldMk cId="4755424" sldId="280"/>
        </pc:sldMkLst>
        <pc:spChg chg="mod">
          <ac:chgData name="Catalano Marco" userId="91b57f96-32c2-4d5e-8986-a6574697bb07" providerId="ADAL" clId="{BA52DD17-9FF1-4A1E-96E0-6BCBB5652E09}" dt="2025-06-10T08:36:38.816" v="76" actId="20577"/>
          <ac:spMkLst>
            <pc:docMk/>
            <pc:sldMk cId="4755424" sldId="280"/>
            <ac:spMk id="2" creationId="{8DB81469-AC2A-D10F-AC8E-0756681040FF}"/>
          </ac:spMkLst>
        </pc:spChg>
      </pc:sldChg>
      <pc:sldChg chg="del">
        <pc:chgData name="Catalano Marco" userId="91b57f96-32c2-4d5e-8986-a6574697bb07" providerId="ADAL" clId="{BA52DD17-9FF1-4A1E-96E0-6BCBB5652E09}" dt="2025-06-10T08:35:47.619" v="0" actId="47"/>
        <pc:sldMkLst>
          <pc:docMk/>
          <pc:sldMk cId="717436276" sldId="280"/>
        </pc:sldMkLst>
      </pc:sldChg>
      <pc:sldChg chg="modSp new mod">
        <pc:chgData name="Catalano Marco" userId="91b57f96-32c2-4d5e-8986-a6574697bb07" providerId="ADAL" clId="{BA52DD17-9FF1-4A1E-96E0-6BCBB5652E09}" dt="2025-06-10T08:36:52.809" v="85" actId="20577"/>
        <pc:sldMkLst>
          <pc:docMk/>
          <pc:sldMk cId="2324040890" sldId="281"/>
        </pc:sldMkLst>
        <pc:spChg chg="mod">
          <ac:chgData name="Catalano Marco" userId="91b57f96-32c2-4d5e-8986-a6574697bb07" providerId="ADAL" clId="{BA52DD17-9FF1-4A1E-96E0-6BCBB5652E09}" dt="2025-06-10T08:36:52.809" v="85" actId="20577"/>
          <ac:spMkLst>
            <pc:docMk/>
            <pc:sldMk cId="2324040890" sldId="281"/>
            <ac:spMk id="2" creationId="{659B8A44-396E-A997-3653-AC4434BD6C03}"/>
          </ac:spMkLst>
        </pc:spChg>
      </pc:sldChg>
      <pc:sldChg chg="del">
        <pc:chgData name="Catalano Marco" userId="91b57f96-32c2-4d5e-8986-a6574697bb07" providerId="ADAL" clId="{BA52DD17-9FF1-4A1E-96E0-6BCBB5652E09}" dt="2025-06-10T08:35:47.619" v="0" actId="47"/>
        <pc:sldMkLst>
          <pc:docMk/>
          <pc:sldMk cId="3811952318" sldId="281"/>
        </pc:sldMkLst>
      </pc:sldChg>
      <pc:sldChg chg="del">
        <pc:chgData name="Catalano Marco" userId="91b57f96-32c2-4d5e-8986-a6574697bb07" providerId="ADAL" clId="{BA52DD17-9FF1-4A1E-96E0-6BCBB5652E09}" dt="2025-06-10T08:35:47.619" v="0" actId="47"/>
        <pc:sldMkLst>
          <pc:docMk/>
          <pc:sldMk cId="3942774653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AFF0AB-5999-CABE-10CB-81DEF436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39" y="1142066"/>
            <a:ext cx="11472333" cy="4884208"/>
          </a:xfrm>
        </p:spPr>
        <p:txBody>
          <a:bodyPr/>
          <a:lstStyle/>
          <a:p>
            <a:r>
              <a:rPr lang="it-IT" sz="4800" dirty="0"/>
              <a:t>Argomenti:</a:t>
            </a:r>
            <a:br>
              <a:rPr lang="it-IT" sz="4800" dirty="0"/>
            </a:br>
            <a: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Programmazione triennale: DUP – PTPC – LL.PP.</a:t>
            </a:r>
            <a:b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La programmazione come modello di amministrazione</a:t>
            </a:r>
            <a:br>
              <a:rPr lang="it-IT" sz="3200" dirty="0"/>
            </a:br>
            <a:r>
              <a:rPr lang="it-IT" sz="3200" dirty="0"/>
              <a:t>I vari programmi della PA</a:t>
            </a:r>
            <a:br>
              <a:rPr lang="it-IT" sz="3200" dirty="0"/>
            </a:br>
            <a:r>
              <a:rPr lang="it-IT" sz="3200" dirty="0"/>
              <a:t>Le principali aree:</a:t>
            </a:r>
            <a:br>
              <a:rPr lang="it-IT" sz="3200" dirty="0"/>
            </a:br>
            <a:r>
              <a:rPr lang="it-IT" sz="3200" dirty="0"/>
              <a:t>DUP</a:t>
            </a:r>
            <a:br>
              <a:rPr lang="it-IT" sz="3200" dirty="0"/>
            </a:br>
            <a:r>
              <a:rPr lang="it-IT" sz="3200" dirty="0"/>
              <a:t>PTPC / PIAO</a:t>
            </a:r>
            <a:br>
              <a:rPr lang="it-IT" sz="3200" dirty="0"/>
            </a:br>
            <a:r>
              <a:rPr lang="it-IT" sz="3200" dirty="0"/>
              <a:t>LLPP</a:t>
            </a:r>
            <a:b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4800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747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16B50A-4C7C-683D-530D-908868E4C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112" y="1929005"/>
            <a:ext cx="10515600" cy="1325563"/>
          </a:xfrm>
        </p:spPr>
        <p:txBody>
          <a:bodyPr/>
          <a:lstStyle/>
          <a:p>
            <a:r>
              <a:rPr lang="it-IT" dirty="0"/>
              <a:t>I vari programmi della PA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3816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CB3973-24DF-D2F6-28A9-0C668E98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94" y="1969807"/>
            <a:ext cx="10515600" cy="1325563"/>
          </a:xfrm>
        </p:spPr>
        <p:txBody>
          <a:bodyPr/>
          <a:lstStyle/>
          <a:p>
            <a:r>
              <a:rPr lang="it-IT" dirty="0"/>
              <a:t>Gli interventi legislativi</a:t>
            </a:r>
          </a:p>
        </p:txBody>
      </p:sp>
    </p:spTree>
    <p:extLst>
      <p:ext uri="{BB962C8B-B14F-4D97-AF65-F5344CB8AC3E}">
        <p14:creationId xmlns:p14="http://schemas.microsoft.com/office/powerpoint/2010/main" val="395960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C0BCD8-1CA8-DFE2-9646-A94D821BD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729" y="2766218"/>
            <a:ext cx="10515600" cy="1325563"/>
          </a:xfrm>
        </p:spPr>
        <p:txBody>
          <a:bodyPr/>
          <a:lstStyle/>
          <a:p>
            <a:r>
              <a:rPr lang="it-IT" dirty="0"/>
              <a:t>Il personale</a:t>
            </a:r>
          </a:p>
        </p:txBody>
      </p:sp>
    </p:spTree>
    <p:extLst>
      <p:ext uri="{BB962C8B-B14F-4D97-AF65-F5344CB8AC3E}">
        <p14:creationId xmlns:p14="http://schemas.microsoft.com/office/powerpoint/2010/main" val="441697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04F1FC-8894-11C2-B645-82C61D9DB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it-IT" dirty="0"/>
              <a:t>Il mandato</a:t>
            </a:r>
          </a:p>
        </p:txBody>
      </p:sp>
    </p:spTree>
    <p:extLst>
      <p:ext uri="{BB962C8B-B14F-4D97-AF65-F5344CB8AC3E}">
        <p14:creationId xmlns:p14="http://schemas.microsoft.com/office/powerpoint/2010/main" val="864232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B81469-AC2A-D10F-AC8E-075668104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r>
              <a:rPr lang="it-IT" dirty="0"/>
              <a:t>I lavori pubblici</a:t>
            </a:r>
          </a:p>
        </p:txBody>
      </p:sp>
    </p:spTree>
    <p:extLst>
      <p:ext uri="{BB962C8B-B14F-4D97-AF65-F5344CB8AC3E}">
        <p14:creationId xmlns:p14="http://schemas.microsoft.com/office/powerpoint/2010/main" val="4755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9B8A44-396E-A997-3653-AC4434BD6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577" y="1924983"/>
            <a:ext cx="10515600" cy="1325563"/>
          </a:xfrm>
        </p:spPr>
        <p:txBody>
          <a:bodyPr/>
          <a:lstStyle/>
          <a:p>
            <a:r>
              <a:rPr lang="it-IT"/>
              <a:t>La spesa</a:t>
            </a:r>
          </a:p>
        </p:txBody>
      </p:sp>
    </p:spTree>
    <p:extLst>
      <p:ext uri="{BB962C8B-B14F-4D97-AF65-F5344CB8AC3E}">
        <p14:creationId xmlns:p14="http://schemas.microsoft.com/office/powerpoint/2010/main" val="23240408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69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Titillium Web</vt:lpstr>
      <vt:lpstr>Tema di Office</vt:lpstr>
      <vt:lpstr>PRINCIPI DI GOVERNANCE               Marco Catalano </vt:lpstr>
      <vt:lpstr>Argomenti: Programmazione triennale: DUP – PTPC – LL.PP. La programmazione come modello di amministrazione I vari programmi della PA Le principali aree: DUP PTPC / PIAO LLPP  </vt:lpstr>
      <vt:lpstr>I vari programmi della PA </vt:lpstr>
      <vt:lpstr>Gli interventi legislativi</vt:lpstr>
      <vt:lpstr>Il personale</vt:lpstr>
      <vt:lpstr>Il mandato</vt:lpstr>
      <vt:lpstr>I lavori pubblici</vt:lpstr>
      <vt:lpstr>La spesa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7</cp:revision>
  <dcterms:created xsi:type="dcterms:W3CDTF">2023-04-06T15:13:30Z</dcterms:created>
  <dcterms:modified xsi:type="dcterms:W3CDTF">2025-06-10T08:36:54Z</dcterms:modified>
</cp:coreProperties>
</file>