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7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8CF01FD9-203B-4571-8770-CFBD05ECA884}"/>
    <pc:docChg chg="custSel addSld delSld modSld">
      <pc:chgData name="Catalano Marco" userId="91b57f96-32c2-4d5e-8986-a6574697bb07" providerId="ADAL" clId="{8CF01FD9-203B-4571-8770-CFBD05ECA884}" dt="2025-06-08T15:06:31.996" v="153" actId="20577"/>
      <pc:docMkLst>
        <pc:docMk/>
      </pc:docMkLst>
      <pc:sldChg chg="del">
        <pc:chgData name="Catalano Marco" userId="91b57f96-32c2-4d5e-8986-a6574697bb07" providerId="ADAL" clId="{8CF01FD9-203B-4571-8770-CFBD05ECA884}" dt="2025-06-08T15:02:39.785" v="0" actId="47"/>
        <pc:sldMkLst>
          <pc:docMk/>
          <pc:sldMk cId="28774431" sldId="260"/>
        </pc:sldMkLst>
      </pc:sldChg>
      <pc:sldChg chg="del">
        <pc:chgData name="Catalano Marco" userId="91b57f96-32c2-4d5e-8986-a6574697bb07" providerId="ADAL" clId="{8CF01FD9-203B-4571-8770-CFBD05ECA884}" dt="2025-06-08T15:02:39.785" v="0" actId="47"/>
        <pc:sldMkLst>
          <pc:docMk/>
          <pc:sldMk cId="3964978999" sldId="262"/>
        </pc:sldMkLst>
      </pc:sldChg>
      <pc:sldChg chg="del">
        <pc:chgData name="Catalano Marco" userId="91b57f96-32c2-4d5e-8986-a6574697bb07" providerId="ADAL" clId="{8CF01FD9-203B-4571-8770-CFBD05ECA884}" dt="2025-06-08T15:02:39.785" v="0" actId="47"/>
        <pc:sldMkLst>
          <pc:docMk/>
          <pc:sldMk cId="3699436735" sldId="263"/>
        </pc:sldMkLst>
      </pc:sldChg>
      <pc:sldChg chg="del">
        <pc:chgData name="Catalano Marco" userId="91b57f96-32c2-4d5e-8986-a6574697bb07" providerId="ADAL" clId="{8CF01FD9-203B-4571-8770-CFBD05ECA884}" dt="2025-06-08T15:02:39.785" v="0" actId="47"/>
        <pc:sldMkLst>
          <pc:docMk/>
          <pc:sldMk cId="341722003" sldId="264"/>
        </pc:sldMkLst>
      </pc:sldChg>
      <pc:sldChg chg="del">
        <pc:chgData name="Catalano Marco" userId="91b57f96-32c2-4d5e-8986-a6574697bb07" providerId="ADAL" clId="{8CF01FD9-203B-4571-8770-CFBD05ECA884}" dt="2025-06-08T15:02:42.219" v="1" actId="47"/>
        <pc:sldMkLst>
          <pc:docMk/>
          <pc:sldMk cId="498270024" sldId="266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1093470451" sldId="268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80763991" sldId="271"/>
        </pc:sldMkLst>
      </pc:sldChg>
      <pc:sldChg chg="modSp new mod">
        <pc:chgData name="Catalano Marco" userId="91b57f96-32c2-4d5e-8986-a6574697bb07" providerId="ADAL" clId="{8CF01FD9-203B-4571-8770-CFBD05ECA884}" dt="2025-06-08T15:03:46.674" v="12" actId="255"/>
        <pc:sldMkLst>
          <pc:docMk/>
          <pc:sldMk cId="4223603957" sldId="271"/>
        </pc:sldMkLst>
        <pc:spChg chg="mod">
          <ac:chgData name="Catalano Marco" userId="91b57f96-32c2-4d5e-8986-a6574697bb07" providerId="ADAL" clId="{8CF01FD9-203B-4571-8770-CFBD05ECA884}" dt="2025-06-08T15:03:46.674" v="12" actId="255"/>
          <ac:spMkLst>
            <pc:docMk/>
            <pc:sldMk cId="4223603957" sldId="271"/>
            <ac:spMk id="2" creationId="{7F159663-0ADE-E0B6-7B8B-3093FD837160}"/>
          </ac:spMkLst>
        </pc:spChg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679190040" sldId="272"/>
        </pc:sldMkLst>
      </pc:sldChg>
      <pc:sldChg chg="modSp new mod">
        <pc:chgData name="Catalano Marco" userId="91b57f96-32c2-4d5e-8986-a6574697bb07" providerId="ADAL" clId="{8CF01FD9-203B-4571-8770-CFBD05ECA884}" dt="2025-06-08T15:04:24.882" v="17" actId="13926"/>
        <pc:sldMkLst>
          <pc:docMk/>
          <pc:sldMk cId="1895990890" sldId="272"/>
        </pc:sldMkLst>
        <pc:spChg chg="mod">
          <ac:chgData name="Catalano Marco" userId="91b57f96-32c2-4d5e-8986-a6574697bb07" providerId="ADAL" clId="{8CF01FD9-203B-4571-8770-CFBD05ECA884}" dt="2025-06-08T15:04:24.882" v="17" actId="13926"/>
          <ac:spMkLst>
            <pc:docMk/>
            <pc:sldMk cId="1895990890" sldId="272"/>
            <ac:spMk id="2" creationId="{299F7328-FB1E-AECE-26D8-E55AFC2DBF24}"/>
          </ac:spMkLst>
        </pc:spChg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1192648966" sldId="273"/>
        </pc:sldMkLst>
      </pc:sldChg>
      <pc:sldChg chg="modSp new mod">
        <pc:chgData name="Catalano Marco" userId="91b57f96-32c2-4d5e-8986-a6574697bb07" providerId="ADAL" clId="{8CF01FD9-203B-4571-8770-CFBD05ECA884}" dt="2025-06-08T15:06:00.760" v="73" actId="20577"/>
        <pc:sldMkLst>
          <pc:docMk/>
          <pc:sldMk cId="3464124922" sldId="273"/>
        </pc:sldMkLst>
        <pc:spChg chg="mod">
          <ac:chgData name="Catalano Marco" userId="91b57f96-32c2-4d5e-8986-a6574697bb07" providerId="ADAL" clId="{8CF01FD9-203B-4571-8770-CFBD05ECA884}" dt="2025-06-08T15:06:00.760" v="73" actId="20577"/>
          <ac:spMkLst>
            <pc:docMk/>
            <pc:sldMk cId="3464124922" sldId="273"/>
            <ac:spMk id="2" creationId="{88F382D2-65FF-F762-603A-02598410E904}"/>
          </ac:spMkLst>
        </pc:spChg>
      </pc:sldChg>
      <pc:sldChg chg="modSp new mod">
        <pc:chgData name="Catalano Marco" userId="91b57f96-32c2-4d5e-8986-a6574697bb07" providerId="ADAL" clId="{8CF01FD9-203B-4571-8770-CFBD05ECA884}" dt="2025-06-08T15:06:18.903" v="127" actId="20577"/>
        <pc:sldMkLst>
          <pc:docMk/>
          <pc:sldMk cId="1729779327" sldId="274"/>
        </pc:sldMkLst>
        <pc:spChg chg="mod">
          <ac:chgData name="Catalano Marco" userId="91b57f96-32c2-4d5e-8986-a6574697bb07" providerId="ADAL" clId="{8CF01FD9-203B-4571-8770-CFBD05ECA884}" dt="2025-06-08T15:06:18.903" v="127" actId="20577"/>
          <ac:spMkLst>
            <pc:docMk/>
            <pc:sldMk cId="1729779327" sldId="274"/>
            <ac:spMk id="2" creationId="{AAE2DD04-9626-5EF0-4971-93D9F3D200DF}"/>
          </ac:spMkLst>
        </pc:spChg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3418682438" sldId="274"/>
        </pc:sldMkLst>
      </pc:sldChg>
      <pc:sldChg chg="modSp new mod">
        <pc:chgData name="Catalano Marco" userId="91b57f96-32c2-4d5e-8986-a6574697bb07" providerId="ADAL" clId="{8CF01FD9-203B-4571-8770-CFBD05ECA884}" dt="2025-06-08T15:06:31.996" v="153" actId="20577"/>
        <pc:sldMkLst>
          <pc:docMk/>
          <pc:sldMk cId="211242845" sldId="275"/>
        </pc:sldMkLst>
        <pc:spChg chg="mod">
          <ac:chgData name="Catalano Marco" userId="91b57f96-32c2-4d5e-8986-a6574697bb07" providerId="ADAL" clId="{8CF01FD9-203B-4571-8770-CFBD05ECA884}" dt="2025-06-08T15:06:31.996" v="153" actId="20577"/>
          <ac:spMkLst>
            <pc:docMk/>
            <pc:sldMk cId="211242845" sldId="275"/>
            <ac:spMk id="2" creationId="{08405A80-9E73-781D-CA7A-B4C9867FBAD4}"/>
          </ac:spMkLst>
        </pc:spChg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4097477016" sldId="275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2789113306" sldId="276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46025625" sldId="277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1023519165" sldId="278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2178697050" sldId="279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825038348" sldId="280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334052438" sldId="281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2253202015" sldId="282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1955095870" sldId="283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731924302" sldId="284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1321418239" sldId="285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3127722851" sldId="286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3569430492" sldId="287"/>
        </pc:sldMkLst>
      </pc:sldChg>
      <pc:sldChg chg="del">
        <pc:chgData name="Catalano Marco" userId="91b57f96-32c2-4d5e-8986-a6574697bb07" providerId="ADAL" clId="{8CF01FD9-203B-4571-8770-CFBD05ECA884}" dt="2025-06-08T15:02:47.555" v="2" actId="47"/>
        <pc:sldMkLst>
          <pc:docMk/>
          <pc:sldMk cId="2138747985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6062-B19B-C4C3-06A1-9D0ED744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4D961-C96D-CE0E-71AB-98BA9FA0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93801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programmazione di mandato e la verifica di gestione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/>
              <a:t>Il programma elettorale</a:t>
            </a:r>
            <a:br>
              <a:rPr lang="it-IT" sz="3600" dirty="0"/>
            </a:br>
            <a:r>
              <a:rPr lang="it-IT" sz="3600" dirty="0"/>
              <a:t>La relazione di inizio mandato</a:t>
            </a:r>
            <a:br>
              <a:rPr lang="it-IT" sz="3600" dirty="0"/>
            </a:br>
            <a:r>
              <a:rPr lang="it-IT" sz="3600" dirty="0"/>
              <a:t>La verifica degli obiettivi</a:t>
            </a:r>
            <a:br>
              <a:rPr lang="it-IT" sz="3600" dirty="0"/>
            </a:br>
            <a:r>
              <a:rPr lang="it-IT" sz="3600" dirty="0"/>
              <a:t>La relazione di fine mandato</a:t>
            </a:r>
            <a:br>
              <a:rPr lang="it-IT" sz="3600" dirty="0"/>
            </a:br>
            <a:r>
              <a:rPr lang="it-IT" sz="3600" dirty="0"/>
              <a:t>Il contenuto</a:t>
            </a:r>
            <a:br>
              <a:rPr lang="it-IT" sz="3600" dirty="0"/>
            </a:br>
            <a:r>
              <a:rPr lang="it-IT" sz="3600" dirty="0"/>
              <a:t>Il valore</a:t>
            </a:r>
            <a:br>
              <a:rPr lang="it-IT" sz="3600" dirty="0"/>
            </a:br>
            <a:r>
              <a:rPr lang="it-IT" sz="3600" dirty="0"/>
              <a:t>Le sanzioni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24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BD9B8-12DA-9952-CB22-E8AF2BD07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59592"/>
            <a:ext cx="10515600" cy="1325563"/>
          </a:xfrm>
        </p:spPr>
        <p:txBody>
          <a:bodyPr/>
          <a:lstStyle/>
          <a:p>
            <a:r>
              <a:rPr lang="it-IT" sz="4400" dirty="0"/>
              <a:t>La relazione di inizio mandato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846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159663-0ADE-E0B6-7B8B-3093FD83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683" y="2103437"/>
            <a:ext cx="10515600" cy="1325563"/>
          </a:xfrm>
        </p:spPr>
        <p:txBody>
          <a:bodyPr/>
          <a:lstStyle/>
          <a:p>
            <a:pPr algn="just"/>
            <a:r>
              <a:rPr lang="it-IT" sz="2400" dirty="0"/>
              <a:t>Art. 4-bis</a:t>
            </a:r>
            <a:br>
              <a:rPr lang="it-IT" sz="2400" dirty="0"/>
            </a:br>
            <a:r>
              <a:rPr lang="it-IT" sz="2400" dirty="0"/>
              <a:t>(Relazione di inizio mandato provinciale e comunale)</a:t>
            </a:r>
            <a:br>
              <a:rPr lang="it-IT" sz="2400" dirty="0"/>
            </a:br>
            <a:r>
              <a:rPr lang="it-IT" sz="2400" dirty="0"/>
              <a:t>1. Al fine di garantire il coordinamento della finanza pubblica, il rispetto dell'unità economica e giuridica della Repubblica e il principio di trasparenza delle decisioni di entrata e di spesa, le province e i comuni sono tenuti a redigere una relazione di inizio mandato, volta a verificare la situazione finanziaria e patrimoniale e la misura dell'indebitamento dei medesimi enti.</a:t>
            </a:r>
          </a:p>
        </p:txBody>
      </p:sp>
    </p:spTree>
    <p:extLst>
      <p:ext uri="{BB962C8B-B14F-4D97-AF65-F5344CB8AC3E}">
        <p14:creationId xmlns:p14="http://schemas.microsoft.com/office/powerpoint/2010/main" val="422360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9F7328-FB1E-AECE-26D8-E55AFC2DB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5079"/>
            <a:ext cx="10515600" cy="1325563"/>
          </a:xfrm>
        </p:spPr>
        <p:txBody>
          <a:bodyPr/>
          <a:lstStyle/>
          <a:p>
            <a:pPr algn="just"/>
            <a:r>
              <a:rPr lang="it-IT" sz="2400" dirty="0"/>
              <a:t>2. La relazione di inizio mandato, predisposta dal responsabile del servizio finanziario o dal segretario generale, è sottoscritta dal presidente della provincia o dal sindaco entro il novantesimo giorno dall'inizio del mandato. Sulla base delle risultanze della relazione medesima, il presidente della provincia o il sindaco in carica, ove ne sussistano i presupposti, </a:t>
            </a:r>
            <a:r>
              <a:rPr lang="it-IT" sz="2400" dirty="0">
                <a:highlight>
                  <a:srgbClr val="FFFF00"/>
                </a:highlight>
              </a:rPr>
              <a:t>possono ricorrere alle procedure di riequilibrio finanziario </a:t>
            </a:r>
            <a:r>
              <a:rPr lang="it-IT" sz="2400" dirty="0"/>
              <a:t>vigenti.</a:t>
            </a:r>
          </a:p>
        </p:txBody>
      </p:sp>
    </p:spTree>
    <p:extLst>
      <p:ext uri="{BB962C8B-B14F-4D97-AF65-F5344CB8AC3E}">
        <p14:creationId xmlns:p14="http://schemas.microsoft.com/office/powerpoint/2010/main" val="189599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F382D2-65FF-F762-603A-02598410E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55" y="3237721"/>
            <a:ext cx="10515600" cy="1325563"/>
          </a:xfrm>
        </p:spPr>
        <p:txBody>
          <a:bodyPr/>
          <a:lstStyle/>
          <a:p>
            <a:r>
              <a:rPr lang="it-IT" dirty="0"/>
              <a:t>L’importanza degli equilibri di bilancio</a:t>
            </a:r>
          </a:p>
        </p:txBody>
      </p:sp>
    </p:spTree>
    <p:extLst>
      <p:ext uri="{BB962C8B-B14F-4D97-AF65-F5344CB8AC3E}">
        <p14:creationId xmlns:p14="http://schemas.microsoft.com/office/powerpoint/2010/main" val="3464124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E2DD04-9626-5EF0-4971-93D9F3D2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212" y="2392333"/>
            <a:ext cx="10515600" cy="1325563"/>
          </a:xfrm>
        </p:spPr>
        <p:txBody>
          <a:bodyPr/>
          <a:lstStyle/>
          <a:p>
            <a:r>
              <a:rPr lang="it-IT" dirty="0"/>
              <a:t>La costante verifica degli stessi</a:t>
            </a:r>
          </a:p>
        </p:txBody>
      </p:sp>
    </p:spTree>
    <p:extLst>
      <p:ext uri="{BB962C8B-B14F-4D97-AF65-F5344CB8AC3E}">
        <p14:creationId xmlns:p14="http://schemas.microsoft.com/office/powerpoint/2010/main" val="1729779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05A80-9E73-781D-CA7A-B4C9867FB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1" y="2349200"/>
            <a:ext cx="10515600" cy="1325563"/>
          </a:xfrm>
        </p:spPr>
        <p:txBody>
          <a:bodyPr/>
          <a:lstStyle/>
          <a:p>
            <a:r>
              <a:rPr lang="it-IT" dirty="0"/>
              <a:t>Gli strumenti </a:t>
            </a:r>
            <a:r>
              <a:rPr lang="it-IT"/>
              <a:t>di controllo</a:t>
            </a:r>
          </a:p>
        </p:txBody>
      </p:sp>
    </p:spTree>
    <p:extLst>
      <p:ext uri="{BB962C8B-B14F-4D97-AF65-F5344CB8AC3E}">
        <p14:creationId xmlns:p14="http://schemas.microsoft.com/office/powerpoint/2010/main" val="211242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228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Titillium Web</vt:lpstr>
      <vt:lpstr>Tema di Office</vt:lpstr>
      <vt:lpstr>PRINCIPI DI GOVERNANCE               Marco Catalano </vt:lpstr>
      <vt:lpstr>Argomenti: La programmazione di mandato e la verifica di gestione Il programma elettorale La relazione di inizio mandato La verifica degli obiettivi La relazione di fine mandato Il contenuto Il valore Le sanzioni           </vt:lpstr>
      <vt:lpstr>La relazione di inizio mandato</vt:lpstr>
      <vt:lpstr>Art. 4-bis (Relazione di inizio mandato provinciale e comunale) 1. Al fine di garantire il coordinamento della finanza pubblica, il rispetto dell'unità economica e giuridica della Repubblica e il principio di trasparenza delle decisioni di entrata e di spesa, le province e i comuni sono tenuti a redigere una relazione di inizio mandato, volta a verificare la situazione finanziaria e patrimoniale e la misura dell'indebitamento dei medesimi enti.</vt:lpstr>
      <vt:lpstr>2. La relazione di inizio mandato, predisposta dal responsabile del servizio finanziario o dal segretario generale, è sottoscritta dal presidente della provincia o dal sindaco entro il novantesimo giorno dall'inizio del mandato. Sulla base delle risultanze della relazione medesima, il presidente della provincia o il sindaco in carica, ove ne sussistano i presupposti, possono ricorrere alle procedure di riequilibrio finanziario vigenti.</vt:lpstr>
      <vt:lpstr>L’importanza degli equilibri di bilancio</vt:lpstr>
      <vt:lpstr>La costante verifica degli stessi</vt:lpstr>
      <vt:lpstr>Gli strumenti di controllo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5</cp:revision>
  <dcterms:created xsi:type="dcterms:W3CDTF">2023-04-06T15:13:30Z</dcterms:created>
  <dcterms:modified xsi:type="dcterms:W3CDTF">2025-06-08T15:06:33Z</dcterms:modified>
</cp:coreProperties>
</file>