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F247676A-B5C0-476B-88B3-D163915F8457}"/>
    <pc:docChg chg="custSel addSld delSld modSld">
      <pc:chgData name="Catalano Marco" userId="91b57f96-32c2-4d5e-8986-a6574697bb07" providerId="ADAL" clId="{F247676A-B5C0-476B-88B3-D163915F8457}" dt="2025-06-08T14:47:56.868" v="335" actId="20577"/>
      <pc:docMkLst>
        <pc:docMk/>
      </pc:docMkLst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28774431" sldId="260"/>
        </pc:sldMkLst>
      </pc:sldChg>
      <pc:sldChg chg="del">
        <pc:chgData name="Catalano Marco" userId="91b57f96-32c2-4d5e-8986-a6574697bb07" providerId="ADAL" clId="{F247676A-B5C0-476B-88B3-D163915F8457}" dt="2025-06-08T14:43:39.034" v="0" actId="47"/>
        <pc:sldMkLst>
          <pc:docMk/>
          <pc:sldMk cId="3699436735" sldId="263"/>
        </pc:sldMkLst>
      </pc:sldChg>
      <pc:sldChg chg="modSp new mod">
        <pc:chgData name="Catalano Marco" userId="91b57f96-32c2-4d5e-8986-a6574697bb07" providerId="ADAL" clId="{F247676A-B5C0-476B-88B3-D163915F8457}" dt="2025-06-08T14:44:12.830" v="60" actId="20577"/>
        <pc:sldMkLst>
          <pc:docMk/>
          <pc:sldMk cId="3450334041" sldId="265"/>
        </pc:sldMkLst>
        <pc:spChg chg="mod">
          <ac:chgData name="Catalano Marco" userId="91b57f96-32c2-4d5e-8986-a6574697bb07" providerId="ADAL" clId="{F247676A-B5C0-476B-88B3-D163915F8457}" dt="2025-06-08T14:44:12.830" v="60" actId="20577"/>
          <ac:spMkLst>
            <pc:docMk/>
            <pc:sldMk cId="3450334041" sldId="265"/>
            <ac:spMk id="2" creationId="{346AC498-8063-B1F8-4FC6-E2D17EFB67DB}"/>
          </ac:spMkLst>
        </pc:spChg>
      </pc:sldChg>
      <pc:sldChg chg="modSp new mod">
        <pc:chgData name="Catalano Marco" userId="91b57f96-32c2-4d5e-8986-a6574697bb07" providerId="ADAL" clId="{F247676A-B5C0-476B-88B3-D163915F8457}" dt="2025-06-08T14:46:02.962" v="88" actId="20577"/>
        <pc:sldMkLst>
          <pc:docMk/>
          <pc:sldMk cId="25768886" sldId="266"/>
        </pc:sldMkLst>
        <pc:spChg chg="mod">
          <ac:chgData name="Catalano Marco" userId="91b57f96-32c2-4d5e-8986-a6574697bb07" providerId="ADAL" clId="{F247676A-B5C0-476B-88B3-D163915F8457}" dt="2025-06-08T14:46:02.962" v="88" actId="20577"/>
          <ac:spMkLst>
            <pc:docMk/>
            <pc:sldMk cId="25768886" sldId="266"/>
            <ac:spMk id="2" creationId="{9F0BEB41-ADCD-7DC9-CCB8-5C7A83A695B4}"/>
          </ac:spMkLst>
        </pc:spChg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498270024" sldId="266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2838468897" sldId="267"/>
        </pc:sldMkLst>
      </pc:sldChg>
      <pc:sldChg chg="modSp new mod">
        <pc:chgData name="Catalano Marco" userId="91b57f96-32c2-4d5e-8986-a6574697bb07" providerId="ADAL" clId="{F247676A-B5C0-476B-88B3-D163915F8457}" dt="2025-06-08T14:46:20.502" v="137" actId="20577"/>
        <pc:sldMkLst>
          <pc:docMk/>
          <pc:sldMk cId="2982038185" sldId="267"/>
        </pc:sldMkLst>
        <pc:spChg chg="mod">
          <ac:chgData name="Catalano Marco" userId="91b57f96-32c2-4d5e-8986-a6574697bb07" providerId="ADAL" clId="{F247676A-B5C0-476B-88B3-D163915F8457}" dt="2025-06-08T14:46:20.502" v="137" actId="20577"/>
          <ac:spMkLst>
            <pc:docMk/>
            <pc:sldMk cId="2982038185" sldId="267"/>
            <ac:spMk id="2" creationId="{D36A3B0A-6D67-5066-F868-3B81AB26999A}"/>
          </ac:spMkLst>
        </pc:spChg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1093470451" sldId="268"/>
        </pc:sldMkLst>
      </pc:sldChg>
      <pc:sldChg chg="modSp new mod">
        <pc:chgData name="Catalano Marco" userId="91b57f96-32c2-4d5e-8986-a6574697bb07" providerId="ADAL" clId="{F247676A-B5C0-476B-88B3-D163915F8457}" dt="2025-06-08T14:46:39.526" v="181" actId="313"/>
        <pc:sldMkLst>
          <pc:docMk/>
          <pc:sldMk cId="2135636603" sldId="268"/>
        </pc:sldMkLst>
        <pc:spChg chg="mod">
          <ac:chgData name="Catalano Marco" userId="91b57f96-32c2-4d5e-8986-a6574697bb07" providerId="ADAL" clId="{F247676A-B5C0-476B-88B3-D163915F8457}" dt="2025-06-08T14:46:39.526" v="181" actId="313"/>
          <ac:spMkLst>
            <pc:docMk/>
            <pc:sldMk cId="2135636603" sldId="268"/>
            <ac:spMk id="2" creationId="{73920630-62B9-E749-4A17-8F5209DD1225}"/>
          </ac:spMkLst>
        </pc:spChg>
      </pc:sldChg>
      <pc:sldChg chg="modSp new mod">
        <pc:chgData name="Catalano Marco" userId="91b57f96-32c2-4d5e-8986-a6574697bb07" providerId="ADAL" clId="{F247676A-B5C0-476B-88B3-D163915F8457}" dt="2025-06-08T14:46:56.126" v="223" actId="20577"/>
        <pc:sldMkLst>
          <pc:docMk/>
          <pc:sldMk cId="1256946366" sldId="269"/>
        </pc:sldMkLst>
        <pc:spChg chg="mod">
          <ac:chgData name="Catalano Marco" userId="91b57f96-32c2-4d5e-8986-a6574697bb07" providerId="ADAL" clId="{F247676A-B5C0-476B-88B3-D163915F8457}" dt="2025-06-08T14:46:56.126" v="223" actId="20577"/>
          <ac:spMkLst>
            <pc:docMk/>
            <pc:sldMk cId="1256946366" sldId="269"/>
            <ac:spMk id="2" creationId="{86A15882-59D0-DFB7-91EF-58EE4901A718}"/>
          </ac:spMkLst>
        </pc:spChg>
      </pc:sldChg>
      <pc:sldChg chg="modSp new mod">
        <pc:chgData name="Catalano Marco" userId="91b57f96-32c2-4d5e-8986-a6574697bb07" providerId="ADAL" clId="{F247676A-B5C0-476B-88B3-D163915F8457}" dt="2025-06-08T14:47:15.608" v="271" actId="20577"/>
        <pc:sldMkLst>
          <pc:docMk/>
          <pc:sldMk cId="2149724481" sldId="270"/>
        </pc:sldMkLst>
        <pc:spChg chg="mod">
          <ac:chgData name="Catalano Marco" userId="91b57f96-32c2-4d5e-8986-a6574697bb07" providerId="ADAL" clId="{F247676A-B5C0-476B-88B3-D163915F8457}" dt="2025-06-08T14:47:15.608" v="271" actId="20577"/>
          <ac:spMkLst>
            <pc:docMk/>
            <pc:sldMk cId="2149724481" sldId="270"/>
            <ac:spMk id="2" creationId="{A211D6DA-0028-23FA-79D1-E8AF557D8078}"/>
          </ac:spMkLst>
        </pc:spChg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3769244687" sldId="270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80763991" sldId="271"/>
        </pc:sldMkLst>
      </pc:sldChg>
      <pc:sldChg chg="modSp new mod">
        <pc:chgData name="Catalano Marco" userId="91b57f96-32c2-4d5e-8986-a6574697bb07" providerId="ADAL" clId="{F247676A-B5C0-476B-88B3-D163915F8457}" dt="2025-06-08T14:47:30.380" v="306" actId="20577"/>
        <pc:sldMkLst>
          <pc:docMk/>
          <pc:sldMk cId="2227971402" sldId="271"/>
        </pc:sldMkLst>
        <pc:spChg chg="mod">
          <ac:chgData name="Catalano Marco" userId="91b57f96-32c2-4d5e-8986-a6574697bb07" providerId="ADAL" clId="{F247676A-B5C0-476B-88B3-D163915F8457}" dt="2025-06-08T14:47:30.380" v="306" actId="20577"/>
          <ac:spMkLst>
            <pc:docMk/>
            <pc:sldMk cId="2227971402" sldId="271"/>
            <ac:spMk id="2" creationId="{3329500C-4AFD-081D-06E1-359B5C54CB90}"/>
          </ac:spMkLst>
        </pc:spChg>
      </pc:sldChg>
      <pc:sldChg chg="modSp new mod">
        <pc:chgData name="Catalano Marco" userId="91b57f96-32c2-4d5e-8986-a6574697bb07" providerId="ADAL" clId="{F247676A-B5C0-476B-88B3-D163915F8457}" dt="2025-06-08T14:47:56.868" v="335" actId="20577"/>
        <pc:sldMkLst>
          <pc:docMk/>
          <pc:sldMk cId="220706942" sldId="272"/>
        </pc:sldMkLst>
        <pc:spChg chg="mod">
          <ac:chgData name="Catalano Marco" userId="91b57f96-32c2-4d5e-8986-a6574697bb07" providerId="ADAL" clId="{F247676A-B5C0-476B-88B3-D163915F8457}" dt="2025-06-08T14:47:56.868" v="335" actId="20577"/>
          <ac:spMkLst>
            <pc:docMk/>
            <pc:sldMk cId="220706942" sldId="272"/>
            <ac:spMk id="2" creationId="{F832CF06-EDD3-F3E7-4358-FFE3011E19B0}"/>
          </ac:spMkLst>
        </pc:spChg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679190040" sldId="272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1192648966" sldId="273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3418682438" sldId="274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4097477016" sldId="275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2789113306" sldId="276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46025625" sldId="277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1023519165" sldId="278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2178697050" sldId="279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825038348" sldId="280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334052438" sldId="281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2253202015" sldId="282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1955095870" sldId="283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731924302" sldId="284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1321418239" sldId="285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3127722851" sldId="286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3569430492" sldId="287"/>
        </pc:sldMkLst>
      </pc:sldChg>
      <pc:sldChg chg="del">
        <pc:chgData name="Catalano Marco" userId="91b57f96-32c2-4d5e-8986-a6574697bb07" providerId="ADAL" clId="{F247676A-B5C0-476B-88B3-D163915F8457}" dt="2025-06-08T14:43:44.446" v="1" actId="47"/>
        <pc:sldMkLst>
          <pc:docMk/>
          <pc:sldMk cId="2138747985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9500C-4AFD-081D-06E1-359B5C54C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4476"/>
            <a:ext cx="10515600" cy="1325563"/>
          </a:xfrm>
        </p:spPr>
        <p:txBody>
          <a:bodyPr/>
          <a:lstStyle/>
          <a:p>
            <a:r>
              <a:rPr lang="it-IT" dirty="0"/>
              <a:t>L’influenza del diritto UE e CEDU</a:t>
            </a:r>
          </a:p>
        </p:txBody>
      </p:sp>
    </p:spTree>
    <p:extLst>
      <p:ext uri="{BB962C8B-B14F-4D97-AF65-F5344CB8AC3E}">
        <p14:creationId xmlns:p14="http://schemas.microsoft.com/office/powerpoint/2010/main" val="2227971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32CF06-EDD3-F3E7-4358-FFE3011E1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6069"/>
            <a:ext cx="10515600" cy="1325563"/>
          </a:xfrm>
        </p:spPr>
        <p:txBody>
          <a:bodyPr/>
          <a:lstStyle/>
          <a:p>
            <a:r>
              <a:rPr lang="it-IT"/>
              <a:t>La pluralità delle fonti</a:t>
            </a:r>
          </a:p>
        </p:txBody>
      </p:sp>
    </p:spTree>
    <p:extLst>
      <p:ext uri="{BB962C8B-B14F-4D97-AF65-F5344CB8AC3E}">
        <p14:creationId xmlns:p14="http://schemas.microsoft.com/office/powerpoint/2010/main" val="220706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A61186-DDC1-6322-C4EC-D5778272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374023"/>
          </a:xfrm>
        </p:spPr>
        <p:txBody>
          <a:bodyPr/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Dall’adempimento alla governance contabile: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r>
              <a:rPr lang="it-IT" sz="3200" dirty="0"/>
              <a:t>La visione tradizionale della amministrazione</a:t>
            </a:r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La visione moderna della amministrazione</a:t>
            </a:r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Un caso pratico: il rapporto di lavoro alle dipendenze della PA</a:t>
            </a: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4978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250E25-5807-9E5B-52B3-7EFDDA92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34" y="2219325"/>
            <a:ext cx="10515600" cy="1325563"/>
          </a:xfrm>
        </p:spPr>
        <p:txBody>
          <a:bodyPr/>
          <a:lstStyle/>
          <a:p>
            <a:r>
              <a:rPr lang="it-IT" sz="4400" dirty="0"/>
              <a:t>La visione moderna della amministrazione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722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AC498-8063-B1F8-4FC6-E2D17EFB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30" y="2766218"/>
            <a:ext cx="10515600" cy="1325563"/>
          </a:xfrm>
        </p:spPr>
        <p:txBody>
          <a:bodyPr/>
          <a:lstStyle/>
          <a:p>
            <a:r>
              <a:rPr lang="it-IT" dirty="0"/>
              <a:t>Dalla gerarchia alla direzione e coordinamento</a:t>
            </a:r>
          </a:p>
        </p:txBody>
      </p:sp>
    </p:spTree>
    <p:extLst>
      <p:ext uri="{BB962C8B-B14F-4D97-AF65-F5344CB8AC3E}">
        <p14:creationId xmlns:p14="http://schemas.microsoft.com/office/powerpoint/2010/main" val="345033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0BEB41-ADCD-7DC9-CCB8-5C7A83A69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3374"/>
            <a:ext cx="10515600" cy="1325563"/>
          </a:xfrm>
        </p:spPr>
        <p:txBody>
          <a:bodyPr/>
          <a:lstStyle/>
          <a:p>
            <a:r>
              <a:rPr lang="it-IT" dirty="0"/>
              <a:t>La Amministrazione del 1948</a:t>
            </a:r>
          </a:p>
        </p:txBody>
      </p:sp>
    </p:spTree>
    <p:extLst>
      <p:ext uri="{BB962C8B-B14F-4D97-AF65-F5344CB8AC3E}">
        <p14:creationId xmlns:p14="http://schemas.microsoft.com/office/powerpoint/2010/main" val="25768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6A3B0A-6D67-5066-F868-3B81AB26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it-IT" dirty="0"/>
              <a:t>La creazione delle Regioni</a:t>
            </a:r>
          </a:p>
        </p:txBody>
      </p:sp>
    </p:spTree>
    <p:extLst>
      <p:ext uri="{BB962C8B-B14F-4D97-AF65-F5344CB8AC3E}">
        <p14:creationId xmlns:p14="http://schemas.microsoft.com/office/powerpoint/2010/main" val="2982038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920630-62B9-E749-4A17-8F5209DD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970" y="2280189"/>
            <a:ext cx="10515600" cy="1325563"/>
          </a:xfrm>
        </p:spPr>
        <p:txBody>
          <a:bodyPr/>
          <a:lstStyle/>
          <a:p>
            <a:r>
              <a:rPr lang="it-IT" dirty="0"/>
              <a:t>Il «federalismo a Costituzione invariata»</a:t>
            </a:r>
          </a:p>
        </p:txBody>
      </p:sp>
    </p:spTree>
    <p:extLst>
      <p:ext uri="{BB962C8B-B14F-4D97-AF65-F5344CB8AC3E}">
        <p14:creationId xmlns:p14="http://schemas.microsoft.com/office/powerpoint/2010/main" val="2135636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15882-59D0-DFB7-91EF-58EE4901A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770" y="2766218"/>
            <a:ext cx="10515600" cy="1325563"/>
          </a:xfrm>
        </p:spPr>
        <p:txBody>
          <a:bodyPr/>
          <a:lstStyle/>
          <a:p>
            <a:r>
              <a:rPr lang="it-IT" dirty="0"/>
              <a:t>La riforma del titolo V</a:t>
            </a:r>
          </a:p>
        </p:txBody>
      </p:sp>
    </p:spTree>
    <p:extLst>
      <p:ext uri="{BB962C8B-B14F-4D97-AF65-F5344CB8AC3E}">
        <p14:creationId xmlns:p14="http://schemas.microsoft.com/office/powerpoint/2010/main" val="1256946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1D6DA-0028-23FA-79D1-E8AF557D8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0302"/>
            <a:ext cx="10515600" cy="1325563"/>
          </a:xfrm>
        </p:spPr>
        <p:txBody>
          <a:bodyPr/>
          <a:lstStyle/>
          <a:p>
            <a:r>
              <a:rPr lang="it-IT" dirty="0"/>
              <a:t>Sussidiarietà, differenziazione, adeguatezza.</a:t>
            </a:r>
          </a:p>
        </p:txBody>
      </p:sp>
    </p:spTree>
    <p:extLst>
      <p:ext uri="{BB962C8B-B14F-4D97-AF65-F5344CB8AC3E}">
        <p14:creationId xmlns:p14="http://schemas.microsoft.com/office/powerpoint/2010/main" val="21497244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102</Words>
  <Application>Microsoft Office PowerPoint</Application>
  <PresentationFormat>Widescreen</PresentationFormat>
  <Paragraphs>11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Titillium Web</vt:lpstr>
      <vt:lpstr>Tema di Office</vt:lpstr>
      <vt:lpstr>PRINCIPI DI GOVERNANCE               Marco Catalano </vt:lpstr>
      <vt:lpstr>Argomenti: Dall’adempimento alla governance contabile:  La visione tradizionale della amministrazione  La visione moderna della amministrazione  Un caso pratico: il rapporto di lavoro alle dipendenze della PA          </vt:lpstr>
      <vt:lpstr>La visione moderna della amministrazione</vt:lpstr>
      <vt:lpstr>Dalla gerarchia alla direzione e coordinamento</vt:lpstr>
      <vt:lpstr>La Amministrazione del 1948</vt:lpstr>
      <vt:lpstr>La creazione delle Regioni</vt:lpstr>
      <vt:lpstr>Il «federalismo a Costituzione invariata»</vt:lpstr>
      <vt:lpstr>La riforma del titolo V</vt:lpstr>
      <vt:lpstr>Sussidiarietà, differenziazione, adeguatezza.</vt:lpstr>
      <vt:lpstr>L’influenza del diritto UE e CEDU</vt:lpstr>
      <vt:lpstr>La pluralità delle fonti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5</cp:revision>
  <dcterms:created xsi:type="dcterms:W3CDTF">2023-04-06T15:13:30Z</dcterms:created>
  <dcterms:modified xsi:type="dcterms:W3CDTF">2025-06-08T14:47:59Z</dcterms:modified>
</cp:coreProperties>
</file>