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7" r:id="rId1"/>
  </p:sldMasterIdLst>
  <p:notesMasterIdLst>
    <p:notesMasterId r:id="rId80"/>
  </p:notesMasterIdLst>
  <p:sldIdLst>
    <p:sldId id="259" r:id="rId2"/>
    <p:sldId id="261" r:id="rId3"/>
    <p:sldId id="256" r:id="rId4"/>
    <p:sldId id="258" r:id="rId5"/>
    <p:sldId id="275" r:id="rId6"/>
    <p:sldId id="276" r:id="rId7"/>
    <p:sldId id="329" r:id="rId8"/>
    <p:sldId id="330" r:id="rId9"/>
    <p:sldId id="266" r:id="rId10"/>
    <p:sldId id="317" r:id="rId11"/>
    <p:sldId id="318" r:id="rId12"/>
    <p:sldId id="331" r:id="rId13"/>
    <p:sldId id="285" r:id="rId14"/>
    <p:sldId id="286" r:id="rId15"/>
    <p:sldId id="287" r:id="rId16"/>
    <p:sldId id="288" r:id="rId17"/>
    <p:sldId id="289" r:id="rId18"/>
    <p:sldId id="290" r:id="rId19"/>
    <p:sldId id="332" r:id="rId20"/>
    <p:sldId id="319" r:id="rId21"/>
    <p:sldId id="320" r:id="rId22"/>
    <p:sldId id="321" r:id="rId23"/>
    <p:sldId id="322" r:id="rId24"/>
    <p:sldId id="323" r:id="rId25"/>
    <p:sldId id="324" r:id="rId26"/>
    <p:sldId id="325" r:id="rId27"/>
    <p:sldId id="333" r:id="rId28"/>
    <p:sldId id="334" r:id="rId29"/>
    <p:sldId id="335" r:id="rId30"/>
    <p:sldId id="278" r:id="rId31"/>
    <p:sldId id="280" r:id="rId32"/>
    <p:sldId id="282" r:id="rId33"/>
    <p:sldId id="284" r:id="rId34"/>
    <p:sldId id="291" r:id="rId35"/>
    <p:sldId id="292" r:id="rId36"/>
    <p:sldId id="293" r:id="rId37"/>
    <p:sldId id="294" r:id="rId38"/>
    <p:sldId id="295" r:id="rId39"/>
    <p:sldId id="296" r:id="rId40"/>
    <p:sldId id="297" r:id="rId41"/>
    <p:sldId id="298" r:id="rId42"/>
    <p:sldId id="336" r:id="rId43"/>
    <p:sldId id="327" r:id="rId44"/>
    <p:sldId id="328" r:id="rId45"/>
    <p:sldId id="299" r:id="rId46"/>
    <p:sldId id="300" r:id="rId47"/>
    <p:sldId id="301" r:id="rId48"/>
    <p:sldId id="337" r:id="rId49"/>
    <p:sldId id="338" r:id="rId50"/>
    <p:sldId id="339" r:id="rId51"/>
    <p:sldId id="340" r:id="rId52"/>
    <p:sldId id="341" r:id="rId53"/>
    <p:sldId id="302" r:id="rId54"/>
    <p:sldId id="342" r:id="rId55"/>
    <p:sldId id="257" r:id="rId56"/>
    <p:sldId id="343" r:id="rId57"/>
    <p:sldId id="344" r:id="rId58"/>
    <p:sldId id="279" r:id="rId59"/>
    <p:sldId id="345" r:id="rId60"/>
    <p:sldId id="277" r:id="rId61"/>
    <p:sldId id="260" r:id="rId62"/>
    <p:sldId id="346" r:id="rId63"/>
    <p:sldId id="347" r:id="rId64"/>
    <p:sldId id="262" r:id="rId65"/>
    <p:sldId id="263" r:id="rId66"/>
    <p:sldId id="264" r:id="rId67"/>
    <p:sldId id="265" r:id="rId68"/>
    <p:sldId id="348" r:id="rId69"/>
    <p:sldId id="267" r:id="rId70"/>
    <p:sldId id="268" r:id="rId71"/>
    <p:sldId id="269" r:id="rId72"/>
    <p:sldId id="270" r:id="rId73"/>
    <p:sldId id="271" r:id="rId74"/>
    <p:sldId id="272" r:id="rId75"/>
    <p:sldId id="273" r:id="rId76"/>
    <p:sldId id="274" r:id="rId77"/>
    <p:sldId id="349" r:id="rId78"/>
    <p:sldId id="350" r:id="rId7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A4633B-C387-4E5C-8003-0ACFCADEB2FE}" v="158" dt="2026-06-29T15:20:35.5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4" d="100"/>
          <a:sy n="74" d="100"/>
        </p:scale>
        <p:origin x="34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85"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86"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talano Marco" userId="91b57f96-32c2-4d5e-8986-a6574697bb07" providerId="ADAL" clId="{F896969F-DF0D-4CBE-9EC0-2C0BB48436D3}"/>
    <pc:docChg chg="custSel addSld delSld modSld modMainMaster">
      <pc:chgData name="Catalano Marco" userId="91b57f96-32c2-4d5e-8986-a6574697bb07" providerId="ADAL" clId="{F896969F-DF0D-4CBE-9EC0-2C0BB48436D3}" dt="2026-06-23T17:13:19.591" v="641"/>
      <pc:docMkLst>
        <pc:docMk/>
      </pc:docMkLst>
      <pc:sldChg chg="addSp delSp modSp add mod">
        <pc:chgData name="Catalano Marco" userId="91b57f96-32c2-4d5e-8986-a6574697bb07" providerId="ADAL" clId="{F896969F-DF0D-4CBE-9EC0-2C0BB48436D3}" dt="2026-06-23T16:52:59.749" v="414"/>
        <pc:sldMkLst>
          <pc:docMk/>
          <pc:sldMk cId="0" sldId="256"/>
        </pc:sldMkLst>
        <pc:spChg chg="mod">
          <ac:chgData name="Catalano Marco" userId="91b57f96-32c2-4d5e-8986-a6574697bb07" providerId="ADAL" clId="{F896969F-DF0D-4CBE-9EC0-2C0BB48436D3}" dt="2026-06-23T14:01:26.165" v="63" actId="27636"/>
          <ac:spMkLst>
            <pc:docMk/>
            <pc:sldMk cId="0" sldId="256"/>
            <ac:spMk id="2" creationId="{8D025843-FCD7-3DAC-85F9-760B7AB13085}"/>
          </ac:spMkLst>
        </pc:spChg>
        <pc:picChg chg="add mod">
          <ac:chgData name="Catalano Marco" userId="91b57f96-32c2-4d5e-8986-a6574697bb07" providerId="ADAL" clId="{F896969F-DF0D-4CBE-9EC0-2C0BB48436D3}" dt="2026-06-23T14:06:30.556" v="189"/>
          <ac:picMkLst>
            <pc:docMk/>
            <pc:sldMk cId="0" sldId="256"/>
            <ac:picMk id="3" creationId="{C3642723-0479-5556-83BE-5BF08651C81A}"/>
          </ac:picMkLst>
        </pc:picChg>
        <pc:picChg chg="add mod">
          <ac:chgData name="Catalano Marco" userId="91b57f96-32c2-4d5e-8986-a6574697bb07" providerId="ADAL" clId="{F896969F-DF0D-4CBE-9EC0-2C0BB48436D3}" dt="2026-06-23T16:52:59.749" v="414"/>
          <ac:picMkLst>
            <pc:docMk/>
            <pc:sldMk cId="0" sldId="256"/>
            <ac:picMk id="4" creationId="{28FE4767-6EDD-7A81-7A5C-A91B53ACFADB}"/>
          </ac:picMkLst>
        </pc:picChg>
      </pc:sldChg>
      <pc:sldChg chg="addSp delSp modSp add mod modClrScheme chgLayout">
        <pc:chgData name="Catalano Marco" userId="91b57f96-32c2-4d5e-8986-a6574697bb07" providerId="ADAL" clId="{F896969F-DF0D-4CBE-9EC0-2C0BB48436D3}" dt="2026-06-23T17:10:34.906" v="607"/>
        <pc:sldMkLst>
          <pc:docMk/>
          <pc:sldMk cId="0" sldId="257"/>
        </pc:sldMkLst>
        <pc:spChg chg="add mod ord">
          <ac:chgData name="Catalano Marco" userId="91b57f96-32c2-4d5e-8986-a6574697bb07" providerId="ADAL" clId="{F896969F-DF0D-4CBE-9EC0-2C0BB48436D3}" dt="2026-06-23T14:13:34.510" v="351" actId="700"/>
          <ac:spMkLst>
            <pc:docMk/>
            <pc:sldMk cId="0" sldId="257"/>
            <ac:spMk id="3" creationId="{94C898D3-3C1C-483F-F2BF-665DB4F2B1A8}"/>
          </ac:spMkLst>
        </pc:spChg>
        <pc:spChg chg="mod ord">
          <ac:chgData name="Catalano Marco" userId="91b57f96-32c2-4d5e-8986-a6574697bb07" providerId="ADAL" clId="{F896969F-DF0D-4CBE-9EC0-2C0BB48436D3}" dt="2026-06-23T14:13:34.510" v="351" actId="700"/>
          <ac:spMkLst>
            <pc:docMk/>
            <pc:sldMk cId="0" sldId="257"/>
            <ac:spMk id="8196" creationId="{9E1F741C-638D-E226-B2E6-E7E9C822C9EF}"/>
          </ac:spMkLst>
        </pc:spChg>
        <pc:spChg chg="mod ord">
          <ac:chgData name="Catalano Marco" userId="91b57f96-32c2-4d5e-8986-a6574697bb07" providerId="ADAL" clId="{F896969F-DF0D-4CBE-9EC0-2C0BB48436D3}" dt="2026-06-23T14:13:34.510" v="351" actId="700"/>
          <ac:spMkLst>
            <pc:docMk/>
            <pc:sldMk cId="0" sldId="257"/>
            <ac:spMk id="8197" creationId="{63C2969B-1263-250F-631C-43F24F2A212B}"/>
          </ac:spMkLst>
        </pc:spChg>
        <pc:picChg chg="add mod">
          <ac:chgData name="Catalano Marco" userId="91b57f96-32c2-4d5e-8986-a6574697bb07" providerId="ADAL" clId="{F896969F-DF0D-4CBE-9EC0-2C0BB48436D3}" dt="2026-06-23T14:13:31.495" v="350"/>
          <ac:picMkLst>
            <pc:docMk/>
            <pc:sldMk cId="0" sldId="257"/>
            <ac:picMk id="2" creationId="{934CBBD7-0AE8-6EE7-B703-19AED0FE1814}"/>
          </ac:picMkLst>
        </pc:picChg>
        <pc:picChg chg="add mod">
          <ac:chgData name="Catalano Marco" userId="91b57f96-32c2-4d5e-8986-a6574697bb07" providerId="ADAL" clId="{F896969F-DF0D-4CBE-9EC0-2C0BB48436D3}" dt="2026-06-23T17:10:34.906" v="607"/>
          <ac:picMkLst>
            <pc:docMk/>
            <pc:sldMk cId="0" sldId="257"/>
            <ac:picMk id="4" creationId="{BABF408B-8BFC-59E3-2515-8840A0A448EA}"/>
          </ac:picMkLst>
        </pc:picChg>
      </pc:sldChg>
      <pc:sldChg chg="addSp delSp modSp add mod modClrScheme chgLayout">
        <pc:chgData name="Catalano Marco" userId="91b57f96-32c2-4d5e-8986-a6574697bb07" providerId="ADAL" clId="{F896969F-DF0D-4CBE-9EC0-2C0BB48436D3}" dt="2026-06-23T16:53:20.437" v="421" actId="27636"/>
        <pc:sldMkLst>
          <pc:docMk/>
          <pc:sldMk cId="0" sldId="258"/>
        </pc:sldMkLst>
        <pc:spChg chg="mod ord">
          <ac:chgData name="Catalano Marco" userId="91b57f96-32c2-4d5e-8986-a6574697bb07" providerId="ADAL" clId="{F896969F-DF0D-4CBE-9EC0-2C0BB48436D3}" dt="2026-06-23T16:53:20.437" v="421" actId="27636"/>
          <ac:spMkLst>
            <pc:docMk/>
            <pc:sldMk cId="0" sldId="258"/>
            <ac:spMk id="3" creationId="{4163E5F8-B51F-786D-E34A-C62C06624D9A}"/>
          </ac:spMkLst>
        </pc:spChg>
        <pc:spChg chg="add mod ord">
          <ac:chgData name="Catalano Marco" userId="91b57f96-32c2-4d5e-8986-a6574697bb07" providerId="ADAL" clId="{F896969F-DF0D-4CBE-9EC0-2C0BB48436D3}" dt="2026-06-23T16:53:16.862" v="419" actId="27636"/>
          <ac:spMkLst>
            <pc:docMk/>
            <pc:sldMk cId="0" sldId="258"/>
            <ac:spMk id="6" creationId="{F12DA357-5C70-A902-75F0-595DA85B0524}"/>
          </ac:spMkLst>
        </pc:spChg>
        <pc:spChg chg="mod ord">
          <ac:chgData name="Catalano Marco" userId="91b57f96-32c2-4d5e-8986-a6574697bb07" providerId="ADAL" clId="{F896969F-DF0D-4CBE-9EC0-2C0BB48436D3}" dt="2026-06-23T16:53:13.115" v="416" actId="700"/>
          <ac:spMkLst>
            <pc:docMk/>
            <pc:sldMk cId="0" sldId="258"/>
            <ac:spMk id="10244" creationId="{CEA1715A-057B-F0CA-0821-ABA4A6A03E82}"/>
          </ac:spMkLst>
        </pc:spChg>
        <pc:picChg chg="add mod">
          <ac:chgData name="Catalano Marco" userId="91b57f96-32c2-4d5e-8986-a6574697bb07" providerId="ADAL" clId="{F896969F-DF0D-4CBE-9EC0-2C0BB48436D3}" dt="2026-06-23T14:06:34.447" v="190"/>
          <ac:picMkLst>
            <pc:docMk/>
            <pc:sldMk cId="0" sldId="258"/>
            <ac:picMk id="4" creationId="{293C4433-82B3-D5A9-7097-9C4763181123}"/>
          </ac:picMkLst>
        </pc:picChg>
        <pc:picChg chg="add mod">
          <ac:chgData name="Catalano Marco" userId="91b57f96-32c2-4d5e-8986-a6574697bb07" providerId="ADAL" clId="{F896969F-DF0D-4CBE-9EC0-2C0BB48436D3}" dt="2026-06-23T16:53:06.083" v="415"/>
          <ac:picMkLst>
            <pc:docMk/>
            <pc:sldMk cId="0" sldId="258"/>
            <ac:picMk id="5" creationId="{4D1DB576-E021-D7B3-B120-ACF601117E31}"/>
          </ac:picMkLst>
        </pc:picChg>
      </pc:sldChg>
      <pc:sldChg chg="modSp mod setBg">
        <pc:chgData name="Catalano Marco" userId="91b57f96-32c2-4d5e-8986-a6574697bb07" providerId="ADAL" clId="{F896969F-DF0D-4CBE-9EC0-2C0BB48436D3}" dt="2026-06-23T14:01:36.180" v="88"/>
        <pc:sldMkLst>
          <pc:docMk/>
          <pc:sldMk cId="2413622097" sldId="259"/>
        </pc:sldMkLst>
        <pc:spChg chg="mod">
          <ac:chgData name="Catalano Marco" userId="91b57f96-32c2-4d5e-8986-a6574697bb07" providerId="ADAL" clId="{F896969F-DF0D-4CBE-9EC0-2C0BB48436D3}" dt="2026-06-23T14:00:31.763" v="28" actId="20577"/>
          <ac:spMkLst>
            <pc:docMk/>
            <pc:sldMk cId="2413622097" sldId="259"/>
            <ac:spMk id="6" creationId="{87D56851-3070-14B0-8B9A-69C3D6DEBF11}"/>
          </ac:spMkLst>
        </pc:spChg>
      </pc:sldChg>
      <pc:sldChg chg="addSp delSp modSp add mod modClrScheme chgLayout">
        <pc:chgData name="Catalano Marco" userId="91b57f96-32c2-4d5e-8986-a6574697bb07" providerId="ADAL" clId="{F896969F-DF0D-4CBE-9EC0-2C0BB48436D3}" dt="2026-06-23T17:10:57.332" v="613"/>
        <pc:sldMkLst>
          <pc:docMk/>
          <pc:sldMk cId="0" sldId="260"/>
        </pc:sldMkLst>
        <pc:spChg chg="add mod ord">
          <ac:chgData name="Catalano Marco" userId="91b57f96-32c2-4d5e-8986-a6574697bb07" providerId="ADAL" clId="{F896969F-DF0D-4CBE-9EC0-2C0BB48436D3}" dt="2026-06-23T14:14:13.425" v="366" actId="700"/>
          <ac:spMkLst>
            <pc:docMk/>
            <pc:sldMk cId="0" sldId="260"/>
            <ac:spMk id="3" creationId="{5873CCB0-D2D4-93A9-9607-A5190662D9D6}"/>
          </ac:spMkLst>
        </pc:spChg>
        <pc:spChg chg="mod ord">
          <ac:chgData name="Catalano Marco" userId="91b57f96-32c2-4d5e-8986-a6574697bb07" providerId="ADAL" clId="{F896969F-DF0D-4CBE-9EC0-2C0BB48436D3}" dt="2026-06-23T14:14:13.425" v="366" actId="700"/>
          <ac:spMkLst>
            <pc:docMk/>
            <pc:sldMk cId="0" sldId="260"/>
            <ac:spMk id="14340" creationId="{71416CDB-C99B-A9EA-E3A4-5C968D3B44E8}"/>
          </ac:spMkLst>
        </pc:spChg>
        <pc:spChg chg="mod ord">
          <ac:chgData name="Catalano Marco" userId="91b57f96-32c2-4d5e-8986-a6574697bb07" providerId="ADAL" clId="{F896969F-DF0D-4CBE-9EC0-2C0BB48436D3}" dt="2026-06-23T14:14:13.425" v="366" actId="700"/>
          <ac:spMkLst>
            <pc:docMk/>
            <pc:sldMk cId="0" sldId="260"/>
            <ac:spMk id="14341" creationId="{4D966D9D-3240-0728-7110-D53A8833989E}"/>
          </ac:spMkLst>
        </pc:spChg>
        <pc:picChg chg="add mod">
          <ac:chgData name="Catalano Marco" userId="91b57f96-32c2-4d5e-8986-a6574697bb07" providerId="ADAL" clId="{F896969F-DF0D-4CBE-9EC0-2C0BB48436D3}" dt="2026-06-23T14:14:10.770" v="365"/>
          <ac:picMkLst>
            <pc:docMk/>
            <pc:sldMk cId="0" sldId="260"/>
            <ac:picMk id="2" creationId="{95BD5B30-AF7E-4390-D83E-86AE0ADD65CE}"/>
          </ac:picMkLst>
        </pc:picChg>
        <pc:picChg chg="add mod">
          <ac:chgData name="Catalano Marco" userId="91b57f96-32c2-4d5e-8986-a6574697bb07" providerId="ADAL" clId="{F896969F-DF0D-4CBE-9EC0-2C0BB48436D3}" dt="2026-06-23T17:10:57.332" v="613"/>
          <ac:picMkLst>
            <pc:docMk/>
            <pc:sldMk cId="0" sldId="260"/>
            <ac:picMk id="4" creationId="{1426EDDE-4648-54B5-360A-A8539E7425CC}"/>
          </ac:picMkLst>
        </pc:picChg>
      </pc:sldChg>
      <pc:sldChg chg="modSp mod setBg">
        <pc:chgData name="Catalano Marco" userId="91b57f96-32c2-4d5e-8986-a6574697bb07" providerId="ADAL" clId="{F896969F-DF0D-4CBE-9EC0-2C0BB48436D3}" dt="2026-06-23T14:01:36.180" v="88"/>
        <pc:sldMkLst>
          <pc:docMk/>
          <pc:sldMk cId="3280781438" sldId="261"/>
        </pc:sldMkLst>
        <pc:spChg chg="mod">
          <ac:chgData name="Catalano Marco" userId="91b57f96-32c2-4d5e-8986-a6574697bb07" providerId="ADAL" clId="{F896969F-DF0D-4CBE-9EC0-2C0BB48436D3}" dt="2026-06-23T14:00:47.457" v="61" actId="20577"/>
          <ac:spMkLst>
            <pc:docMk/>
            <pc:sldMk cId="3280781438" sldId="261"/>
            <ac:spMk id="6" creationId="{F5E8FDFE-171B-AD06-5FFB-C4A6A26E76BB}"/>
          </ac:spMkLst>
        </pc:spChg>
      </pc:sldChg>
      <pc:sldChg chg="addSp delSp modSp add mod modClrScheme chgLayout">
        <pc:chgData name="Catalano Marco" userId="91b57f96-32c2-4d5e-8986-a6574697bb07" providerId="ADAL" clId="{F896969F-DF0D-4CBE-9EC0-2C0BB48436D3}" dt="2026-06-23T17:12:19.395" v="620"/>
        <pc:sldMkLst>
          <pc:docMk/>
          <pc:sldMk cId="0" sldId="262"/>
        </pc:sldMkLst>
        <pc:spChg chg="add mod ord">
          <ac:chgData name="Catalano Marco" userId="91b57f96-32c2-4d5e-8986-a6574697bb07" providerId="ADAL" clId="{F896969F-DF0D-4CBE-9EC0-2C0BB48436D3}" dt="2026-06-23T14:14:33.885" v="374" actId="700"/>
          <ac:spMkLst>
            <pc:docMk/>
            <pc:sldMk cId="0" sldId="262"/>
            <ac:spMk id="3" creationId="{332C4360-0FC3-E44A-BBB0-25364B2420B7}"/>
          </ac:spMkLst>
        </pc:spChg>
        <pc:spChg chg="mod ord">
          <ac:chgData name="Catalano Marco" userId="91b57f96-32c2-4d5e-8986-a6574697bb07" providerId="ADAL" clId="{F896969F-DF0D-4CBE-9EC0-2C0BB48436D3}" dt="2026-06-23T14:14:33.885" v="374" actId="700"/>
          <ac:spMkLst>
            <pc:docMk/>
            <pc:sldMk cId="0" sldId="262"/>
            <ac:spMk id="17412" creationId="{9632CB13-FD90-1BB9-C2C1-AF066BE98395}"/>
          </ac:spMkLst>
        </pc:spChg>
        <pc:spChg chg="mod ord">
          <ac:chgData name="Catalano Marco" userId="91b57f96-32c2-4d5e-8986-a6574697bb07" providerId="ADAL" clId="{F896969F-DF0D-4CBE-9EC0-2C0BB48436D3}" dt="2026-06-23T14:14:33.885" v="374" actId="700"/>
          <ac:spMkLst>
            <pc:docMk/>
            <pc:sldMk cId="0" sldId="262"/>
            <ac:spMk id="17413" creationId="{BD535DBF-54A6-ED75-45E5-379FFCF1C278}"/>
          </ac:spMkLst>
        </pc:spChg>
        <pc:picChg chg="add mod">
          <ac:chgData name="Catalano Marco" userId="91b57f96-32c2-4d5e-8986-a6574697bb07" providerId="ADAL" clId="{F896969F-DF0D-4CBE-9EC0-2C0BB48436D3}" dt="2026-06-23T14:14:31.140" v="373"/>
          <ac:picMkLst>
            <pc:docMk/>
            <pc:sldMk cId="0" sldId="262"/>
            <ac:picMk id="2" creationId="{7838F16C-3C85-8B61-DE4D-A7AA10D38B34}"/>
          </ac:picMkLst>
        </pc:picChg>
        <pc:picChg chg="add mod">
          <ac:chgData name="Catalano Marco" userId="91b57f96-32c2-4d5e-8986-a6574697bb07" providerId="ADAL" clId="{F896969F-DF0D-4CBE-9EC0-2C0BB48436D3}" dt="2026-06-23T17:12:19.395" v="620"/>
          <ac:picMkLst>
            <pc:docMk/>
            <pc:sldMk cId="0" sldId="262"/>
            <ac:picMk id="4" creationId="{7D0907C9-40C5-C219-66F4-166B372C7C47}"/>
          </ac:picMkLst>
        </pc:picChg>
      </pc:sldChg>
      <pc:sldChg chg="addSp delSp modSp add mod modClrScheme chgLayout">
        <pc:chgData name="Catalano Marco" userId="91b57f96-32c2-4d5e-8986-a6574697bb07" providerId="ADAL" clId="{F896969F-DF0D-4CBE-9EC0-2C0BB48436D3}" dt="2026-06-23T17:12:23.872" v="621"/>
        <pc:sldMkLst>
          <pc:docMk/>
          <pc:sldMk cId="0" sldId="263"/>
        </pc:sldMkLst>
        <pc:spChg chg="mod ord">
          <ac:chgData name="Catalano Marco" userId="91b57f96-32c2-4d5e-8986-a6574697bb07" providerId="ADAL" clId="{F896969F-DF0D-4CBE-9EC0-2C0BB48436D3}" dt="2026-06-23T14:14:39.941" v="376" actId="700"/>
          <ac:spMkLst>
            <pc:docMk/>
            <pc:sldMk cId="0" sldId="263"/>
            <ac:spMk id="18434" creationId="{191DDAC2-4B02-AEA6-E9BE-40A958E49DEF}"/>
          </ac:spMkLst>
        </pc:spChg>
        <pc:spChg chg="mod ord">
          <ac:chgData name="Catalano Marco" userId="91b57f96-32c2-4d5e-8986-a6574697bb07" providerId="ADAL" clId="{F896969F-DF0D-4CBE-9EC0-2C0BB48436D3}" dt="2026-06-23T14:14:39.941" v="376" actId="700"/>
          <ac:spMkLst>
            <pc:docMk/>
            <pc:sldMk cId="0" sldId="263"/>
            <ac:spMk id="18436" creationId="{E6704028-F563-9500-F5C0-DEFCC260881F}"/>
          </ac:spMkLst>
        </pc:spChg>
        <pc:spChg chg="mod ord">
          <ac:chgData name="Catalano Marco" userId="91b57f96-32c2-4d5e-8986-a6574697bb07" providerId="ADAL" clId="{F896969F-DF0D-4CBE-9EC0-2C0BB48436D3}" dt="2026-06-23T14:14:39.960" v="377" actId="27636"/>
          <ac:spMkLst>
            <pc:docMk/>
            <pc:sldMk cId="0" sldId="263"/>
            <ac:spMk id="18437" creationId="{F53272EE-1FDB-299C-D4FC-3F3A7D9FE12C}"/>
          </ac:spMkLst>
        </pc:spChg>
        <pc:picChg chg="add mod">
          <ac:chgData name="Catalano Marco" userId="91b57f96-32c2-4d5e-8986-a6574697bb07" providerId="ADAL" clId="{F896969F-DF0D-4CBE-9EC0-2C0BB48436D3}" dt="2026-06-23T14:14:37.042" v="375"/>
          <ac:picMkLst>
            <pc:docMk/>
            <pc:sldMk cId="0" sldId="263"/>
            <ac:picMk id="2" creationId="{E0B33415-572E-0C19-2CEB-796E348727AD}"/>
          </ac:picMkLst>
        </pc:picChg>
        <pc:picChg chg="add mod">
          <ac:chgData name="Catalano Marco" userId="91b57f96-32c2-4d5e-8986-a6574697bb07" providerId="ADAL" clId="{F896969F-DF0D-4CBE-9EC0-2C0BB48436D3}" dt="2026-06-23T17:12:23.872" v="621"/>
          <ac:picMkLst>
            <pc:docMk/>
            <pc:sldMk cId="0" sldId="263"/>
            <ac:picMk id="3" creationId="{8D9775A1-0803-1DC7-31A6-62FCD137BA3F}"/>
          </ac:picMkLst>
        </pc:picChg>
      </pc:sldChg>
      <pc:sldChg chg="addSp delSp modSp add mod modClrScheme chgLayout">
        <pc:chgData name="Catalano Marco" userId="91b57f96-32c2-4d5e-8986-a6574697bb07" providerId="ADAL" clId="{F896969F-DF0D-4CBE-9EC0-2C0BB48436D3}" dt="2026-06-23T17:12:27.200" v="622"/>
        <pc:sldMkLst>
          <pc:docMk/>
          <pc:sldMk cId="0" sldId="264"/>
        </pc:sldMkLst>
        <pc:spChg chg="add mod ord">
          <ac:chgData name="Catalano Marco" userId="91b57f96-32c2-4d5e-8986-a6574697bb07" providerId="ADAL" clId="{F896969F-DF0D-4CBE-9EC0-2C0BB48436D3}" dt="2026-06-23T14:14:46.040" v="379" actId="700"/>
          <ac:spMkLst>
            <pc:docMk/>
            <pc:sldMk cId="0" sldId="264"/>
            <ac:spMk id="3" creationId="{40F53D3B-BB19-5310-8EA6-EA0E1397A884}"/>
          </ac:spMkLst>
        </pc:spChg>
        <pc:spChg chg="mod ord">
          <ac:chgData name="Catalano Marco" userId="91b57f96-32c2-4d5e-8986-a6574697bb07" providerId="ADAL" clId="{F896969F-DF0D-4CBE-9EC0-2C0BB48436D3}" dt="2026-06-23T14:14:46.040" v="379" actId="700"/>
          <ac:spMkLst>
            <pc:docMk/>
            <pc:sldMk cId="0" sldId="264"/>
            <ac:spMk id="19460" creationId="{4E9AF63B-5739-188D-FF33-445E2B675C94}"/>
          </ac:spMkLst>
        </pc:spChg>
        <pc:spChg chg="mod ord">
          <ac:chgData name="Catalano Marco" userId="91b57f96-32c2-4d5e-8986-a6574697bb07" providerId="ADAL" clId="{F896969F-DF0D-4CBE-9EC0-2C0BB48436D3}" dt="2026-06-23T14:14:46.040" v="379" actId="700"/>
          <ac:spMkLst>
            <pc:docMk/>
            <pc:sldMk cId="0" sldId="264"/>
            <ac:spMk id="19461" creationId="{A5DF6ACA-8C38-F585-B588-A08CF63C0358}"/>
          </ac:spMkLst>
        </pc:spChg>
        <pc:picChg chg="add mod">
          <ac:chgData name="Catalano Marco" userId="91b57f96-32c2-4d5e-8986-a6574697bb07" providerId="ADAL" clId="{F896969F-DF0D-4CBE-9EC0-2C0BB48436D3}" dt="2026-06-23T14:14:43.226" v="378"/>
          <ac:picMkLst>
            <pc:docMk/>
            <pc:sldMk cId="0" sldId="264"/>
            <ac:picMk id="2" creationId="{6191C702-C7A8-13AF-24D5-C8CB131A5C80}"/>
          </ac:picMkLst>
        </pc:picChg>
        <pc:picChg chg="add mod">
          <ac:chgData name="Catalano Marco" userId="91b57f96-32c2-4d5e-8986-a6574697bb07" providerId="ADAL" clId="{F896969F-DF0D-4CBE-9EC0-2C0BB48436D3}" dt="2026-06-23T17:12:27.200" v="622"/>
          <ac:picMkLst>
            <pc:docMk/>
            <pc:sldMk cId="0" sldId="264"/>
            <ac:picMk id="4" creationId="{80E87FDF-E670-475C-F980-E0D31F6AF779}"/>
          </ac:picMkLst>
        </pc:picChg>
      </pc:sldChg>
      <pc:sldChg chg="addSp delSp modSp add mod modClrScheme chgLayout">
        <pc:chgData name="Catalano Marco" userId="91b57f96-32c2-4d5e-8986-a6574697bb07" providerId="ADAL" clId="{F896969F-DF0D-4CBE-9EC0-2C0BB48436D3}" dt="2026-06-23T17:12:30.715" v="623"/>
        <pc:sldMkLst>
          <pc:docMk/>
          <pc:sldMk cId="0" sldId="265"/>
        </pc:sldMkLst>
        <pc:spChg chg="add mod ord">
          <ac:chgData name="Catalano Marco" userId="91b57f96-32c2-4d5e-8986-a6574697bb07" providerId="ADAL" clId="{F896969F-DF0D-4CBE-9EC0-2C0BB48436D3}" dt="2026-06-23T14:14:55.921" v="381" actId="700"/>
          <ac:spMkLst>
            <pc:docMk/>
            <pc:sldMk cId="0" sldId="265"/>
            <ac:spMk id="3" creationId="{5635CCFB-AFED-FC91-E63E-8BCABA6DC900}"/>
          </ac:spMkLst>
        </pc:spChg>
        <pc:spChg chg="mod ord">
          <ac:chgData name="Catalano Marco" userId="91b57f96-32c2-4d5e-8986-a6574697bb07" providerId="ADAL" clId="{F896969F-DF0D-4CBE-9EC0-2C0BB48436D3}" dt="2026-06-23T14:14:55.921" v="381" actId="700"/>
          <ac:spMkLst>
            <pc:docMk/>
            <pc:sldMk cId="0" sldId="265"/>
            <ac:spMk id="20484" creationId="{19F41980-13CF-B151-DE91-819FBD69DF3D}"/>
          </ac:spMkLst>
        </pc:spChg>
        <pc:spChg chg="mod ord">
          <ac:chgData name="Catalano Marco" userId="91b57f96-32c2-4d5e-8986-a6574697bb07" providerId="ADAL" clId="{F896969F-DF0D-4CBE-9EC0-2C0BB48436D3}" dt="2026-06-23T14:14:55.921" v="381" actId="700"/>
          <ac:spMkLst>
            <pc:docMk/>
            <pc:sldMk cId="0" sldId="265"/>
            <ac:spMk id="20485" creationId="{B0DC3EAA-B1FE-3591-226C-E10C3ECF3FF6}"/>
          </ac:spMkLst>
        </pc:spChg>
        <pc:picChg chg="add mod">
          <ac:chgData name="Catalano Marco" userId="91b57f96-32c2-4d5e-8986-a6574697bb07" providerId="ADAL" clId="{F896969F-DF0D-4CBE-9EC0-2C0BB48436D3}" dt="2026-06-23T14:14:50.810" v="380"/>
          <ac:picMkLst>
            <pc:docMk/>
            <pc:sldMk cId="0" sldId="265"/>
            <ac:picMk id="2" creationId="{985EF4ED-168F-07FB-90EF-019A51024447}"/>
          </ac:picMkLst>
        </pc:picChg>
        <pc:picChg chg="add mod">
          <ac:chgData name="Catalano Marco" userId="91b57f96-32c2-4d5e-8986-a6574697bb07" providerId="ADAL" clId="{F896969F-DF0D-4CBE-9EC0-2C0BB48436D3}" dt="2026-06-23T17:12:30.715" v="623"/>
          <ac:picMkLst>
            <pc:docMk/>
            <pc:sldMk cId="0" sldId="265"/>
            <ac:picMk id="4" creationId="{4F2F486C-50EF-076E-23ED-6330ED824E35}"/>
          </ac:picMkLst>
        </pc:picChg>
      </pc:sldChg>
      <pc:sldChg chg="addSp delSp modSp add mod modClrScheme chgLayout">
        <pc:chgData name="Catalano Marco" userId="91b57f96-32c2-4d5e-8986-a6574697bb07" providerId="ADAL" clId="{F896969F-DF0D-4CBE-9EC0-2C0BB48436D3}" dt="2026-06-23T16:54:46.891" v="451" actId="27636"/>
        <pc:sldMkLst>
          <pc:docMk/>
          <pc:sldMk cId="0" sldId="266"/>
        </pc:sldMkLst>
        <pc:spChg chg="mod ord">
          <ac:chgData name="Catalano Marco" userId="91b57f96-32c2-4d5e-8986-a6574697bb07" providerId="ADAL" clId="{F896969F-DF0D-4CBE-9EC0-2C0BB48436D3}" dt="2026-06-23T16:54:43.955" v="449" actId="27636"/>
          <ac:spMkLst>
            <pc:docMk/>
            <pc:sldMk cId="0" sldId="266"/>
            <ac:spMk id="2" creationId="{5481C240-C2B6-F93C-BD05-B7A0DD58D1D1}"/>
          </ac:spMkLst>
        </pc:spChg>
        <pc:spChg chg="mod ord">
          <ac:chgData name="Catalano Marco" userId="91b57f96-32c2-4d5e-8986-a6574697bb07" providerId="ADAL" clId="{F896969F-DF0D-4CBE-9EC0-2C0BB48436D3}" dt="2026-06-23T16:54:46.891" v="451" actId="27636"/>
          <ac:spMkLst>
            <pc:docMk/>
            <pc:sldMk cId="0" sldId="266"/>
            <ac:spMk id="3" creationId="{7C5B5509-A3AB-43E5-0BB3-5358F1EF9D61}"/>
          </ac:spMkLst>
        </pc:spChg>
        <pc:spChg chg="mod ord">
          <ac:chgData name="Catalano Marco" userId="91b57f96-32c2-4d5e-8986-a6574697bb07" providerId="ADAL" clId="{F896969F-DF0D-4CBE-9EC0-2C0BB48436D3}" dt="2026-06-23T16:54:39.663" v="446" actId="700"/>
          <ac:spMkLst>
            <pc:docMk/>
            <pc:sldMk cId="0" sldId="266"/>
            <ac:spMk id="15364" creationId="{B793606D-F815-A258-603E-F7DDB46AB87C}"/>
          </ac:spMkLst>
        </pc:spChg>
        <pc:picChg chg="add mod">
          <ac:chgData name="Catalano Marco" userId="91b57f96-32c2-4d5e-8986-a6574697bb07" providerId="ADAL" clId="{F896969F-DF0D-4CBE-9EC0-2C0BB48436D3}" dt="2026-06-23T14:06:57.487" v="195"/>
          <ac:picMkLst>
            <pc:docMk/>
            <pc:sldMk cId="0" sldId="266"/>
            <ac:picMk id="4" creationId="{266AEE6B-873A-EE87-9C5B-6EB6E1B6D70F}"/>
          </ac:picMkLst>
        </pc:picChg>
        <pc:picChg chg="add mod">
          <ac:chgData name="Catalano Marco" userId="91b57f96-32c2-4d5e-8986-a6574697bb07" providerId="ADAL" clId="{F896969F-DF0D-4CBE-9EC0-2C0BB48436D3}" dt="2026-06-23T16:54:35.099" v="445"/>
          <ac:picMkLst>
            <pc:docMk/>
            <pc:sldMk cId="0" sldId="266"/>
            <ac:picMk id="5" creationId="{56A743A6-E4C2-A369-0FD0-16831E7D5094}"/>
          </ac:picMkLst>
        </pc:picChg>
      </pc:sldChg>
      <pc:sldChg chg="addSp delSp modSp add mod modClrScheme chgLayout">
        <pc:chgData name="Catalano Marco" userId="91b57f96-32c2-4d5e-8986-a6574697bb07" providerId="ADAL" clId="{F896969F-DF0D-4CBE-9EC0-2C0BB48436D3}" dt="2026-06-23T17:12:37.237" v="625"/>
        <pc:sldMkLst>
          <pc:docMk/>
          <pc:sldMk cId="0" sldId="267"/>
        </pc:sldMkLst>
        <pc:spChg chg="add mod ord">
          <ac:chgData name="Catalano Marco" userId="91b57f96-32c2-4d5e-8986-a6574697bb07" providerId="ADAL" clId="{F896969F-DF0D-4CBE-9EC0-2C0BB48436D3}" dt="2026-06-23T14:15:09.180" v="385" actId="700"/>
          <ac:spMkLst>
            <pc:docMk/>
            <pc:sldMk cId="0" sldId="267"/>
            <ac:spMk id="3" creationId="{2008D420-F699-1DAD-9800-1E7EA6ACBF69}"/>
          </ac:spMkLst>
        </pc:spChg>
        <pc:spChg chg="mod ord">
          <ac:chgData name="Catalano Marco" userId="91b57f96-32c2-4d5e-8986-a6574697bb07" providerId="ADAL" clId="{F896969F-DF0D-4CBE-9EC0-2C0BB48436D3}" dt="2026-06-23T14:15:09.180" v="385" actId="700"/>
          <ac:spMkLst>
            <pc:docMk/>
            <pc:sldMk cId="0" sldId="267"/>
            <ac:spMk id="22532" creationId="{51676BF8-2BD0-5741-857E-455E55E90284}"/>
          </ac:spMkLst>
        </pc:spChg>
        <pc:spChg chg="mod ord">
          <ac:chgData name="Catalano Marco" userId="91b57f96-32c2-4d5e-8986-a6574697bb07" providerId="ADAL" clId="{F896969F-DF0D-4CBE-9EC0-2C0BB48436D3}" dt="2026-06-23T14:15:09.205" v="386" actId="27636"/>
          <ac:spMkLst>
            <pc:docMk/>
            <pc:sldMk cId="0" sldId="267"/>
            <ac:spMk id="22533" creationId="{63642D46-494D-F76A-F405-02C790937BF2}"/>
          </ac:spMkLst>
        </pc:spChg>
        <pc:picChg chg="add mod">
          <ac:chgData name="Catalano Marco" userId="91b57f96-32c2-4d5e-8986-a6574697bb07" providerId="ADAL" clId="{F896969F-DF0D-4CBE-9EC0-2C0BB48436D3}" dt="2026-06-23T14:15:06.231" v="384"/>
          <ac:picMkLst>
            <pc:docMk/>
            <pc:sldMk cId="0" sldId="267"/>
            <ac:picMk id="2" creationId="{F7BF1811-3946-FD0E-DDC5-6511CB710245}"/>
          </ac:picMkLst>
        </pc:picChg>
        <pc:picChg chg="add mod">
          <ac:chgData name="Catalano Marco" userId="91b57f96-32c2-4d5e-8986-a6574697bb07" providerId="ADAL" clId="{F896969F-DF0D-4CBE-9EC0-2C0BB48436D3}" dt="2026-06-23T17:12:37.237" v="625"/>
          <ac:picMkLst>
            <pc:docMk/>
            <pc:sldMk cId="0" sldId="267"/>
            <ac:picMk id="4" creationId="{5D47A8E7-CC99-A8AE-035B-7668C04576E6}"/>
          </ac:picMkLst>
        </pc:picChg>
      </pc:sldChg>
      <pc:sldChg chg="addSp delSp modSp add mod modClrScheme chgLayout">
        <pc:chgData name="Catalano Marco" userId="91b57f96-32c2-4d5e-8986-a6574697bb07" providerId="ADAL" clId="{F896969F-DF0D-4CBE-9EC0-2C0BB48436D3}" dt="2026-06-23T17:12:40.544" v="626"/>
        <pc:sldMkLst>
          <pc:docMk/>
          <pc:sldMk cId="0" sldId="268"/>
        </pc:sldMkLst>
        <pc:spChg chg="mod ord">
          <ac:chgData name="Catalano Marco" userId="91b57f96-32c2-4d5e-8986-a6574697bb07" providerId="ADAL" clId="{F896969F-DF0D-4CBE-9EC0-2C0BB48436D3}" dt="2026-06-23T14:15:15.671" v="389" actId="27636"/>
          <ac:spMkLst>
            <pc:docMk/>
            <pc:sldMk cId="0" sldId="268"/>
            <ac:spMk id="3" creationId="{65B19359-3318-1916-1D8E-E869EA07ED3A}"/>
          </ac:spMkLst>
        </pc:spChg>
        <pc:spChg chg="add mod ord">
          <ac:chgData name="Catalano Marco" userId="91b57f96-32c2-4d5e-8986-a6574697bb07" providerId="ADAL" clId="{F896969F-DF0D-4CBE-9EC0-2C0BB48436D3}" dt="2026-06-23T14:15:15.635" v="388" actId="700"/>
          <ac:spMkLst>
            <pc:docMk/>
            <pc:sldMk cId="0" sldId="268"/>
            <ac:spMk id="4" creationId="{C7782DE7-F6DF-18CC-F2F6-6527158D8354}"/>
          </ac:spMkLst>
        </pc:spChg>
        <pc:spChg chg="mod ord">
          <ac:chgData name="Catalano Marco" userId="91b57f96-32c2-4d5e-8986-a6574697bb07" providerId="ADAL" clId="{F896969F-DF0D-4CBE-9EC0-2C0BB48436D3}" dt="2026-06-23T14:15:15.635" v="388" actId="700"/>
          <ac:spMkLst>
            <pc:docMk/>
            <pc:sldMk cId="0" sldId="268"/>
            <ac:spMk id="23556" creationId="{74B3F010-D407-0B58-F3C3-F1FCB1DBCAF5}"/>
          </ac:spMkLst>
        </pc:spChg>
        <pc:picChg chg="add mod">
          <ac:chgData name="Catalano Marco" userId="91b57f96-32c2-4d5e-8986-a6574697bb07" providerId="ADAL" clId="{F896969F-DF0D-4CBE-9EC0-2C0BB48436D3}" dt="2026-06-23T14:15:12.765" v="387"/>
          <ac:picMkLst>
            <pc:docMk/>
            <pc:sldMk cId="0" sldId="268"/>
            <ac:picMk id="2" creationId="{E928793C-5EEB-C12F-D2B8-B261C3B93F31}"/>
          </ac:picMkLst>
        </pc:picChg>
        <pc:picChg chg="add mod">
          <ac:chgData name="Catalano Marco" userId="91b57f96-32c2-4d5e-8986-a6574697bb07" providerId="ADAL" clId="{F896969F-DF0D-4CBE-9EC0-2C0BB48436D3}" dt="2026-06-23T17:12:40.544" v="626"/>
          <ac:picMkLst>
            <pc:docMk/>
            <pc:sldMk cId="0" sldId="268"/>
            <ac:picMk id="5" creationId="{29C9C8EA-3BBF-EC36-0EC0-7993BAE224D4}"/>
          </ac:picMkLst>
        </pc:picChg>
      </pc:sldChg>
      <pc:sldChg chg="addSp delSp modSp add mod modClrScheme chgLayout">
        <pc:chgData name="Catalano Marco" userId="91b57f96-32c2-4d5e-8986-a6574697bb07" providerId="ADAL" clId="{F896969F-DF0D-4CBE-9EC0-2C0BB48436D3}" dt="2026-06-23T17:12:43.909" v="627"/>
        <pc:sldMkLst>
          <pc:docMk/>
          <pc:sldMk cId="0" sldId="269"/>
        </pc:sldMkLst>
        <pc:spChg chg="mod ord">
          <ac:chgData name="Catalano Marco" userId="91b57f96-32c2-4d5e-8986-a6574697bb07" providerId="ADAL" clId="{F896969F-DF0D-4CBE-9EC0-2C0BB48436D3}" dt="2026-06-23T14:15:22.764" v="392" actId="27636"/>
          <ac:spMkLst>
            <pc:docMk/>
            <pc:sldMk cId="0" sldId="269"/>
            <ac:spMk id="3" creationId="{0DA28E9B-B19C-827D-3E02-58FF8877D9BD}"/>
          </ac:spMkLst>
        </pc:spChg>
        <pc:spChg chg="add mod ord">
          <ac:chgData name="Catalano Marco" userId="91b57f96-32c2-4d5e-8986-a6574697bb07" providerId="ADAL" clId="{F896969F-DF0D-4CBE-9EC0-2C0BB48436D3}" dt="2026-06-23T14:15:22.721" v="391" actId="700"/>
          <ac:spMkLst>
            <pc:docMk/>
            <pc:sldMk cId="0" sldId="269"/>
            <ac:spMk id="4" creationId="{2866D2DB-B25E-F065-8A83-DFCBBFDB9642}"/>
          </ac:spMkLst>
        </pc:spChg>
        <pc:spChg chg="mod ord">
          <ac:chgData name="Catalano Marco" userId="91b57f96-32c2-4d5e-8986-a6574697bb07" providerId="ADAL" clId="{F896969F-DF0D-4CBE-9EC0-2C0BB48436D3}" dt="2026-06-23T14:15:22.721" v="391" actId="700"/>
          <ac:spMkLst>
            <pc:docMk/>
            <pc:sldMk cId="0" sldId="269"/>
            <ac:spMk id="24580" creationId="{EBDEB871-2828-CED0-D12C-E0511D09738C}"/>
          </ac:spMkLst>
        </pc:spChg>
        <pc:picChg chg="add mod">
          <ac:chgData name="Catalano Marco" userId="91b57f96-32c2-4d5e-8986-a6574697bb07" providerId="ADAL" clId="{F896969F-DF0D-4CBE-9EC0-2C0BB48436D3}" dt="2026-06-23T14:15:19.710" v="390"/>
          <ac:picMkLst>
            <pc:docMk/>
            <pc:sldMk cId="0" sldId="269"/>
            <ac:picMk id="2" creationId="{9C0A6F7F-F349-F5F3-CC5B-BA686CF90103}"/>
          </ac:picMkLst>
        </pc:picChg>
        <pc:picChg chg="add mod">
          <ac:chgData name="Catalano Marco" userId="91b57f96-32c2-4d5e-8986-a6574697bb07" providerId="ADAL" clId="{F896969F-DF0D-4CBE-9EC0-2C0BB48436D3}" dt="2026-06-23T17:12:43.909" v="627"/>
          <ac:picMkLst>
            <pc:docMk/>
            <pc:sldMk cId="0" sldId="269"/>
            <ac:picMk id="5" creationId="{94D42799-BBDF-1749-A855-FD52128EE205}"/>
          </ac:picMkLst>
        </pc:picChg>
      </pc:sldChg>
      <pc:sldChg chg="addSp delSp modSp add mod modClrScheme chgLayout">
        <pc:chgData name="Catalano Marco" userId="91b57f96-32c2-4d5e-8986-a6574697bb07" providerId="ADAL" clId="{F896969F-DF0D-4CBE-9EC0-2C0BB48436D3}" dt="2026-06-23T17:12:47.475" v="628"/>
        <pc:sldMkLst>
          <pc:docMk/>
          <pc:sldMk cId="0" sldId="270"/>
        </pc:sldMkLst>
        <pc:spChg chg="add mod ord">
          <ac:chgData name="Catalano Marco" userId="91b57f96-32c2-4d5e-8986-a6574697bb07" providerId="ADAL" clId="{F896969F-DF0D-4CBE-9EC0-2C0BB48436D3}" dt="2026-06-23T14:15:29.260" v="394" actId="700"/>
          <ac:spMkLst>
            <pc:docMk/>
            <pc:sldMk cId="0" sldId="270"/>
            <ac:spMk id="3" creationId="{2AFB0F18-0218-92FA-5975-13AE45E6438D}"/>
          </ac:spMkLst>
        </pc:spChg>
        <pc:spChg chg="mod ord">
          <ac:chgData name="Catalano Marco" userId="91b57f96-32c2-4d5e-8986-a6574697bb07" providerId="ADAL" clId="{F896969F-DF0D-4CBE-9EC0-2C0BB48436D3}" dt="2026-06-23T14:15:29.260" v="394" actId="700"/>
          <ac:spMkLst>
            <pc:docMk/>
            <pc:sldMk cId="0" sldId="270"/>
            <ac:spMk id="25604" creationId="{D79640DE-EE71-2D54-4381-5DE869586963}"/>
          </ac:spMkLst>
        </pc:spChg>
        <pc:spChg chg="mod ord">
          <ac:chgData name="Catalano Marco" userId="91b57f96-32c2-4d5e-8986-a6574697bb07" providerId="ADAL" clId="{F896969F-DF0D-4CBE-9EC0-2C0BB48436D3}" dt="2026-06-23T14:15:29.290" v="395" actId="27636"/>
          <ac:spMkLst>
            <pc:docMk/>
            <pc:sldMk cId="0" sldId="270"/>
            <ac:spMk id="25605" creationId="{92B4D3FC-A0B3-172A-6B78-991ADE806244}"/>
          </ac:spMkLst>
        </pc:spChg>
        <pc:picChg chg="add mod">
          <ac:chgData name="Catalano Marco" userId="91b57f96-32c2-4d5e-8986-a6574697bb07" providerId="ADAL" clId="{F896969F-DF0D-4CBE-9EC0-2C0BB48436D3}" dt="2026-06-23T14:15:26.170" v="393"/>
          <ac:picMkLst>
            <pc:docMk/>
            <pc:sldMk cId="0" sldId="270"/>
            <ac:picMk id="2" creationId="{D385A422-5943-2F77-FCFE-951491A7A32D}"/>
          </ac:picMkLst>
        </pc:picChg>
        <pc:picChg chg="add mod">
          <ac:chgData name="Catalano Marco" userId="91b57f96-32c2-4d5e-8986-a6574697bb07" providerId="ADAL" clId="{F896969F-DF0D-4CBE-9EC0-2C0BB48436D3}" dt="2026-06-23T17:12:47.475" v="628"/>
          <ac:picMkLst>
            <pc:docMk/>
            <pc:sldMk cId="0" sldId="270"/>
            <ac:picMk id="4" creationId="{C69CB4A6-DC0D-D24A-48FB-D1182C8F4B8D}"/>
          </ac:picMkLst>
        </pc:picChg>
      </pc:sldChg>
      <pc:sldChg chg="addSp delSp modSp add mod modClrScheme chgLayout">
        <pc:chgData name="Catalano Marco" userId="91b57f96-32c2-4d5e-8986-a6574697bb07" providerId="ADAL" clId="{F896969F-DF0D-4CBE-9EC0-2C0BB48436D3}" dt="2026-06-23T17:12:56.212" v="632" actId="27636"/>
        <pc:sldMkLst>
          <pc:docMk/>
          <pc:sldMk cId="0" sldId="271"/>
        </pc:sldMkLst>
        <pc:spChg chg="add mod ord">
          <ac:chgData name="Catalano Marco" userId="91b57f96-32c2-4d5e-8986-a6574697bb07" providerId="ADAL" clId="{F896969F-DF0D-4CBE-9EC0-2C0BB48436D3}" dt="2026-06-23T17:12:53.545" v="630" actId="14100"/>
          <ac:spMkLst>
            <pc:docMk/>
            <pc:sldMk cId="0" sldId="271"/>
            <ac:spMk id="3" creationId="{39A038E9-A00C-705E-6291-E84220748D71}"/>
          </ac:spMkLst>
        </pc:spChg>
        <pc:spChg chg="mod ord">
          <ac:chgData name="Catalano Marco" userId="91b57f96-32c2-4d5e-8986-a6574697bb07" providerId="ADAL" clId="{F896969F-DF0D-4CBE-9EC0-2C0BB48436D3}" dt="2026-06-23T14:15:35.995" v="397" actId="700"/>
          <ac:spMkLst>
            <pc:docMk/>
            <pc:sldMk cId="0" sldId="271"/>
            <ac:spMk id="26628" creationId="{97862354-A0A7-FCBC-A4A9-001CE913A0E9}"/>
          </ac:spMkLst>
        </pc:spChg>
        <pc:spChg chg="mod ord">
          <ac:chgData name="Catalano Marco" userId="91b57f96-32c2-4d5e-8986-a6574697bb07" providerId="ADAL" clId="{F896969F-DF0D-4CBE-9EC0-2C0BB48436D3}" dt="2026-06-23T17:12:56.212" v="632" actId="27636"/>
          <ac:spMkLst>
            <pc:docMk/>
            <pc:sldMk cId="0" sldId="271"/>
            <ac:spMk id="26629" creationId="{2AC0B70A-CB34-A4A3-5AC3-E813494B0FA0}"/>
          </ac:spMkLst>
        </pc:spChg>
        <pc:picChg chg="add mod">
          <ac:chgData name="Catalano Marco" userId="91b57f96-32c2-4d5e-8986-a6574697bb07" providerId="ADAL" clId="{F896969F-DF0D-4CBE-9EC0-2C0BB48436D3}" dt="2026-06-23T14:15:33.035" v="396"/>
          <ac:picMkLst>
            <pc:docMk/>
            <pc:sldMk cId="0" sldId="271"/>
            <ac:picMk id="2" creationId="{4778B531-5ABE-D8EA-4056-99FA3C4EB350}"/>
          </ac:picMkLst>
        </pc:picChg>
        <pc:picChg chg="add mod">
          <ac:chgData name="Catalano Marco" userId="91b57f96-32c2-4d5e-8986-a6574697bb07" providerId="ADAL" clId="{F896969F-DF0D-4CBE-9EC0-2C0BB48436D3}" dt="2026-06-23T17:12:50.692" v="629"/>
          <ac:picMkLst>
            <pc:docMk/>
            <pc:sldMk cId="0" sldId="271"/>
            <ac:picMk id="4" creationId="{0924E66B-0498-52C6-ACDF-1344558B1900}"/>
          </ac:picMkLst>
        </pc:picChg>
      </pc:sldChg>
      <pc:sldChg chg="addSp delSp modSp add mod modClrScheme chgLayout">
        <pc:chgData name="Catalano Marco" userId="91b57f96-32c2-4d5e-8986-a6574697bb07" providerId="ADAL" clId="{F896969F-DF0D-4CBE-9EC0-2C0BB48436D3}" dt="2026-06-23T17:13:05.135" v="637" actId="27636"/>
        <pc:sldMkLst>
          <pc:docMk/>
          <pc:sldMk cId="0" sldId="272"/>
        </pc:sldMkLst>
        <pc:spChg chg="mod ord">
          <ac:chgData name="Catalano Marco" userId="91b57f96-32c2-4d5e-8986-a6574697bb07" providerId="ADAL" clId="{F896969F-DF0D-4CBE-9EC0-2C0BB48436D3}" dt="2026-06-23T17:13:05.135" v="637" actId="27636"/>
          <ac:spMkLst>
            <pc:docMk/>
            <pc:sldMk cId="0" sldId="272"/>
            <ac:spMk id="3" creationId="{2AACDC75-0E26-8917-E7A8-2072931B2D28}"/>
          </ac:spMkLst>
        </pc:spChg>
        <pc:spChg chg="add mod ord">
          <ac:chgData name="Catalano Marco" userId="91b57f96-32c2-4d5e-8986-a6574697bb07" providerId="ADAL" clId="{F896969F-DF0D-4CBE-9EC0-2C0BB48436D3}" dt="2026-06-23T17:13:02.019" v="635" actId="27636"/>
          <ac:spMkLst>
            <pc:docMk/>
            <pc:sldMk cId="0" sldId="272"/>
            <ac:spMk id="4" creationId="{048AF2EB-1C14-355F-D0DB-9CA4AEBF1E35}"/>
          </ac:spMkLst>
        </pc:spChg>
        <pc:spChg chg="mod ord">
          <ac:chgData name="Catalano Marco" userId="91b57f96-32c2-4d5e-8986-a6574697bb07" providerId="ADAL" clId="{F896969F-DF0D-4CBE-9EC0-2C0BB48436D3}" dt="2026-06-23T14:15:42.161" v="400" actId="700"/>
          <ac:spMkLst>
            <pc:docMk/>
            <pc:sldMk cId="0" sldId="272"/>
            <ac:spMk id="27652" creationId="{E68BFF60-ABE2-E342-4A5D-6422D952DD43}"/>
          </ac:spMkLst>
        </pc:spChg>
        <pc:picChg chg="add mod">
          <ac:chgData name="Catalano Marco" userId="91b57f96-32c2-4d5e-8986-a6574697bb07" providerId="ADAL" clId="{F896969F-DF0D-4CBE-9EC0-2C0BB48436D3}" dt="2026-06-23T14:15:39.426" v="399"/>
          <ac:picMkLst>
            <pc:docMk/>
            <pc:sldMk cId="0" sldId="272"/>
            <ac:picMk id="2" creationId="{D65EFD8B-7B48-AC60-589C-3D6679772E2F}"/>
          </ac:picMkLst>
        </pc:picChg>
        <pc:picChg chg="add mod">
          <ac:chgData name="Catalano Marco" userId="91b57f96-32c2-4d5e-8986-a6574697bb07" providerId="ADAL" clId="{F896969F-DF0D-4CBE-9EC0-2C0BB48436D3}" dt="2026-06-23T17:12:59.927" v="633"/>
          <ac:picMkLst>
            <pc:docMk/>
            <pc:sldMk cId="0" sldId="272"/>
            <ac:picMk id="5" creationId="{32BC5C7A-AB3C-CD32-8072-32A6417A6202}"/>
          </ac:picMkLst>
        </pc:picChg>
      </pc:sldChg>
      <pc:sldChg chg="addSp delSp modSp add mod modClrScheme chgLayout">
        <pc:chgData name="Catalano Marco" userId="91b57f96-32c2-4d5e-8986-a6574697bb07" providerId="ADAL" clId="{F896969F-DF0D-4CBE-9EC0-2C0BB48436D3}" dt="2026-06-23T17:13:09.294" v="638"/>
        <pc:sldMkLst>
          <pc:docMk/>
          <pc:sldMk cId="0" sldId="273"/>
        </pc:sldMkLst>
        <pc:spChg chg="mod ord">
          <ac:chgData name="Catalano Marco" userId="91b57f96-32c2-4d5e-8986-a6574697bb07" providerId="ADAL" clId="{F896969F-DF0D-4CBE-9EC0-2C0BB48436D3}" dt="2026-06-23T14:15:49.040" v="403" actId="700"/>
          <ac:spMkLst>
            <pc:docMk/>
            <pc:sldMk cId="0" sldId="273"/>
            <ac:spMk id="2" creationId="{25087E2D-6921-DD65-0E3E-B0FF7F3097D4}"/>
          </ac:spMkLst>
        </pc:spChg>
        <pc:spChg chg="mod ord">
          <ac:chgData name="Catalano Marco" userId="91b57f96-32c2-4d5e-8986-a6574697bb07" providerId="ADAL" clId="{F896969F-DF0D-4CBE-9EC0-2C0BB48436D3}" dt="2026-06-23T14:15:49.085" v="404" actId="27636"/>
          <ac:spMkLst>
            <pc:docMk/>
            <pc:sldMk cId="0" sldId="273"/>
            <ac:spMk id="3" creationId="{1171D57F-4E3E-527E-25E5-E344CD0DDCAF}"/>
          </ac:spMkLst>
        </pc:spChg>
        <pc:spChg chg="mod ord">
          <ac:chgData name="Catalano Marco" userId="91b57f96-32c2-4d5e-8986-a6574697bb07" providerId="ADAL" clId="{F896969F-DF0D-4CBE-9EC0-2C0BB48436D3}" dt="2026-06-23T14:15:49.040" v="403" actId="700"/>
          <ac:spMkLst>
            <pc:docMk/>
            <pc:sldMk cId="0" sldId="273"/>
            <ac:spMk id="28676" creationId="{148FC2C3-A49E-9B33-74AA-4CC2E8506A39}"/>
          </ac:spMkLst>
        </pc:spChg>
        <pc:picChg chg="add mod">
          <ac:chgData name="Catalano Marco" userId="91b57f96-32c2-4d5e-8986-a6574697bb07" providerId="ADAL" clId="{F896969F-DF0D-4CBE-9EC0-2C0BB48436D3}" dt="2026-06-23T14:15:45.983" v="402"/>
          <ac:picMkLst>
            <pc:docMk/>
            <pc:sldMk cId="0" sldId="273"/>
            <ac:picMk id="4" creationId="{C024B60F-DD4B-71D6-DA9C-04D05746B0D4}"/>
          </ac:picMkLst>
        </pc:picChg>
        <pc:picChg chg="add mod">
          <ac:chgData name="Catalano Marco" userId="91b57f96-32c2-4d5e-8986-a6574697bb07" providerId="ADAL" clId="{F896969F-DF0D-4CBE-9EC0-2C0BB48436D3}" dt="2026-06-23T17:13:09.294" v="638"/>
          <ac:picMkLst>
            <pc:docMk/>
            <pc:sldMk cId="0" sldId="273"/>
            <ac:picMk id="5" creationId="{E8A90218-5895-8CE5-2192-1976C555914D}"/>
          </ac:picMkLst>
        </pc:picChg>
      </pc:sldChg>
      <pc:sldChg chg="addSp delSp modSp add mod modClrScheme chgLayout">
        <pc:chgData name="Catalano Marco" userId="91b57f96-32c2-4d5e-8986-a6574697bb07" providerId="ADAL" clId="{F896969F-DF0D-4CBE-9EC0-2C0BB48436D3}" dt="2026-06-23T17:13:12.978" v="639"/>
        <pc:sldMkLst>
          <pc:docMk/>
          <pc:sldMk cId="0" sldId="274"/>
        </pc:sldMkLst>
        <pc:spChg chg="mod ord">
          <ac:chgData name="Catalano Marco" userId="91b57f96-32c2-4d5e-8986-a6574697bb07" providerId="ADAL" clId="{F896969F-DF0D-4CBE-9EC0-2C0BB48436D3}" dt="2026-06-23T14:15:55.469" v="407" actId="27636"/>
          <ac:spMkLst>
            <pc:docMk/>
            <pc:sldMk cId="0" sldId="274"/>
            <ac:spMk id="5" creationId="{0A76B31F-602E-4A8C-6423-EF68D75FCEA8}"/>
          </ac:spMkLst>
        </pc:spChg>
        <pc:spChg chg="mod ord">
          <ac:chgData name="Catalano Marco" userId="91b57f96-32c2-4d5e-8986-a6574697bb07" providerId="ADAL" clId="{F896969F-DF0D-4CBE-9EC0-2C0BB48436D3}" dt="2026-06-23T14:15:55.430" v="406" actId="700"/>
          <ac:spMkLst>
            <pc:docMk/>
            <pc:sldMk cId="0" sldId="274"/>
            <ac:spMk id="29698" creationId="{9954F506-3105-ED11-1407-BEAEAB19376F}"/>
          </ac:spMkLst>
        </pc:spChg>
        <pc:spChg chg="mod ord">
          <ac:chgData name="Catalano Marco" userId="91b57f96-32c2-4d5e-8986-a6574697bb07" providerId="ADAL" clId="{F896969F-DF0D-4CBE-9EC0-2C0BB48436D3}" dt="2026-06-23T14:15:55.430" v="406" actId="700"/>
          <ac:spMkLst>
            <pc:docMk/>
            <pc:sldMk cId="0" sldId="274"/>
            <ac:spMk id="29700" creationId="{B04288CA-2005-9B71-81B2-C5049B0E90D6}"/>
          </ac:spMkLst>
        </pc:spChg>
        <pc:picChg chg="add mod">
          <ac:chgData name="Catalano Marco" userId="91b57f96-32c2-4d5e-8986-a6574697bb07" providerId="ADAL" clId="{F896969F-DF0D-4CBE-9EC0-2C0BB48436D3}" dt="2026-06-23T14:15:52.741" v="405"/>
          <ac:picMkLst>
            <pc:docMk/>
            <pc:sldMk cId="0" sldId="274"/>
            <ac:picMk id="2" creationId="{E351CAE7-DA50-9962-E76C-0CDA3D8295E2}"/>
          </ac:picMkLst>
        </pc:picChg>
        <pc:picChg chg="add mod">
          <ac:chgData name="Catalano Marco" userId="91b57f96-32c2-4d5e-8986-a6574697bb07" providerId="ADAL" clId="{F896969F-DF0D-4CBE-9EC0-2C0BB48436D3}" dt="2026-06-23T17:13:12.978" v="639"/>
          <ac:picMkLst>
            <pc:docMk/>
            <pc:sldMk cId="0" sldId="274"/>
            <ac:picMk id="3" creationId="{9D91C8C1-E953-EAE2-DD5A-0F08AEBE4867}"/>
          </ac:picMkLst>
        </pc:picChg>
      </pc:sldChg>
      <pc:sldChg chg="addSp delSp modSp add mod modClrScheme chgLayout">
        <pc:chgData name="Catalano Marco" userId="91b57f96-32c2-4d5e-8986-a6574697bb07" providerId="ADAL" clId="{F896969F-DF0D-4CBE-9EC0-2C0BB48436D3}" dt="2026-06-23T16:53:39.367" v="428" actId="27636"/>
        <pc:sldMkLst>
          <pc:docMk/>
          <pc:sldMk cId="0" sldId="275"/>
        </pc:sldMkLst>
        <pc:spChg chg="mod ord">
          <ac:chgData name="Catalano Marco" userId="91b57f96-32c2-4d5e-8986-a6574697bb07" providerId="ADAL" clId="{F896969F-DF0D-4CBE-9EC0-2C0BB48436D3}" dt="2026-06-23T16:53:39.367" v="428" actId="27636"/>
          <ac:spMkLst>
            <pc:docMk/>
            <pc:sldMk cId="0" sldId="275"/>
            <ac:spMk id="3" creationId="{09CEB92E-4E22-0354-D6D2-22EF531FC288}"/>
          </ac:spMkLst>
        </pc:spChg>
        <pc:spChg chg="add mod ord">
          <ac:chgData name="Catalano Marco" userId="91b57f96-32c2-4d5e-8986-a6574697bb07" providerId="ADAL" clId="{F896969F-DF0D-4CBE-9EC0-2C0BB48436D3}" dt="2026-06-23T16:53:36.137" v="426" actId="27636"/>
          <ac:spMkLst>
            <pc:docMk/>
            <pc:sldMk cId="0" sldId="275"/>
            <ac:spMk id="6" creationId="{D00CD9D8-2B1F-0B4A-6C64-EBDC811365C2}"/>
          </ac:spMkLst>
        </pc:spChg>
        <pc:spChg chg="mod ord">
          <ac:chgData name="Catalano Marco" userId="91b57f96-32c2-4d5e-8986-a6574697bb07" providerId="ADAL" clId="{F896969F-DF0D-4CBE-9EC0-2C0BB48436D3}" dt="2026-06-23T16:53:33.016" v="423" actId="700"/>
          <ac:spMkLst>
            <pc:docMk/>
            <pc:sldMk cId="0" sldId="275"/>
            <ac:spMk id="11268" creationId="{1B2D3345-DFED-09F1-137F-AB1BEA2A4690}"/>
          </ac:spMkLst>
        </pc:spChg>
        <pc:picChg chg="add mod">
          <ac:chgData name="Catalano Marco" userId="91b57f96-32c2-4d5e-8986-a6574697bb07" providerId="ADAL" clId="{F896969F-DF0D-4CBE-9EC0-2C0BB48436D3}" dt="2026-06-23T14:06:38.476" v="191"/>
          <ac:picMkLst>
            <pc:docMk/>
            <pc:sldMk cId="0" sldId="275"/>
            <ac:picMk id="4" creationId="{F731E29E-F0E9-CAC7-E6AE-52FB25F0FE6D}"/>
          </ac:picMkLst>
        </pc:picChg>
        <pc:picChg chg="add mod">
          <ac:chgData name="Catalano Marco" userId="91b57f96-32c2-4d5e-8986-a6574697bb07" providerId="ADAL" clId="{F896969F-DF0D-4CBE-9EC0-2C0BB48436D3}" dt="2026-06-23T16:53:26.226" v="422"/>
          <ac:picMkLst>
            <pc:docMk/>
            <pc:sldMk cId="0" sldId="275"/>
            <ac:picMk id="5" creationId="{3C4F445E-AF59-9E1A-ECE2-E64C9351966A}"/>
          </ac:picMkLst>
        </pc:picChg>
      </pc:sldChg>
      <pc:sldChg chg="addSp delSp modSp add mod modClrScheme chgLayout">
        <pc:chgData name="Catalano Marco" userId="91b57f96-32c2-4d5e-8986-a6574697bb07" providerId="ADAL" clId="{F896969F-DF0D-4CBE-9EC0-2C0BB48436D3}" dt="2026-06-23T16:53:58.522" v="435" actId="27636"/>
        <pc:sldMkLst>
          <pc:docMk/>
          <pc:sldMk cId="0" sldId="276"/>
        </pc:sldMkLst>
        <pc:spChg chg="mod ord">
          <ac:chgData name="Catalano Marco" userId="91b57f96-32c2-4d5e-8986-a6574697bb07" providerId="ADAL" clId="{F896969F-DF0D-4CBE-9EC0-2C0BB48436D3}" dt="2026-06-23T16:53:54.992" v="433" actId="27636"/>
          <ac:spMkLst>
            <pc:docMk/>
            <pc:sldMk cId="0" sldId="276"/>
            <ac:spMk id="2" creationId="{8328C977-9AC9-1F80-ECB4-F81492F84EBE}"/>
          </ac:spMkLst>
        </pc:spChg>
        <pc:spChg chg="mod ord">
          <ac:chgData name="Catalano Marco" userId="91b57f96-32c2-4d5e-8986-a6574697bb07" providerId="ADAL" clId="{F896969F-DF0D-4CBE-9EC0-2C0BB48436D3}" dt="2026-06-23T16:53:58.522" v="435" actId="27636"/>
          <ac:spMkLst>
            <pc:docMk/>
            <pc:sldMk cId="0" sldId="276"/>
            <ac:spMk id="3" creationId="{CA357285-15EA-37B6-2761-9C65CBC0BD39}"/>
          </ac:spMkLst>
        </pc:spChg>
        <pc:spChg chg="mod ord">
          <ac:chgData name="Catalano Marco" userId="91b57f96-32c2-4d5e-8986-a6574697bb07" providerId="ADAL" clId="{F896969F-DF0D-4CBE-9EC0-2C0BB48436D3}" dt="2026-06-23T16:53:51.633" v="430" actId="700"/>
          <ac:spMkLst>
            <pc:docMk/>
            <pc:sldMk cId="0" sldId="276"/>
            <ac:spMk id="12292" creationId="{6DE8CA9E-7E9A-C68E-3136-6613D193E6BD}"/>
          </ac:spMkLst>
        </pc:spChg>
        <pc:picChg chg="add mod">
          <ac:chgData name="Catalano Marco" userId="91b57f96-32c2-4d5e-8986-a6574697bb07" providerId="ADAL" clId="{F896969F-DF0D-4CBE-9EC0-2C0BB48436D3}" dt="2026-06-23T14:06:42.527" v="192"/>
          <ac:picMkLst>
            <pc:docMk/>
            <pc:sldMk cId="0" sldId="276"/>
            <ac:picMk id="4" creationId="{3517EFD8-34ED-7C03-5964-168C9DDB0AFC}"/>
          </ac:picMkLst>
        </pc:picChg>
        <pc:picChg chg="add mod">
          <ac:chgData name="Catalano Marco" userId="91b57f96-32c2-4d5e-8986-a6574697bb07" providerId="ADAL" clId="{F896969F-DF0D-4CBE-9EC0-2C0BB48436D3}" dt="2026-06-23T16:53:47.412" v="429"/>
          <ac:picMkLst>
            <pc:docMk/>
            <pc:sldMk cId="0" sldId="276"/>
            <ac:picMk id="5" creationId="{050E60CD-04BF-2416-8812-2B6B25AD15B5}"/>
          </ac:picMkLst>
        </pc:picChg>
      </pc:sldChg>
      <pc:sldChg chg="addSp delSp modSp add mod modClrScheme chgLayout">
        <pc:chgData name="Catalano Marco" userId="91b57f96-32c2-4d5e-8986-a6574697bb07" providerId="ADAL" clId="{F896969F-DF0D-4CBE-9EC0-2C0BB48436D3}" dt="2026-06-23T17:10:54.115" v="612"/>
        <pc:sldMkLst>
          <pc:docMk/>
          <pc:sldMk cId="0" sldId="277"/>
        </pc:sldMkLst>
        <pc:spChg chg="add mod ord">
          <ac:chgData name="Catalano Marco" userId="91b57f96-32c2-4d5e-8986-a6574697bb07" providerId="ADAL" clId="{F896969F-DF0D-4CBE-9EC0-2C0BB48436D3}" dt="2026-06-23T14:14:06.765" v="363" actId="700"/>
          <ac:spMkLst>
            <pc:docMk/>
            <pc:sldMk cId="0" sldId="277"/>
            <ac:spMk id="3" creationId="{76125C27-E4F1-E331-E7A5-93EB7C0341BC}"/>
          </ac:spMkLst>
        </pc:spChg>
        <pc:spChg chg="mod ord">
          <ac:chgData name="Catalano Marco" userId="91b57f96-32c2-4d5e-8986-a6574697bb07" providerId="ADAL" clId="{F896969F-DF0D-4CBE-9EC0-2C0BB48436D3}" dt="2026-06-23T14:14:06.815" v="364" actId="27636"/>
          <ac:spMkLst>
            <pc:docMk/>
            <pc:sldMk cId="0" sldId="277"/>
            <ac:spMk id="13315" creationId="{498902A2-6545-7FBF-72B5-5A99DFA8EFD3}"/>
          </ac:spMkLst>
        </pc:spChg>
        <pc:spChg chg="mod ord">
          <ac:chgData name="Catalano Marco" userId="91b57f96-32c2-4d5e-8986-a6574697bb07" providerId="ADAL" clId="{F896969F-DF0D-4CBE-9EC0-2C0BB48436D3}" dt="2026-06-23T14:14:06.765" v="363" actId="700"/>
          <ac:spMkLst>
            <pc:docMk/>
            <pc:sldMk cId="0" sldId="277"/>
            <ac:spMk id="13317" creationId="{EC096357-259C-1DEC-9DF6-754AAA5168AB}"/>
          </ac:spMkLst>
        </pc:spChg>
        <pc:picChg chg="add mod">
          <ac:chgData name="Catalano Marco" userId="91b57f96-32c2-4d5e-8986-a6574697bb07" providerId="ADAL" clId="{F896969F-DF0D-4CBE-9EC0-2C0BB48436D3}" dt="2026-06-23T14:14:03.720" v="362"/>
          <ac:picMkLst>
            <pc:docMk/>
            <pc:sldMk cId="0" sldId="277"/>
            <ac:picMk id="2" creationId="{3534A829-27EE-A47F-71D9-06D62A05593A}"/>
          </ac:picMkLst>
        </pc:picChg>
        <pc:picChg chg="add mod">
          <ac:chgData name="Catalano Marco" userId="91b57f96-32c2-4d5e-8986-a6574697bb07" providerId="ADAL" clId="{F896969F-DF0D-4CBE-9EC0-2C0BB48436D3}" dt="2026-06-23T17:10:54.115" v="612"/>
          <ac:picMkLst>
            <pc:docMk/>
            <pc:sldMk cId="0" sldId="277"/>
            <ac:picMk id="4" creationId="{9227E098-253E-2ECD-969F-9F556C4D1438}"/>
          </ac:picMkLst>
        </pc:picChg>
      </pc:sldChg>
      <pc:sldChg chg="addSp delSp modSp add mod modClrScheme chgLayout">
        <pc:chgData name="Catalano Marco" userId="91b57f96-32c2-4d5e-8986-a6574697bb07" providerId="ADAL" clId="{F896969F-DF0D-4CBE-9EC0-2C0BB48436D3}" dt="2026-06-23T17:06:55.813" v="536"/>
        <pc:sldMkLst>
          <pc:docMk/>
          <pc:sldMk cId="0" sldId="278"/>
        </pc:sldMkLst>
        <pc:spChg chg="mod ord">
          <ac:chgData name="Catalano Marco" userId="91b57f96-32c2-4d5e-8986-a6574697bb07" providerId="ADAL" clId="{F896969F-DF0D-4CBE-9EC0-2C0BB48436D3}" dt="2026-06-23T14:09:06.200" v="241" actId="700"/>
          <ac:spMkLst>
            <pc:docMk/>
            <pc:sldMk cId="0" sldId="278"/>
            <ac:spMk id="2" creationId="{EE473B53-C5F1-6161-5501-8BE4FBADB4D9}"/>
          </ac:spMkLst>
        </pc:spChg>
        <pc:spChg chg="mod ord">
          <ac:chgData name="Catalano Marco" userId="91b57f96-32c2-4d5e-8986-a6574697bb07" providerId="ADAL" clId="{F896969F-DF0D-4CBE-9EC0-2C0BB48436D3}" dt="2026-06-23T14:09:06.232" v="242" actId="27636"/>
          <ac:spMkLst>
            <pc:docMk/>
            <pc:sldMk cId="0" sldId="278"/>
            <ac:spMk id="3" creationId="{A4E2E60B-A462-8F7F-DB39-3C49972F1F96}"/>
          </ac:spMkLst>
        </pc:spChg>
        <pc:spChg chg="mod ord">
          <ac:chgData name="Catalano Marco" userId="91b57f96-32c2-4d5e-8986-a6574697bb07" providerId="ADAL" clId="{F896969F-DF0D-4CBE-9EC0-2C0BB48436D3}" dt="2026-06-23T14:09:06.200" v="241" actId="700"/>
          <ac:spMkLst>
            <pc:docMk/>
            <pc:sldMk cId="0" sldId="278"/>
            <ac:spMk id="36868" creationId="{EDC612B7-D2D6-620F-3672-9226F3F7B68A}"/>
          </ac:spMkLst>
        </pc:spChg>
        <pc:picChg chg="add mod">
          <ac:chgData name="Catalano Marco" userId="91b57f96-32c2-4d5e-8986-a6574697bb07" providerId="ADAL" clId="{F896969F-DF0D-4CBE-9EC0-2C0BB48436D3}" dt="2026-06-23T14:09:02.870" v="240"/>
          <ac:picMkLst>
            <pc:docMk/>
            <pc:sldMk cId="0" sldId="278"/>
            <ac:picMk id="4" creationId="{87F0C7CE-BB2C-6167-D585-1CEBB84E6274}"/>
          </ac:picMkLst>
        </pc:picChg>
        <pc:picChg chg="add mod">
          <ac:chgData name="Catalano Marco" userId="91b57f96-32c2-4d5e-8986-a6574697bb07" providerId="ADAL" clId="{F896969F-DF0D-4CBE-9EC0-2C0BB48436D3}" dt="2026-06-23T17:06:55.813" v="536"/>
          <ac:picMkLst>
            <pc:docMk/>
            <pc:sldMk cId="0" sldId="278"/>
            <ac:picMk id="5" creationId="{1F3F9400-0EFD-77BD-B0C3-A2F20424ADFA}"/>
          </ac:picMkLst>
        </pc:picChg>
      </pc:sldChg>
      <pc:sldChg chg="addSp delSp modSp add mod modClrScheme chgLayout">
        <pc:chgData name="Catalano Marco" userId="91b57f96-32c2-4d5e-8986-a6574697bb07" providerId="ADAL" clId="{F896969F-DF0D-4CBE-9EC0-2C0BB48436D3}" dt="2026-06-23T17:10:46.619" v="610"/>
        <pc:sldMkLst>
          <pc:docMk/>
          <pc:sldMk cId="0" sldId="279"/>
        </pc:sldMkLst>
        <pc:spChg chg="add mod ord">
          <ac:chgData name="Catalano Marco" userId="91b57f96-32c2-4d5e-8986-a6574697bb07" providerId="ADAL" clId="{F896969F-DF0D-4CBE-9EC0-2C0BB48436D3}" dt="2026-06-23T14:13:53.990" v="358" actId="700"/>
          <ac:spMkLst>
            <pc:docMk/>
            <pc:sldMk cId="0" sldId="279"/>
            <ac:spMk id="3" creationId="{E3F71958-43FD-AEDE-05E6-ACE8E7F17D47}"/>
          </ac:spMkLst>
        </pc:spChg>
        <pc:spChg chg="mod ord">
          <ac:chgData name="Catalano Marco" userId="91b57f96-32c2-4d5e-8986-a6574697bb07" providerId="ADAL" clId="{F896969F-DF0D-4CBE-9EC0-2C0BB48436D3}" dt="2026-06-23T14:13:53.990" v="358" actId="700"/>
          <ac:spMkLst>
            <pc:docMk/>
            <pc:sldMk cId="0" sldId="279"/>
            <ac:spMk id="11267" creationId="{845AA624-8FDC-355E-5488-8A9BC12534C2}"/>
          </ac:spMkLst>
        </pc:spChg>
        <pc:spChg chg="mod ord">
          <ac:chgData name="Catalano Marco" userId="91b57f96-32c2-4d5e-8986-a6574697bb07" providerId="ADAL" clId="{F896969F-DF0D-4CBE-9EC0-2C0BB48436D3}" dt="2026-06-23T14:13:53.990" v="358" actId="700"/>
          <ac:spMkLst>
            <pc:docMk/>
            <pc:sldMk cId="0" sldId="279"/>
            <ac:spMk id="11269" creationId="{0C9B6151-13A1-0276-2E3D-B14710B2EFF7}"/>
          </ac:spMkLst>
        </pc:spChg>
        <pc:picChg chg="add mod">
          <ac:chgData name="Catalano Marco" userId="91b57f96-32c2-4d5e-8986-a6574697bb07" providerId="ADAL" clId="{F896969F-DF0D-4CBE-9EC0-2C0BB48436D3}" dt="2026-06-23T14:13:50.480" v="357"/>
          <ac:picMkLst>
            <pc:docMk/>
            <pc:sldMk cId="0" sldId="279"/>
            <ac:picMk id="2" creationId="{E259CB68-39B7-DA56-76A9-648C39E0EA07}"/>
          </ac:picMkLst>
        </pc:picChg>
        <pc:picChg chg="add mod">
          <ac:chgData name="Catalano Marco" userId="91b57f96-32c2-4d5e-8986-a6574697bb07" providerId="ADAL" clId="{F896969F-DF0D-4CBE-9EC0-2C0BB48436D3}" dt="2026-06-23T17:10:46.619" v="610"/>
          <ac:picMkLst>
            <pc:docMk/>
            <pc:sldMk cId="0" sldId="279"/>
            <ac:picMk id="4" creationId="{228B5752-BF02-5E34-15F9-59BB32A79AE2}"/>
          </ac:picMkLst>
        </pc:picChg>
      </pc:sldChg>
      <pc:sldChg chg="addSp delSp modSp add mod modClrScheme chgLayout">
        <pc:chgData name="Catalano Marco" userId="91b57f96-32c2-4d5e-8986-a6574697bb07" providerId="ADAL" clId="{F896969F-DF0D-4CBE-9EC0-2C0BB48436D3}" dt="2026-06-23T17:07:08.401" v="540" actId="27636"/>
        <pc:sldMkLst>
          <pc:docMk/>
          <pc:sldMk cId="0" sldId="280"/>
        </pc:sldMkLst>
        <pc:spChg chg="mod ord">
          <ac:chgData name="Catalano Marco" userId="91b57f96-32c2-4d5e-8986-a6574697bb07" providerId="ADAL" clId="{F896969F-DF0D-4CBE-9EC0-2C0BB48436D3}" dt="2026-06-23T17:07:05.572" v="538" actId="14100"/>
          <ac:spMkLst>
            <pc:docMk/>
            <pc:sldMk cId="0" sldId="280"/>
            <ac:spMk id="2" creationId="{B6A14557-94F9-4C9A-4F75-1C975F93C7D8}"/>
          </ac:spMkLst>
        </pc:spChg>
        <pc:spChg chg="mod ord">
          <ac:chgData name="Catalano Marco" userId="91b57f96-32c2-4d5e-8986-a6574697bb07" providerId="ADAL" clId="{F896969F-DF0D-4CBE-9EC0-2C0BB48436D3}" dt="2026-06-23T17:07:08.401" v="540" actId="27636"/>
          <ac:spMkLst>
            <pc:docMk/>
            <pc:sldMk cId="0" sldId="280"/>
            <ac:spMk id="3" creationId="{77727843-346A-E41E-6B73-7089FD325530}"/>
          </ac:spMkLst>
        </pc:spChg>
        <pc:spChg chg="mod ord">
          <ac:chgData name="Catalano Marco" userId="91b57f96-32c2-4d5e-8986-a6574697bb07" providerId="ADAL" clId="{F896969F-DF0D-4CBE-9EC0-2C0BB48436D3}" dt="2026-06-23T14:09:13.014" v="244" actId="700"/>
          <ac:spMkLst>
            <pc:docMk/>
            <pc:sldMk cId="0" sldId="280"/>
            <ac:spMk id="37892" creationId="{5B777C15-E68C-5A58-C1E3-AD8C2000A80C}"/>
          </ac:spMkLst>
        </pc:spChg>
        <pc:picChg chg="add mod">
          <ac:chgData name="Catalano Marco" userId="91b57f96-32c2-4d5e-8986-a6574697bb07" providerId="ADAL" clId="{F896969F-DF0D-4CBE-9EC0-2C0BB48436D3}" dt="2026-06-23T14:09:09.770" v="243"/>
          <ac:picMkLst>
            <pc:docMk/>
            <pc:sldMk cId="0" sldId="280"/>
            <ac:picMk id="4" creationId="{521B4D19-CFA2-B488-2587-829A1F4EAACE}"/>
          </ac:picMkLst>
        </pc:picChg>
        <pc:picChg chg="add mod">
          <ac:chgData name="Catalano Marco" userId="91b57f96-32c2-4d5e-8986-a6574697bb07" providerId="ADAL" clId="{F896969F-DF0D-4CBE-9EC0-2C0BB48436D3}" dt="2026-06-23T17:07:02.525" v="537"/>
          <ac:picMkLst>
            <pc:docMk/>
            <pc:sldMk cId="0" sldId="280"/>
            <ac:picMk id="5" creationId="{065140A2-D9DD-057D-E6B2-6F590EAE126A}"/>
          </ac:picMkLst>
        </pc:picChg>
      </pc:sldChg>
      <pc:sldChg chg="addSp delSp modSp add mod modClrScheme chgLayout">
        <pc:chgData name="Catalano Marco" userId="91b57f96-32c2-4d5e-8986-a6574697bb07" providerId="ADAL" clId="{F896969F-DF0D-4CBE-9EC0-2C0BB48436D3}" dt="2026-06-23T17:07:19.350" v="545" actId="27636"/>
        <pc:sldMkLst>
          <pc:docMk/>
          <pc:sldMk cId="0" sldId="282"/>
        </pc:sldMkLst>
        <pc:spChg chg="mod ord">
          <ac:chgData name="Catalano Marco" userId="91b57f96-32c2-4d5e-8986-a6574697bb07" providerId="ADAL" clId="{F896969F-DF0D-4CBE-9EC0-2C0BB48436D3}" dt="2026-06-23T17:07:19.350" v="545" actId="27636"/>
          <ac:spMkLst>
            <pc:docMk/>
            <pc:sldMk cId="0" sldId="282"/>
            <ac:spMk id="3" creationId="{A387CCA6-92F7-86B6-72C0-2FB708D8A2D0}"/>
          </ac:spMkLst>
        </pc:spChg>
        <pc:spChg chg="add mod ord">
          <ac:chgData name="Catalano Marco" userId="91b57f96-32c2-4d5e-8986-a6574697bb07" providerId="ADAL" clId="{F896969F-DF0D-4CBE-9EC0-2C0BB48436D3}" dt="2026-06-23T17:07:16.400" v="543" actId="27636"/>
          <ac:spMkLst>
            <pc:docMk/>
            <pc:sldMk cId="0" sldId="282"/>
            <ac:spMk id="5" creationId="{7B3B54A4-C6D4-AC2B-92B2-FAF0A6CD80D6}"/>
          </ac:spMkLst>
        </pc:spChg>
        <pc:spChg chg="mod ord">
          <ac:chgData name="Catalano Marco" userId="91b57f96-32c2-4d5e-8986-a6574697bb07" providerId="ADAL" clId="{F896969F-DF0D-4CBE-9EC0-2C0BB48436D3}" dt="2026-06-23T14:09:20.035" v="247" actId="700"/>
          <ac:spMkLst>
            <pc:docMk/>
            <pc:sldMk cId="0" sldId="282"/>
            <ac:spMk id="38916" creationId="{4759F66C-72CC-3736-598F-ECF540937288}"/>
          </ac:spMkLst>
        </pc:spChg>
        <pc:picChg chg="add mod">
          <ac:chgData name="Catalano Marco" userId="91b57f96-32c2-4d5e-8986-a6574697bb07" providerId="ADAL" clId="{F896969F-DF0D-4CBE-9EC0-2C0BB48436D3}" dt="2026-06-23T17:07:12.320" v="541"/>
          <ac:picMkLst>
            <pc:docMk/>
            <pc:sldMk cId="0" sldId="282"/>
            <ac:picMk id="2" creationId="{77B25ACE-6FFC-A658-5D8E-5DFE31FBF329}"/>
          </ac:picMkLst>
        </pc:picChg>
        <pc:picChg chg="add mod">
          <ac:chgData name="Catalano Marco" userId="91b57f96-32c2-4d5e-8986-a6574697bb07" providerId="ADAL" clId="{F896969F-DF0D-4CBE-9EC0-2C0BB48436D3}" dt="2026-06-23T14:09:16.790" v="246"/>
          <ac:picMkLst>
            <pc:docMk/>
            <pc:sldMk cId="0" sldId="282"/>
            <ac:picMk id="4" creationId="{33827127-4D71-9387-1E9B-BA122C5AB182}"/>
          </ac:picMkLst>
        </pc:picChg>
      </pc:sldChg>
      <pc:sldChg chg="addSp delSp modSp add mod modClrScheme chgLayout">
        <pc:chgData name="Catalano Marco" userId="91b57f96-32c2-4d5e-8986-a6574697bb07" providerId="ADAL" clId="{F896969F-DF0D-4CBE-9EC0-2C0BB48436D3}" dt="2026-06-23T17:07:29.043" v="549" actId="27636"/>
        <pc:sldMkLst>
          <pc:docMk/>
          <pc:sldMk cId="0" sldId="284"/>
        </pc:sldMkLst>
        <pc:spChg chg="mod ord">
          <ac:chgData name="Catalano Marco" userId="91b57f96-32c2-4d5e-8986-a6574697bb07" providerId="ADAL" clId="{F896969F-DF0D-4CBE-9EC0-2C0BB48436D3}" dt="2026-06-23T17:07:29.043" v="549" actId="27636"/>
          <ac:spMkLst>
            <pc:docMk/>
            <pc:sldMk cId="0" sldId="284"/>
            <ac:spMk id="3" creationId="{CEF692E8-44D8-38F2-CD76-2219E3F3F7DE}"/>
          </ac:spMkLst>
        </pc:spChg>
        <pc:spChg chg="add mod ord">
          <ac:chgData name="Catalano Marco" userId="91b57f96-32c2-4d5e-8986-a6574697bb07" providerId="ADAL" clId="{F896969F-DF0D-4CBE-9EC0-2C0BB48436D3}" dt="2026-06-23T17:07:26.210" v="547" actId="14100"/>
          <ac:spMkLst>
            <pc:docMk/>
            <pc:sldMk cId="0" sldId="284"/>
            <ac:spMk id="5" creationId="{8406E300-B83D-BD7F-A8B5-E86D94FF0A96}"/>
          </ac:spMkLst>
        </pc:spChg>
        <pc:spChg chg="mod ord">
          <ac:chgData name="Catalano Marco" userId="91b57f96-32c2-4d5e-8986-a6574697bb07" providerId="ADAL" clId="{F896969F-DF0D-4CBE-9EC0-2C0BB48436D3}" dt="2026-06-23T14:09:26.796" v="250" actId="700"/>
          <ac:spMkLst>
            <pc:docMk/>
            <pc:sldMk cId="0" sldId="284"/>
            <ac:spMk id="39940" creationId="{97FD8AC3-96CD-F6D2-DAA6-F0B5F34CC776}"/>
          </ac:spMkLst>
        </pc:spChg>
        <pc:picChg chg="add mod">
          <ac:chgData name="Catalano Marco" userId="91b57f96-32c2-4d5e-8986-a6574697bb07" providerId="ADAL" clId="{F896969F-DF0D-4CBE-9EC0-2C0BB48436D3}" dt="2026-06-23T17:07:23.641" v="546"/>
          <ac:picMkLst>
            <pc:docMk/>
            <pc:sldMk cId="0" sldId="284"/>
            <ac:picMk id="2" creationId="{5984B28F-86E8-E22A-8B95-027D4C774E17}"/>
          </ac:picMkLst>
        </pc:picChg>
        <pc:picChg chg="add mod">
          <ac:chgData name="Catalano Marco" userId="91b57f96-32c2-4d5e-8986-a6574697bb07" providerId="ADAL" clId="{F896969F-DF0D-4CBE-9EC0-2C0BB48436D3}" dt="2026-06-23T14:09:23.728" v="249"/>
          <ac:picMkLst>
            <pc:docMk/>
            <pc:sldMk cId="0" sldId="284"/>
            <ac:picMk id="4" creationId="{9B10F5DB-4593-D1EA-DC73-77A55E3F37F4}"/>
          </ac:picMkLst>
        </pc:picChg>
      </pc:sldChg>
      <pc:sldChg chg="addSp delSp modSp add mod modClrScheme chgLayout">
        <pc:chgData name="Catalano Marco" userId="91b57f96-32c2-4d5e-8986-a6574697bb07" providerId="ADAL" clId="{F896969F-DF0D-4CBE-9EC0-2C0BB48436D3}" dt="2026-06-23T17:02:51.472" v="470" actId="27636"/>
        <pc:sldMkLst>
          <pc:docMk/>
          <pc:sldMk cId="0" sldId="285"/>
        </pc:sldMkLst>
        <pc:spChg chg="mod ord">
          <ac:chgData name="Catalano Marco" userId="91b57f96-32c2-4d5e-8986-a6574697bb07" providerId="ADAL" clId="{F896969F-DF0D-4CBE-9EC0-2C0BB48436D3}" dt="2026-06-23T17:02:51.472" v="470" actId="27636"/>
          <ac:spMkLst>
            <pc:docMk/>
            <pc:sldMk cId="0" sldId="285"/>
            <ac:spMk id="2" creationId="{E18D7FFA-96DE-E86A-A1D0-27E75C48EFBD}"/>
          </ac:spMkLst>
        </pc:spChg>
        <pc:spChg chg="mod ord">
          <ac:chgData name="Catalano Marco" userId="91b57f96-32c2-4d5e-8986-a6574697bb07" providerId="ADAL" clId="{F896969F-DF0D-4CBE-9EC0-2C0BB48436D3}" dt="2026-06-23T17:02:51.456" v="469" actId="27636"/>
          <ac:spMkLst>
            <pc:docMk/>
            <pc:sldMk cId="0" sldId="285"/>
            <ac:spMk id="3" creationId="{8EF6DB32-66EB-EC95-2656-2AF7880E865C}"/>
          </ac:spMkLst>
        </pc:spChg>
        <pc:spChg chg="mod ord">
          <ac:chgData name="Catalano Marco" userId="91b57f96-32c2-4d5e-8986-a6574697bb07" providerId="ADAL" clId="{F896969F-DF0D-4CBE-9EC0-2C0BB48436D3}" dt="2026-06-23T17:02:51.410" v="468" actId="700"/>
          <ac:spMkLst>
            <pc:docMk/>
            <pc:sldMk cId="0" sldId="285"/>
            <ac:spMk id="19460" creationId="{C356BED6-ADF7-6B1F-4297-D2F9F603E88A}"/>
          </ac:spMkLst>
        </pc:spChg>
        <pc:picChg chg="add mod">
          <ac:chgData name="Catalano Marco" userId="91b57f96-32c2-4d5e-8986-a6574697bb07" providerId="ADAL" clId="{F896969F-DF0D-4CBE-9EC0-2C0BB48436D3}" dt="2026-06-23T14:07:13.192" v="199"/>
          <ac:picMkLst>
            <pc:docMk/>
            <pc:sldMk cId="0" sldId="285"/>
            <ac:picMk id="4" creationId="{67213F7F-D358-2B15-1F3E-2C4AF897D841}"/>
          </ac:picMkLst>
        </pc:picChg>
        <pc:picChg chg="add mod">
          <ac:chgData name="Catalano Marco" userId="91b57f96-32c2-4d5e-8986-a6574697bb07" providerId="ADAL" clId="{F896969F-DF0D-4CBE-9EC0-2C0BB48436D3}" dt="2026-06-23T17:02:47.888" v="467"/>
          <ac:picMkLst>
            <pc:docMk/>
            <pc:sldMk cId="0" sldId="285"/>
            <ac:picMk id="5" creationId="{D812345C-D7C9-A9EB-BE2A-8FB5FA9E2A84}"/>
          </ac:picMkLst>
        </pc:picChg>
      </pc:sldChg>
      <pc:sldChg chg="addSp delSp modSp add mod modClrScheme chgLayout">
        <pc:chgData name="Catalano Marco" userId="91b57f96-32c2-4d5e-8986-a6574697bb07" providerId="ADAL" clId="{F896969F-DF0D-4CBE-9EC0-2C0BB48436D3}" dt="2026-06-23T17:03:10.128" v="476" actId="27636"/>
        <pc:sldMkLst>
          <pc:docMk/>
          <pc:sldMk cId="0" sldId="286"/>
        </pc:sldMkLst>
        <pc:spChg chg="mod ord">
          <ac:chgData name="Catalano Marco" userId="91b57f96-32c2-4d5e-8986-a6574697bb07" providerId="ADAL" clId="{F896969F-DF0D-4CBE-9EC0-2C0BB48436D3}" dt="2026-06-23T17:03:06.060" v="474" actId="14100"/>
          <ac:spMkLst>
            <pc:docMk/>
            <pc:sldMk cId="0" sldId="286"/>
            <ac:spMk id="2" creationId="{3FBBA673-1F76-873E-C095-89DE01AF6BD7}"/>
          </ac:spMkLst>
        </pc:spChg>
        <pc:spChg chg="mod ord">
          <ac:chgData name="Catalano Marco" userId="91b57f96-32c2-4d5e-8986-a6574697bb07" providerId="ADAL" clId="{F896969F-DF0D-4CBE-9EC0-2C0BB48436D3}" dt="2026-06-23T17:03:10.128" v="476" actId="27636"/>
          <ac:spMkLst>
            <pc:docMk/>
            <pc:sldMk cId="0" sldId="286"/>
            <ac:spMk id="3" creationId="{AA5DAC69-C80F-450C-6EEB-C4976301B699}"/>
          </ac:spMkLst>
        </pc:spChg>
        <pc:spChg chg="mod ord">
          <ac:chgData name="Catalano Marco" userId="91b57f96-32c2-4d5e-8986-a6574697bb07" providerId="ADAL" clId="{F896969F-DF0D-4CBE-9EC0-2C0BB48436D3}" dt="2026-06-23T17:03:02.765" v="472" actId="700"/>
          <ac:spMkLst>
            <pc:docMk/>
            <pc:sldMk cId="0" sldId="286"/>
            <ac:spMk id="20484" creationId="{7C4245FD-011D-5B73-1CE4-2F475E73A5BA}"/>
          </ac:spMkLst>
        </pc:spChg>
        <pc:picChg chg="add mod">
          <ac:chgData name="Catalano Marco" userId="91b57f96-32c2-4d5e-8986-a6574697bb07" providerId="ADAL" clId="{F896969F-DF0D-4CBE-9EC0-2C0BB48436D3}" dt="2026-06-23T14:07:16.911" v="200"/>
          <ac:picMkLst>
            <pc:docMk/>
            <pc:sldMk cId="0" sldId="286"/>
            <ac:picMk id="4" creationId="{D311CA5B-3079-1BE8-2B1C-045D90C17B66}"/>
          </ac:picMkLst>
        </pc:picChg>
        <pc:picChg chg="add mod">
          <ac:chgData name="Catalano Marco" userId="91b57f96-32c2-4d5e-8986-a6574697bb07" providerId="ADAL" clId="{F896969F-DF0D-4CBE-9EC0-2C0BB48436D3}" dt="2026-06-23T17:02:58.431" v="471"/>
          <ac:picMkLst>
            <pc:docMk/>
            <pc:sldMk cId="0" sldId="286"/>
            <ac:picMk id="5" creationId="{8C3E4B15-7D19-C13A-55F7-A9D33B2AB1F4}"/>
          </ac:picMkLst>
        </pc:picChg>
      </pc:sldChg>
      <pc:sldChg chg="addSp delSp modSp add mod modClrScheme chgLayout">
        <pc:chgData name="Catalano Marco" userId="91b57f96-32c2-4d5e-8986-a6574697bb07" providerId="ADAL" clId="{F896969F-DF0D-4CBE-9EC0-2C0BB48436D3}" dt="2026-06-23T17:04:14.744" v="483" actId="27636"/>
        <pc:sldMkLst>
          <pc:docMk/>
          <pc:sldMk cId="0" sldId="287"/>
        </pc:sldMkLst>
        <pc:spChg chg="mod ord">
          <ac:chgData name="Catalano Marco" userId="91b57f96-32c2-4d5e-8986-a6574697bb07" providerId="ADAL" clId="{F896969F-DF0D-4CBE-9EC0-2C0BB48436D3}" dt="2026-06-23T17:04:14.744" v="483" actId="27636"/>
          <ac:spMkLst>
            <pc:docMk/>
            <pc:sldMk cId="0" sldId="287"/>
            <ac:spMk id="3" creationId="{E8011478-BB6D-7E50-2795-0850DA30E523}"/>
          </ac:spMkLst>
        </pc:spChg>
        <pc:spChg chg="add mod ord">
          <ac:chgData name="Catalano Marco" userId="91b57f96-32c2-4d5e-8986-a6574697bb07" providerId="ADAL" clId="{F896969F-DF0D-4CBE-9EC0-2C0BB48436D3}" dt="2026-06-23T17:04:11.723" v="481" actId="27636"/>
          <ac:spMkLst>
            <pc:docMk/>
            <pc:sldMk cId="0" sldId="287"/>
            <ac:spMk id="6" creationId="{F794D7FF-71D1-B2DF-DFE3-AF79923F90E5}"/>
          </ac:spMkLst>
        </pc:spChg>
        <pc:spChg chg="mod ord">
          <ac:chgData name="Catalano Marco" userId="91b57f96-32c2-4d5e-8986-a6574697bb07" providerId="ADAL" clId="{F896969F-DF0D-4CBE-9EC0-2C0BB48436D3}" dt="2026-06-23T17:04:07.737" v="478" actId="700"/>
          <ac:spMkLst>
            <pc:docMk/>
            <pc:sldMk cId="0" sldId="287"/>
            <ac:spMk id="21508" creationId="{26556338-CE53-3B66-4627-03E453C5CCD1}"/>
          </ac:spMkLst>
        </pc:spChg>
        <pc:picChg chg="add mod">
          <ac:chgData name="Catalano Marco" userId="91b57f96-32c2-4d5e-8986-a6574697bb07" providerId="ADAL" clId="{F896969F-DF0D-4CBE-9EC0-2C0BB48436D3}" dt="2026-06-23T14:07:21.358" v="201"/>
          <ac:picMkLst>
            <pc:docMk/>
            <pc:sldMk cId="0" sldId="287"/>
            <ac:picMk id="4" creationId="{C88C640D-26F1-6166-343C-50AE3E9F05DB}"/>
          </ac:picMkLst>
        </pc:picChg>
        <pc:picChg chg="add mod">
          <ac:chgData name="Catalano Marco" userId="91b57f96-32c2-4d5e-8986-a6574697bb07" providerId="ADAL" clId="{F896969F-DF0D-4CBE-9EC0-2C0BB48436D3}" dt="2026-06-23T17:04:03.847" v="477"/>
          <ac:picMkLst>
            <pc:docMk/>
            <pc:sldMk cId="0" sldId="287"/>
            <ac:picMk id="5" creationId="{4F8A88E2-4F95-1CD9-9CF9-7C50B3CB4CED}"/>
          </ac:picMkLst>
        </pc:picChg>
      </pc:sldChg>
      <pc:sldChg chg="addSp delSp modSp add mod modClrScheme chgLayout">
        <pc:chgData name="Catalano Marco" userId="91b57f96-32c2-4d5e-8986-a6574697bb07" providerId="ADAL" clId="{F896969F-DF0D-4CBE-9EC0-2C0BB48436D3}" dt="2026-06-23T17:04:32.151" v="489" actId="27636"/>
        <pc:sldMkLst>
          <pc:docMk/>
          <pc:sldMk cId="0" sldId="288"/>
        </pc:sldMkLst>
        <pc:spChg chg="mod ord">
          <ac:chgData name="Catalano Marco" userId="91b57f96-32c2-4d5e-8986-a6574697bb07" providerId="ADAL" clId="{F896969F-DF0D-4CBE-9EC0-2C0BB48436D3}" dt="2026-06-23T17:04:32.151" v="489" actId="27636"/>
          <ac:spMkLst>
            <pc:docMk/>
            <pc:sldMk cId="0" sldId="288"/>
            <ac:spMk id="3" creationId="{F11DDAF7-4884-B9C4-F428-F9C6C9287003}"/>
          </ac:spMkLst>
        </pc:spChg>
        <pc:spChg chg="add mod ord">
          <ac:chgData name="Catalano Marco" userId="91b57f96-32c2-4d5e-8986-a6574697bb07" providerId="ADAL" clId="{F896969F-DF0D-4CBE-9EC0-2C0BB48436D3}" dt="2026-06-23T17:04:28.908" v="487" actId="14100"/>
          <ac:spMkLst>
            <pc:docMk/>
            <pc:sldMk cId="0" sldId="288"/>
            <ac:spMk id="6" creationId="{C2F0565E-034F-D657-2B3C-12D1847611C1}"/>
          </ac:spMkLst>
        </pc:spChg>
        <pc:spChg chg="mod ord">
          <ac:chgData name="Catalano Marco" userId="91b57f96-32c2-4d5e-8986-a6574697bb07" providerId="ADAL" clId="{F896969F-DF0D-4CBE-9EC0-2C0BB48436D3}" dt="2026-06-23T17:04:25.758" v="485" actId="700"/>
          <ac:spMkLst>
            <pc:docMk/>
            <pc:sldMk cId="0" sldId="288"/>
            <ac:spMk id="22532" creationId="{31F82265-C48A-6A30-D57A-8F54722E8294}"/>
          </ac:spMkLst>
        </pc:spChg>
        <pc:picChg chg="add mod">
          <ac:chgData name="Catalano Marco" userId="91b57f96-32c2-4d5e-8986-a6574697bb07" providerId="ADAL" clId="{F896969F-DF0D-4CBE-9EC0-2C0BB48436D3}" dt="2026-06-23T14:07:25.502" v="202"/>
          <ac:picMkLst>
            <pc:docMk/>
            <pc:sldMk cId="0" sldId="288"/>
            <ac:picMk id="4" creationId="{26E6C5D7-373A-AE1E-2144-2807A807DC6A}"/>
          </ac:picMkLst>
        </pc:picChg>
        <pc:picChg chg="add mod">
          <ac:chgData name="Catalano Marco" userId="91b57f96-32c2-4d5e-8986-a6574697bb07" providerId="ADAL" clId="{F896969F-DF0D-4CBE-9EC0-2C0BB48436D3}" dt="2026-06-23T17:04:18.989" v="484"/>
          <ac:picMkLst>
            <pc:docMk/>
            <pc:sldMk cId="0" sldId="288"/>
            <ac:picMk id="5" creationId="{61D339DC-5844-01CE-6B47-ADCC40CC987F}"/>
          </ac:picMkLst>
        </pc:picChg>
      </pc:sldChg>
      <pc:sldChg chg="addSp delSp modSp add mod modClrScheme chgLayout">
        <pc:chgData name="Catalano Marco" userId="91b57f96-32c2-4d5e-8986-a6574697bb07" providerId="ADAL" clId="{F896969F-DF0D-4CBE-9EC0-2C0BB48436D3}" dt="2026-06-23T17:04:51.811" v="495" actId="27636"/>
        <pc:sldMkLst>
          <pc:docMk/>
          <pc:sldMk cId="0" sldId="289"/>
        </pc:sldMkLst>
        <pc:spChg chg="mod ord">
          <ac:chgData name="Catalano Marco" userId="91b57f96-32c2-4d5e-8986-a6574697bb07" providerId="ADAL" clId="{F896969F-DF0D-4CBE-9EC0-2C0BB48436D3}" dt="2026-06-23T17:04:51.811" v="495" actId="27636"/>
          <ac:spMkLst>
            <pc:docMk/>
            <pc:sldMk cId="0" sldId="289"/>
            <ac:spMk id="3" creationId="{8D11E453-D27A-7011-15B4-B0EDBE5A3646}"/>
          </ac:spMkLst>
        </pc:spChg>
        <pc:spChg chg="add mod ord">
          <ac:chgData name="Catalano Marco" userId="91b57f96-32c2-4d5e-8986-a6574697bb07" providerId="ADAL" clId="{F896969F-DF0D-4CBE-9EC0-2C0BB48436D3}" dt="2026-06-23T17:04:49.012" v="493" actId="27636"/>
          <ac:spMkLst>
            <pc:docMk/>
            <pc:sldMk cId="0" sldId="289"/>
            <ac:spMk id="6" creationId="{1C34EA3F-36E3-9828-D13E-847828A14B75}"/>
          </ac:spMkLst>
        </pc:spChg>
        <pc:spChg chg="mod ord">
          <ac:chgData name="Catalano Marco" userId="91b57f96-32c2-4d5e-8986-a6574697bb07" providerId="ADAL" clId="{F896969F-DF0D-4CBE-9EC0-2C0BB48436D3}" dt="2026-06-23T17:04:45.746" v="491" actId="700"/>
          <ac:spMkLst>
            <pc:docMk/>
            <pc:sldMk cId="0" sldId="289"/>
            <ac:spMk id="23556" creationId="{D02A4C09-1E5C-2B73-11BD-47DC03751D31}"/>
          </ac:spMkLst>
        </pc:spChg>
        <pc:picChg chg="add mod">
          <ac:chgData name="Catalano Marco" userId="91b57f96-32c2-4d5e-8986-a6574697bb07" providerId="ADAL" clId="{F896969F-DF0D-4CBE-9EC0-2C0BB48436D3}" dt="2026-06-23T17:04:42.273" v="490"/>
          <ac:picMkLst>
            <pc:docMk/>
            <pc:sldMk cId="0" sldId="289"/>
            <ac:picMk id="2" creationId="{AA0E8D35-C8D8-3C45-48BB-6D82B73D3D94}"/>
          </ac:picMkLst>
        </pc:picChg>
        <pc:picChg chg="add mod">
          <ac:chgData name="Catalano Marco" userId="91b57f96-32c2-4d5e-8986-a6574697bb07" providerId="ADAL" clId="{F896969F-DF0D-4CBE-9EC0-2C0BB48436D3}" dt="2026-06-23T14:07:29.358" v="203"/>
          <ac:picMkLst>
            <pc:docMk/>
            <pc:sldMk cId="0" sldId="289"/>
            <ac:picMk id="4" creationId="{2822FCDC-B776-A801-5D7D-6A3301E769CE}"/>
          </ac:picMkLst>
        </pc:picChg>
      </pc:sldChg>
      <pc:sldChg chg="addSp delSp modSp add mod modClrScheme chgLayout">
        <pc:chgData name="Catalano Marco" userId="91b57f96-32c2-4d5e-8986-a6574697bb07" providerId="ADAL" clId="{F896969F-DF0D-4CBE-9EC0-2C0BB48436D3}" dt="2026-06-23T17:05:03.426" v="500" actId="27636"/>
        <pc:sldMkLst>
          <pc:docMk/>
          <pc:sldMk cId="0" sldId="290"/>
        </pc:sldMkLst>
        <pc:spChg chg="mod ord">
          <ac:chgData name="Catalano Marco" userId="91b57f96-32c2-4d5e-8986-a6574697bb07" providerId="ADAL" clId="{F896969F-DF0D-4CBE-9EC0-2C0BB48436D3}" dt="2026-06-23T17:05:03.426" v="500" actId="27636"/>
          <ac:spMkLst>
            <pc:docMk/>
            <pc:sldMk cId="0" sldId="290"/>
            <ac:spMk id="3" creationId="{D495C14F-9916-F8E0-552D-C06076C91053}"/>
          </ac:spMkLst>
        </pc:spChg>
        <pc:spChg chg="add mod ord">
          <ac:chgData name="Catalano Marco" userId="91b57f96-32c2-4d5e-8986-a6574697bb07" providerId="ADAL" clId="{F896969F-DF0D-4CBE-9EC0-2C0BB48436D3}" dt="2026-06-23T17:05:00.334" v="498" actId="27636"/>
          <ac:spMkLst>
            <pc:docMk/>
            <pc:sldMk cId="0" sldId="290"/>
            <ac:spMk id="5" creationId="{21BCA64A-0E3E-9B0D-901F-6385587B0CC5}"/>
          </ac:spMkLst>
        </pc:spChg>
        <pc:spChg chg="mod ord">
          <ac:chgData name="Catalano Marco" userId="91b57f96-32c2-4d5e-8986-a6574697bb07" providerId="ADAL" clId="{F896969F-DF0D-4CBE-9EC0-2C0BB48436D3}" dt="2026-06-23T14:07:39.728" v="207" actId="700"/>
          <ac:spMkLst>
            <pc:docMk/>
            <pc:sldMk cId="0" sldId="290"/>
            <ac:spMk id="24580" creationId="{F992E5F7-D98F-BC87-58F9-CB3DE92DCFC1}"/>
          </ac:spMkLst>
        </pc:spChg>
        <pc:picChg chg="add mod">
          <ac:chgData name="Catalano Marco" userId="91b57f96-32c2-4d5e-8986-a6574697bb07" providerId="ADAL" clId="{F896969F-DF0D-4CBE-9EC0-2C0BB48436D3}" dt="2026-06-23T17:04:57.928" v="496"/>
          <ac:picMkLst>
            <pc:docMk/>
            <pc:sldMk cId="0" sldId="290"/>
            <ac:picMk id="2" creationId="{2E9851E9-C3DC-FD35-6DEE-7DA0561054AE}"/>
          </ac:picMkLst>
        </pc:picChg>
        <pc:picChg chg="add mod">
          <ac:chgData name="Catalano Marco" userId="91b57f96-32c2-4d5e-8986-a6574697bb07" providerId="ADAL" clId="{F896969F-DF0D-4CBE-9EC0-2C0BB48436D3}" dt="2026-06-23T14:07:36.948" v="206"/>
          <ac:picMkLst>
            <pc:docMk/>
            <pc:sldMk cId="0" sldId="290"/>
            <ac:picMk id="4" creationId="{803BEAFA-A892-677D-A89E-FD0ED66FF0F9}"/>
          </ac:picMkLst>
        </pc:picChg>
      </pc:sldChg>
      <pc:sldChg chg="addSp delSp modSp add mod modClrScheme chgLayout">
        <pc:chgData name="Catalano Marco" userId="91b57f96-32c2-4d5e-8986-a6574697bb07" providerId="ADAL" clId="{F896969F-DF0D-4CBE-9EC0-2C0BB48436D3}" dt="2026-06-23T17:07:32.863" v="550"/>
        <pc:sldMkLst>
          <pc:docMk/>
          <pc:sldMk cId="0" sldId="291"/>
        </pc:sldMkLst>
        <pc:spChg chg="mod ord">
          <ac:chgData name="Catalano Marco" userId="91b57f96-32c2-4d5e-8986-a6574697bb07" providerId="ADAL" clId="{F896969F-DF0D-4CBE-9EC0-2C0BB48436D3}" dt="2026-06-23T14:09:33.441" v="253" actId="700"/>
          <ac:spMkLst>
            <pc:docMk/>
            <pc:sldMk cId="0" sldId="291"/>
            <ac:spMk id="2" creationId="{28BE4F80-1795-439E-EAE5-245D7123B1B4}"/>
          </ac:spMkLst>
        </pc:spChg>
        <pc:spChg chg="mod ord">
          <ac:chgData name="Catalano Marco" userId="91b57f96-32c2-4d5e-8986-a6574697bb07" providerId="ADAL" clId="{F896969F-DF0D-4CBE-9EC0-2C0BB48436D3}" dt="2026-06-23T14:09:33.441" v="253" actId="700"/>
          <ac:spMkLst>
            <pc:docMk/>
            <pc:sldMk cId="0" sldId="291"/>
            <ac:spMk id="40963" creationId="{CB993305-A18E-DBBF-1AB7-8C41B009FDD6}"/>
          </ac:spMkLst>
        </pc:spChg>
        <pc:spChg chg="mod ord">
          <ac:chgData name="Catalano Marco" userId="91b57f96-32c2-4d5e-8986-a6574697bb07" providerId="ADAL" clId="{F896969F-DF0D-4CBE-9EC0-2C0BB48436D3}" dt="2026-06-23T14:09:33.441" v="253" actId="700"/>
          <ac:spMkLst>
            <pc:docMk/>
            <pc:sldMk cId="0" sldId="291"/>
            <ac:spMk id="40964" creationId="{B13A541F-0B9F-18FD-DA5E-31B2710314B1}"/>
          </ac:spMkLst>
        </pc:spChg>
        <pc:picChg chg="add mod">
          <ac:chgData name="Catalano Marco" userId="91b57f96-32c2-4d5e-8986-a6574697bb07" providerId="ADAL" clId="{F896969F-DF0D-4CBE-9EC0-2C0BB48436D3}" dt="2026-06-23T14:09:30.501" v="252"/>
          <ac:picMkLst>
            <pc:docMk/>
            <pc:sldMk cId="0" sldId="291"/>
            <ac:picMk id="3" creationId="{FD18726E-CF93-50B8-8705-9039FB3EB8B6}"/>
          </ac:picMkLst>
        </pc:picChg>
        <pc:picChg chg="add mod">
          <ac:chgData name="Catalano Marco" userId="91b57f96-32c2-4d5e-8986-a6574697bb07" providerId="ADAL" clId="{F896969F-DF0D-4CBE-9EC0-2C0BB48436D3}" dt="2026-06-23T17:07:32.863" v="550"/>
          <ac:picMkLst>
            <pc:docMk/>
            <pc:sldMk cId="0" sldId="291"/>
            <ac:picMk id="4" creationId="{D39460A2-1A2C-E955-781D-148EE279776B}"/>
          </ac:picMkLst>
        </pc:picChg>
      </pc:sldChg>
      <pc:sldChg chg="addSp delSp modSp add mod modClrScheme chgLayout">
        <pc:chgData name="Catalano Marco" userId="91b57f96-32c2-4d5e-8986-a6574697bb07" providerId="ADAL" clId="{F896969F-DF0D-4CBE-9EC0-2C0BB48436D3}" dt="2026-06-23T17:07:46.409" v="554" actId="27636"/>
        <pc:sldMkLst>
          <pc:docMk/>
          <pc:sldMk cId="0" sldId="292"/>
        </pc:sldMkLst>
        <pc:spChg chg="mod ord">
          <ac:chgData name="Catalano Marco" userId="91b57f96-32c2-4d5e-8986-a6574697bb07" providerId="ADAL" clId="{F896969F-DF0D-4CBE-9EC0-2C0BB48436D3}" dt="2026-06-23T17:07:46.409" v="554" actId="27636"/>
          <ac:spMkLst>
            <pc:docMk/>
            <pc:sldMk cId="0" sldId="292"/>
            <ac:spMk id="3" creationId="{D35C3F50-E222-F139-454C-B56AA677D04E}"/>
          </ac:spMkLst>
        </pc:spChg>
        <pc:spChg chg="add mod ord">
          <ac:chgData name="Catalano Marco" userId="91b57f96-32c2-4d5e-8986-a6574697bb07" providerId="ADAL" clId="{F896969F-DF0D-4CBE-9EC0-2C0BB48436D3}" dt="2026-06-23T17:07:43.457" v="552" actId="14100"/>
          <ac:spMkLst>
            <pc:docMk/>
            <pc:sldMk cId="0" sldId="292"/>
            <ac:spMk id="5" creationId="{53E73D47-1293-9D18-17EF-D46A09FBE40A}"/>
          </ac:spMkLst>
        </pc:spChg>
        <pc:spChg chg="mod ord">
          <ac:chgData name="Catalano Marco" userId="91b57f96-32c2-4d5e-8986-a6574697bb07" providerId="ADAL" clId="{F896969F-DF0D-4CBE-9EC0-2C0BB48436D3}" dt="2026-06-23T14:09:40.274" v="255" actId="700"/>
          <ac:spMkLst>
            <pc:docMk/>
            <pc:sldMk cId="0" sldId="292"/>
            <ac:spMk id="41988" creationId="{8B3836A1-7FD0-598C-9E40-AF45F7F15E08}"/>
          </ac:spMkLst>
        </pc:spChg>
        <pc:picChg chg="add mod">
          <ac:chgData name="Catalano Marco" userId="91b57f96-32c2-4d5e-8986-a6574697bb07" providerId="ADAL" clId="{F896969F-DF0D-4CBE-9EC0-2C0BB48436D3}" dt="2026-06-23T17:07:40.373" v="551"/>
          <ac:picMkLst>
            <pc:docMk/>
            <pc:sldMk cId="0" sldId="292"/>
            <ac:picMk id="2" creationId="{098E5EC0-0827-044F-7E01-BC6D2881EF69}"/>
          </ac:picMkLst>
        </pc:picChg>
        <pc:picChg chg="add mod">
          <ac:chgData name="Catalano Marco" userId="91b57f96-32c2-4d5e-8986-a6574697bb07" providerId="ADAL" clId="{F896969F-DF0D-4CBE-9EC0-2C0BB48436D3}" dt="2026-06-23T14:09:37.341" v="254"/>
          <ac:picMkLst>
            <pc:docMk/>
            <pc:sldMk cId="0" sldId="292"/>
            <ac:picMk id="4" creationId="{CF2812A3-3FF4-0BB0-AA39-780E7C9FD16F}"/>
          </ac:picMkLst>
        </pc:picChg>
      </pc:sldChg>
      <pc:sldChg chg="addSp delSp modSp add mod modClrScheme chgLayout">
        <pc:chgData name="Catalano Marco" userId="91b57f96-32c2-4d5e-8986-a6574697bb07" providerId="ADAL" clId="{F896969F-DF0D-4CBE-9EC0-2C0BB48436D3}" dt="2026-06-23T17:07:57.668" v="559" actId="27636"/>
        <pc:sldMkLst>
          <pc:docMk/>
          <pc:sldMk cId="0" sldId="293"/>
        </pc:sldMkLst>
        <pc:spChg chg="add mod ord">
          <ac:chgData name="Catalano Marco" userId="91b57f96-32c2-4d5e-8986-a6574697bb07" providerId="ADAL" clId="{F896969F-DF0D-4CBE-9EC0-2C0BB48436D3}" dt="2026-06-23T17:07:54.983" v="557" actId="27636"/>
          <ac:spMkLst>
            <pc:docMk/>
            <pc:sldMk cId="0" sldId="293"/>
            <ac:spMk id="4" creationId="{5CB5E001-9EB2-3584-3522-4456D82398DB}"/>
          </ac:spMkLst>
        </pc:spChg>
        <pc:spChg chg="mod ord">
          <ac:chgData name="Catalano Marco" userId="91b57f96-32c2-4d5e-8986-a6574697bb07" providerId="ADAL" clId="{F896969F-DF0D-4CBE-9EC0-2C0BB48436D3}" dt="2026-06-23T17:07:57.668" v="559" actId="27636"/>
          <ac:spMkLst>
            <pc:docMk/>
            <pc:sldMk cId="0" sldId="293"/>
            <ac:spMk id="43011" creationId="{6399EA38-41BB-3450-C711-4051FFFCF9C4}"/>
          </ac:spMkLst>
        </pc:spChg>
        <pc:spChg chg="mod ord">
          <ac:chgData name="Catalano Marco" userId="91b57f96-32c2-4d5e-8986-a6574697bb07" providerId="ADAL" clId="{F896969F-DF0D-4CBE-9EC0-2C0BB48436D3}" dt="2026-06-23T14:09:47.391" v="258" actId="700"/>
          <ac:spMkLst>
            <pc:docMk/>
            <pc:sldMk cId="0" sldId="293"/>
            <ac:spMk id="43012" creationId="{C374F5B7-B1F1-CDF1-3019-CE7597E84B2F}"/>
          </ac:spMkLst>
        </pc:spChg>
        <pc:picChg chg="add mod">
          <ac:chgData name="Catalano Marco" userId="91b57f96-32c2-4d5e-8986-a6574697bb07" providerId="ADAL" clId="{F896969F-DF0D-4CBE-9EC0-2C0BB48436D3}" dt="2026-06-23T17:07:50.886" v="555"/>
          <ac:picMkLst>
            <pc:docMk/>
            <pc:sldMk cId="0" sldId="293"/>
            <ac:picMk id="2" creationId="{FC4E1D1A-AE29-1B98-3C26-DDAC6FCB3F4B}"/>
          </ac:picMkLst>
        </pc:picChg>
        <pc:picChg chg="add mod">
          <ac:chgData name="Catalano Marco" userId="91b57f96-32c2-4d5e-8986-a6574697bb07" providerId="ADAL" clId="{F896969F-DF0D-4CBE-9EC0-2C0BB48436D3}" dt="2026-06-23T14:09:44.221" v="257"/>
          <ac:picMkLst>
            <pc:docMk/>
            <pc:sldMk cId="0" sldId="293"/>
            <ac:picMk id="3" creationId="{E165AE5B-F269-E1D5-2BA7-48EBB4A9A14E}"/>
          </ac:picMkLst>
        </pc:picChg>
      </pc:sldChg>
      <pc:sldChg chg="addSp delSp modSp add mod modClrScheme chgLayout">
        <pc:chgData name="Catalano Marco" userId="91b57f96-32c2-4d5e-8986-a6574697bb07" providerId="ADAL" clId="{F896969F-DF0D-4CBE-9EC0-2C0BB48436D3}" dt="2026-06-23T17:08:08.883" v="563" actId="27636"/>
        <pc:sldMkLst>
          <pc:docMk/>
          <pc:sldMk cId="0" sldId="294"/>
        </pc:sldMkLst>
        <pc:spChg chg="add mod ord">
          <ac:chgData name="Catalano Marco" userId="91b57f96-32c2-4d5e-8986-a6574697bb07" providerId="ADAL" clId="{F896969F-DF0D-4CBE-9EC0-2C0BB48436D3}" dt="2026-06-23T17:08:06.402" v="561" actId="14100"/>
          <ac:spMkLst>
            <pc:docMk/>
            <pc:sldMk cId="0" sldId="294"/>
            <ac:spMk id="4" creationId="{AADE1DBE-C698-DBFD-8E91-29CD66F02B06}"/>
          </ac:spMkLst>
        </pc:spChg>
        <pc:spChg chg="mod ord">
          <ac:chgData name="Catalano Marco" userId="91b57f96-32c2-4d5e-8986-a6574697bb07" providerId="ADAL" clId="{F896969F-DF0D-4CBE-9EC0-2C0BB48436D3}" dt="2026-06-23T17:08:08.883" v="563" actId="27636"/>
          <ac:spMkLst>
            <pc:docMk/>
            <pc:sldMk cId="0" sldId="294"/>
            <ac:spMk id="44035" creationId="{8DD6E7F9-82BB-BD2D-BBB2-B78B6E80FD36}"/>
          </ac:spMkLst>
        </pc:spChg>
        <pc:spChg chg="mod ord">
          <ac:chgData name="Catalano Marco" userId="91b57f96-32c2-4d5e-8986-a6574697bb07" providerId="ADAL" clId="{F896969F-DF0D-4CBE-9EC0-2C0BB48436D3}" dt="2026-06-23T14:09:54.062" v="261" actId="700"/>
          <ac:spMkLst>
            <pc:docMk/>
            <pc:sldMk cId="0" sldId="294"/>
            <ac:spMk id="44036" creationId="{47017000-4F64-FDC9-E7EF-E82F2BE465F8}"/>
          </ac:spMkLst>
        </pc:spChg>
        <pc:picChg chg="add mod">
          <ac:chgData name="Catalano Marco" userId="91b57f96-32c2-4d5e-8986-a6574697bb07" providerId="ADAL" clId="{F896969F-DF0D-4CBE-9EC0-2C0BB48436D3}" dt="2026-06-23T17:08:01.988" v="560"/>
          <ac:picMkLst>
            <pc:docMk/>
            <pc:sldMk cId="0" sldId="294"/>
            <ac:picMk id="2" creationId="{EB0783FD-FFB0-2F58-38EA-66E437C09057}"/>
          </ac:picMkLst>
        </pc:picChg>
        <pc:picChg chg="add mod">
          <ac:chgData name="Catalano Marco" userId="91b57f96-32c2-4d5e-8986-a6574697bb07" providerId="ADAL" clId="{F896969F-DF0D-4CBE-9EC0-2C0BB48436D3}" dt="2026-06-23T14:09:50.849" v="260"/>
          <ac:picMkLst>
            <pc:docMk/>
            <pc:sldMk cId="0" sldId="294"/>
            <ac:picMk id="3" creationId="{809EBBAE-0B1D-0C16-8606-6642E0678FAB}"/>
          </ac:picMkLst>
        </pc:picChg>
      </pc:sldChg>
      <pc:sldChg chg="addSp delSp modSp add mod modClrScheme chgLayout">
        <pc:chgData name="Catalano Marco" userId="91b57f96-32c2-4d5e-8986-a6574697bb07" providerId="ADAL" clId="{F896969F-DF0D-4CBE-9EC0-2C0BB48436D3}" dt="2026-06-23T17:08:18.721" v="568" actId="27636"/>
        <pc:sldMkLst>
          <pc:docMk/>
          <pc:sldMk cId="0" sldId="295"/>
        </pc:sldMkLst>
        <pc:spChg chg="mod ord">
          <ac:chgData name="Catalano Marco" userId="91b57f96-32c2-4d5e-8986-a6574697bb07" providerId="ADAL" clId="{F896969F-DF0D-4CBE-9EC0-2C0BB48436D3}" dt="2026-06-23T17:08:18.721" v="568" actId="27636"/>
          <ac:spMkLst>
            <pc:docMk/>
            <pc:sldMk cId="0" sldId="295"/>
            <ac:spMk id="3" creationId="{2639B37E-699A-2CF4-C907-7BCF24B57386}"/>
          </ac:spMkLst>
        </pc:spChg>
        <pc:spChg chg="add mod ord">
          <ac:chgData name="Catalano Marco" userId="91b57f96-32c2-4d5e-8986-a6574697bb07" providerId="ADAL" clId="{F896969F-DF0D-4CBE-9EC0-2C0BB48436D3}" dt="2026-06-23T17:08:16.113" v="566" actId="27636"/>
          <ac:spMkLst>
            <pc:docMk/>
            <pc:sldMk cId="0" sldId="295"/>
            <ac:spMk id="5" creationId="{859E0B82-FA32-362C-0DA5-375E12F46FA3}"/>
          </ac:spMkLst>
        </pc:spChg>
        <pc:spChg chg="mod ord">
          <ac:chgData name="Catalano Marco" userId="91b57f96-32c2-4d5e-8986-a6574697bb07" providerId="ADAL" clId="{F896969F-DF0D-4CBE-9EC0-2C0BB48436D3}" dt="2026-06-23T14:10:00.431" v="264" actId="700"/>
          <ac:spMkLst>
            <pc:docMk/>
            <pc:sldMk cId="0" sldId="295"/>
            <ac:spMk id="45060" creationId="{DE9AB5C1-73CA-3382-C953-AE0B96FE6D61}"/>
          </ac:spMkLst>
        </pc:spChg>
        <pc:picChg chg="add mod">
          <ac:chgData name="Catalano Marco" userId="91b57f96-32c2-4d5e-8986-a6574697bb07" providerId="ADAL" clId="{F896969F-DF0D-4CBE-9EC0-2C0BB48436D3}" dt="2026-06-23T17:08:13.192" v="564"/>
          <ac:picMkLst>
            <pc:docMk/>
            <pc:sldMk cId="0" sldId="295"/>
            <ac:picMk id="2" creationId="{82114DD1-A59F-DCED-6E02-FEB064016F32}"/>
          </ac:picMkLst>
        </pc:picChg>
        <pc:picChg chg="add mod">
          <ac:chgData name="Catalano Marco" userId="91b57f96-32c2-4d5e-8986-a6574697bb07" providerId="ADAL" clId="{F896969F-DF0D-4CBE-9EC0-2C0BB48436D3}" dt="2026-06-23T14:09:57.691" v="263"/>
          <ac:picMkLst>
            <pc:docMk/>
            <pc:sldMk cId="0" sldId="295"/>
            <ac:picMk id="4" creationId="{E7EAF17B-A423-C51D-BAF0-712B89D57266}"/>
          </ac:picMkLst>
        </pc:picChg>
      </pc:sldChg>
      <pc:sldChg chg="addSp delSp modSp add mod modClrScheme chgLayout">
        <pc:chgData name="Catalano Marco" userId="91b57f96-32c2-4d5e-8986-a6574697bb07" providerId="ADAL" clId="{F896969F-DF0D-4CBE-9EC0-2C0BB48436D3}" dt="2026-06-23T17:08:31.106" v="573" actId="27636"/>
        <pc:sldMkLst>
          <pc:docMk/>
          <pc:sldMk cId="0" sldId="296"/>
        </pc:sldMkLst>
        <pc:spChg chg="add mod ord">
          <ac:chgData name="Catalano Marco" userId="91b57f96-32c2-4d5e-8986-a6574697bb07" providerId="ADAL" clId="{F896969F-DF0D-4CBE-9EC0-2C0BB48436D3}" dt="2026-06-23T17:08:28.379" v="571" actId="27636"/>
          <ac:spMkLst>
            <pc:docMk/>
            <pc:sldMk cId="0" sldId="296"/>
            <ac:spMk id="4" creationId="{3977BE74-9B2C-223D-B4A1-770535A8A116}"/>
          </ac:spMkLst>
        </pc:spChg>
        <pc:spChg chg="mod ord">
          <ac:chgData name="Catalano Marco" userId="91b57f96-32c2-4d5e-8986-a6574697bb07" providerId="ADAL" clId="{F896969F-DF0D-4CBE-9EC0-2C0BB48436D3}" dt="2026-06-23T17:08:31.106" v="573" actId="27636"/>
          <ac:spMkLst>
            <pc:docMk/>
            <pc:sldMk cId="0" sldId="296"/>
            <ac:spMk id="46083" creationId="{96077F43-25B8-A260-32DD-F28FA975B7B7}"/>
          </ac:spMkLst>
        </pc:spChg>
        <pc:spChg chg="mod ord">
          <ac:chgData name="Catalano Marco" userId="91b57f96-32c2-4d5e-8986-a6574697bb07" providerId="ADAL" clId="{F896969F-DF0D-4CBE-9EC0-2C0BB48436D3}" dt="2026-06-23T14:10:06.383" v="267" actId="700"/>
          <ac:spMkLst>
            <pc:docMk/>
            <pc:sldMk cId="0" sldId="296"/>
            <ac:spMk id="46084" creationId="{89E87AE0-6549-F8C7-CB3F-50D86138F291}"/>
          </ac:spMkLst>
        </pc:spChg>
        <pc:picChg chg="add mod">
          <ac:chgData name="Catalano Marco" userId="91b57f96-32c2-4d5e-8986-a6574697bb07" providerId="ADAL" clId="{F896969F-DF0D-4CBE-9EC0-2C0BB48436D3}" dt="2026-06-23T17:08:25.954" v="569"/>
          <ac:picMkLst>
            <pc:docMk/>
            <pc:sldMk cId="0" sldId="296"/>
            <ac:picMk id="2" creationId="{ED804741-FBBC-1956-4A56-642C3612D439}"/>
          </ac:picMkLst>
        </pc:picChg>
        <pc:picChg chg="add mod">
          <ac:chgData name="Catalano Marco" userId="91b57f96-32c2-4d5e-8986-a6574697bb07" providerId="ADAL" clId="{F896969F-DF0D-4CBE-9EC0-2C0BB48436D3}" dt="2026-06-23T14:10:03.616" v="266"/>
          <ac:picMkLst>
            <pc:docMk/>
            <pc:sldMk cId="0" sldId="296"/>
            <ac:picMk id="3" creationId="{B4B5C5D6-DC62-6DDB-4ABB-C30121947E07}"/>
          </ac:picMkLst>
        </pc:picChg>
      </pc:sldChg>
      <pc:sldChg chg="addSp delSp modSp add mod modClrScheme chgLayout">
        <pc:chgData name="Catalano Marco" userId="91b57f96-32c2-4d5e-8986-a6574697bb07" providerId="ADAL" clId="{F896969F-DF0D-4CBE-9EC0-2C0BB48436D3}" dt="2026-06-23T17:08:35.614" v="574"/>
        <pc:sldMkLst>
          <pc:docMk/>
          <pc:sldMk cId="0" sldId="297"/>
        </pc:sldMkLst>
        <pc:spChg chg="add mod ord">
          <ac:chgData name="Catalano Marco" userId="91b57f96-32c2-4d5e-8986-a6574697bb07" providerId="ADAL" clId="{F896969F-DF0D-4CBE-9EC0-2C0BB48436D3}" dt="2026-06-23T14:10:12.973" v="270" actId="700"/>
          <ac:spMkLst>
            <pc:docMk/>
            <pc:sldMk cId="0" sldId="297"/>
            <ac:spMk id="4" creationId="{01CF26DD-61A3-D23D-3952-1F1DBF88D9DE}"/>
          </ac:spMkLst>
        </pc:spChg>
        <pc:spChg chg="mod ord">
          <ac:chgData name="Catalano Marco" userId="91b57f96-32c2-4d5e-8986-a6574697bb07" providerId="ADAL" clId="{F896969F-DF0D-4CBE-9EC0-2C0BB48436D3}" dt="2026-06-23T14:10:12.973" v="270" actId="700"/>
          <ac:spMkLst>
            <pc:docMk/>
            <pc:sldMk cId="0" sldId="297"/>
            <ac:spMk id="47107" creationId="{DF2CD023-2B03-9451-2D33-2940E7A55D4C}"/>
          </ac:spMkLst>
        </pc:spChg>
        <pc:spChg chg="mod ord">
          <ac:chgData name="Catalano Marco" userId="91b57f96-32c2-4d5e-8986-a6574697bb07" providerId="ADAL" clId="{F896969F-DF0D-4CBE-9EC0-2C0BB48436D3}" dt="2026-06-23T14:10:12.973" v="270" actId="700"/>
          <ac:spMkLst>
            <pc:docMk/>
            <pc:sldMk cId="0" sldId="297"/>
            <ac:spMk id="47108" creationId="{BFC5DD19-23C0-F991-77EE-F87003BD0BD8}"/>
          </ac:spMkLst>
        </pc:spChg>
        <pc:picChg chg="add mod">
          <ac:chgData name="Catalano Marco" userId="91b57f96-32c2-4d5e-8986-a6574697bb07" providerId="ADAL" clId="{F896969F-DF0D-4CBE-9EC0-2C0BB48436D3}" dt="2026-06-23T17:08:35.614" v="574"/>
          <ac:picMkLst>
            <pc:docMk/>
            <pc:sldMk cId="0" sldId="297"/>
            <ac:picMk id="2" creationId="{74BA98E4-D1FC-0956-7272-922AD55E608D}"/>
          </ac:picMkLst>
        </pc:picChg>
        <pc:picChg chg="add mod">
          <ac:chgData name="Catalano Marco" userId="91b57f96-32c2-4d5e-8986-a6574697bb07" providerId="ADAL" clId="{F896969F-DF0D-4CBE-9EC0-2C0BB48436D3}" dt="2026-06-23T14:10:10.061" v="269"/>
          <ac:picMkLst>
            <pc:docMk/>
            <pc:sldMk cId="0" sldId="297"/>
            <ac:picMk id="3" creationId="{5A75C3B4-A915-56D5-1174-32DF99907700}"/>
          </ac:picMkLst>
        </pc:picChg>
      </pc:sldChg>
      <pc:sldChg chg="addSp delSp modSp add mod modClrScheme chgLayout">
        <pc:chgData name="Catalano Marco" userId="91b57f96-32c2-4d5e-8986-a6574697bb07" providerId="ADAL" clId="{F896969F-DF0D-4CBE-9EC0-2C0BB48436D3}" dt="2026-06-23T17:08:40.149" v="575"/>
        <pc:sldMkLst>
          <pc:docMk/>
          <pc:sldMk cId="0" sldId="298"/>
        </pc:sldMkLst>
        <pc:spChg chg="add mod ord">
          <ac:chgData name="Catalano Marco" userId="91b57f96-32c2-4d5e-8986-a6574697bb07" providerId="ADAL" clId="{F896969F-DF0D-4CBE-9EC0-2C0BB48436D3}" dt="2026-06-23T14:10:19.382" v="272" actId="700"/>
          <ac:spMkLst>
            <pc:docMk/>
            <pc:sldMk cId="0" sldId="298"/>
            <ac:spMk id="4" creationId="{4DCB9262-624C-32B3-DB90-50C0C0EC76E7}"/>
          </ac:spMkLst>
        </pc:spChg>
        <pc:spChg chg="mod ord">
          <ac:chgData name="Catalano Marco" userId="91b57f96-32c2-4d5e-8986-a6574697bb07" providerId="ADAL" clId="{F896969F-DF0D-4CBE-9EC0-2C0BB48436D3}" dt="2026-06-23T14:10:19.382" v="272" actId="700"/>
          <ac:spMkLst>
            <pc:docMk/>
            <pc:sldMk cId="0" sldId="298"/>
            <ac:spMk id="48131" creationId="{3D61C4A9-8621-2409-AFC7-82EDD1B0A00E}"/>
          </ac:spMkLst>
        </pc:spChg>
        <pc:spChg chg="mod ord">
          <ac:chgData name="Catalano Marco" userId="91b57f96-32c2-4d5e-8986-a6574697bb07" providerId="ADAL" clId="{F896969F-DF0D-4CBE-9EC0-2C0BB48436D3}" dt="2026-06-23T14:10:19.382" v="272" actId="700"/>
          <ac:spMkLst>
            <pc:docMk/>
            <pc:sldMk cId="0" sldId="298"/>
            <ac:spMk id="48132" creationId="{FE720591-2939-3728-C18E-FEC854299C94}"/>
          </ac:spMkLst>
        </pc:spChg>
        <pc:picChg chg="add mod">
          <ac:chgData name="Catalano Marco" userId="91b57f96-32c2-4d5e-8986-a6574697bb07" providerId="ADAL" clId="{F896969F-DF0D-4CBE-9EC0-2C0BB48436D3}" dt="2026-06-23T17:08:40.149" v="575"/>
          <ac:picMkLst>
            <pc:docMk/>
            <pc:sldMk cId="0" sldId="298"/>
            <ac:picMk id="2" creationId="{53A94C4B-BE59-D206-649D-C50FE53D58E7}"/>
          </ac:picMkLst>
        </pc:picChg>
        <pc:picChg chg="add mod">
          <ac:chgData name="Catalano Marco" userId="91b57f96-32c2-4d5e-8986-a6574697bb07" providerId="ADAL" clId="{F896969F-DF0D-4CBE-9EC0-2C0BB48436D3}" dt="2026-06-23T14:10:16.354" v="271"/>
          <ac:picMkLst>
            <pc:docMk/>
            <pc:sldMk cId="0" sldId="298"/>
            <ac:picMk id="3" creationId="{60990BA1-C402-7C10-26DE-F45B0C153561}"/>
          </ac:picMkLst>
        </pc:picChg>
      </pc:sldChg>
      <pc:sldChg chg="addSp delSp modSp add mod modClrScheme chgLayout">
        <pc:chgData name="Catalano Marco" userId="91b57f96-32c2-4d5e-8986-a6574697bb07" providerId="ADAL" clId="{F896969F-DF0D-4CBE-9EC0-2C0BB48436D3}" dt="2026-06-23T17:09:29.003" v="590" actId="27636"/>
        <pc:sldMkLst>
          <pc:docMk/>
          <pc:sldMk cId="0" sldId="299"/>
        </pc:sldMkLst>
        <pc:spChg chg="mod ord">
          <ac:chgData name="Catalano Marco" userId="91b57f96-32c2-4d5e-8986-a6574697bb07" providerId="ADAL" clId="{F896969F-DF0D-4CBE-9EC0-2C0BB48436D3}" dt="2026-06-23T17:09:25.777" v="588" actId="14100"/>
          <ac:spMkLst>
            <pc:docMk/>
            <pc:sldMk cId="0" sldId="299"/>
            <ac:spMk id="2" creationId="{1333FD94-8876-FFA7-D69A-D48743153BD5}"/>
          </ac:spMkLst>
        </pc:spChg>
        <pc:spChg chg="mod ord">
          <ac:chgData name="Catalano Marco" userId="91b57f96-32c2-4d5e-8986-a6574697bb07" providerId="ADAL" clId="{F896969F-DF0D-4CBE-9EC0-2C0BB48436D3}" dt="2026-06-23T17:09:29.003" v="590" actId="27636"/>
          <ac:spMkLst>
            <pc:docMk/>
            <pc:sldMk cId="0" sldId="299"/>
            <ac:spMk id="3" creationId="{E782C95B-2BE5-0093-BB16-68FFECD02EB7}"/>
          </ac:spMkLst>
        </pc:spChg>
        <pc:spChg chg="mod ord">
          <ac:chgData name="Catalano Marco" userId="91b57f96-32c2-4d5e-8986-a6574697bb07" providerId="ADAL" clId="{F896969F-DF0D-4CBE-9EC0-2C0BB48436D3}" dt="2026-06-23T14:10:45.793" v="283" actId="700"/>
          <ac:spMkLst>
            <pc:docMk/>
            <pc:sldMk cId="0" sldId="299"/>
            <ac:spMk id="52228" creationId="{1662E409-4566-40FB-3DC7-D0B1FEF27AA3}"/>
          </ac:spMkLst>
        </pc:spChg>
        <pc:picChg chg="add mod">
          <ac:chgData name="Catalano Marco" userId="91b57f96-32c2-4d5e-8986-a6574697bb07" providerId="ADAL" clId="{F896969F-DF0D-4CBE-9EC0-2C0BB48436D3}" dt="2026-06-23T14:10:42.427" v="282"/>
          <ac:picMkLst>
            <pc:docMk/>
            <pc:sldMk cId="0" sldId="299"/>
            <ac:picMk id="4" creationId="{E9D489F1-D19C-D6E9-86E6-AC356A90EADD}"/>
          </ac:picMkLst>
        </pc:picChg>
        <pc:picChg chg="add mod">
          <ac:chgData name="Catalano Marco" userId="91b57f96-32c2-4d5e-8986-a6574697bb07" providerId="ADAL" clId="{F896969F-DF0D-4CBE-9EC0-2C0BB48436D3}" dt="2026-06-23T17:09:21.918" v="587"/>
          <ac:picMkLst>
            <pc:docMk/>
            <pc:sldMk cId="0" sldId="299"/>
            <ac:picMk id="5" creationId="{683F9417-F4EB-37D3-B48F-3DDA2BEFE081}"/>
          </ac:picMkLst>
        </pc:picChg>
      </pc:sldChg>
      <pc:sldChg chg="addSp delSp modSp add mod modClrScheme chgLayout">
        <pc:chgData name="Catalano Marco" userId="91b57f96-32c2-4d5e-8986-a6574697bb07" providerId="ADAL" clId="{F896969F-DF0D-4CBE-9EC0-2C0BB48436D3}" dt="2026-06-23T17:09:36.056" v="591"/>
        <pc:sldMkLst>
          <pc:docMk/>
          <pc:sldMk cId="0" sldId="300"/>
        </pc:sldMkLst>
        <pc:spChg chg="mod ord">
          <ac:chgData name="Catalano Marco" userId="91b57f96-32c2-4d5e-8986-a6574697bb07" providerId="ADAL" clId="{F896969F-DF0D-4CBE-9EC0-2C0BB48436D3}" dt="2026-06-23T14:11:01.141" v="295" actId="27636"/>
          <ac:spMkLst>
            <pc:docMk/>
            <pc:sldMk cId="0" sldId="300"/>
            <ac:spMk id="2" creationId="{DBAE8740-83F7-9D0D-512B-A9417AD0D9A3}"/>
          </ac:spMkLst>
        </pc:spChg>
        <pc:spChg chg="mod ord">
          <ac:chgData name="Catalano Marco" userId="91b57f96-32c2-4d5e-8986-a6574697bb07" providerId="ADAL" clId="{F896969F-DF0D-4CBE-9EC0-2C0BB48436D3}" dt="2026-06-23T14:11:02.645" v="297" actId="27636"/>
          <ac:spMkLst>
            <pc:docMk/>
            <pc:sldMk cId="0" sldId="300"/>
            <ac:spMk id="3" creationId="{22492E28-3E56-045D-45D6-65D63841C8A9}"/>
          </ac:spMkLst>
        </pc:spChg>
        <pc:spChg chg="mod ord">
          <ac:chgData name="Catalano Marco" userId="91b57f96-32c2-4d5e-8986-a6574697bb07" providerId="ADAL" clId="{F896969F-DF0D-4CBE-9EC0-2C0BB48436D3}" dt="2026-06-23T14:10:58.785" v="291" actId="700"/>
          <ac:spMkLst>
            <pc:docMk/>
            <pc:sldMk cId="0" sldId="300"/>
            <ac:spMk id="53252" creationId="{163E51AA-6B82-3C45-6B2F-4025E1A0BACE}"/>
          </ac:spMkLst>
        </pc:spChg>
        <pc:picChg chg="add mod">
          <ac:chgData name="Catalano Marco" userId="91b57f96-32c2-4d5e-8986-a6574697bb07" providerId="ADAL" clId="{F896969F-DF0D-4CBE-9EC0-2C0BB48436D3}" dt="2026-06-23T14:10:53.981" v="290"/>
          <ac:picMkLst>
            <pc:docMk/>
            <pc:sldMk cId="0" sldId="300"/>
            <ac:picMk id="4" creationId="{63C252BE-50FE-8158-79DB-3009533F431F}"/>
          </ac:picMkLst>
        </pc:picChg>
        <pc:picChg chg="add mod">
          <ac:chgData name="Catalano Marco" userId="91b57f96-32c2-4d5e-8986-a6574697bb07" providerId="ADAL" clId="{F896969F-DF0D-4CBE-9EC0-2C0BB48436D3}" dt="2026-06-23T17:09:36.056" v="591"/>
          <ac:picMkLst>
            <pc:docMk/>
            <pc:sldMk cId="0" sldId="300"/>
            <ac:picMk id="5" creationId="{A6A4C409-184E-02A8-82C4-7BD19828B0E5}"/>
          </ac:picMkLst>
        </pc:picChg>
      </pc:sldChg>
      <pc:sldChg chg="addSp delSp modSp add mod modClrScheme chgLayout">
        <pc:chgData name="Catalano Marco" userId="91b57f96-32c2-4d5e-8986-a6574697bb07" providerId="ADAL" clId="{F896969F-DF0D-4CBE-9EC0-2C0BB48436D3}" dt="2026-06-23T17:09:48.963" v="595" actId="27636"/>
        <pc:sldMkLst>
          <pc:docMk/>
          <pc:sldMk cId="0" sldId="301"/>
        </pc:sldMkLst>
        <pc:spChg chg="mod ord">
          <ac:chgData name="Catalano Marco" userId="91b57f96-32c2-4d5e-8986-a6574697bb07" providerId="ADAL" clId="{F896969F-DF0D-4CBE-9EC0-2C0BB48436D3}" dt="2026-06-23T17:09:45.896" v="593" actId="14100"/>
          <ac:spMkLst>
            <pc:docMk/>
            <pc:sldMk cId="0" sldId="301"/>
            <ac:spMk id="2" creationId="{B9B9CD16-7914-330B-031B-ED8FF37EB973}"/>
          </ac:spMkLst>
        </pc:spChg>
        <pc:spChg chg="mod ord">
          <ac:chgData name="Catalano Marco" userId="91b57f96-32c2-4d5e-8986-a6574697bb07" providerId="ADAL" clId="{F896969F-DF0D-4CBE-9EC0-2C0BB48436D3}" dt="2026-06-23T17:09:48.963" v="595" actId="27636"/>
          <ac:spMkLst>
            <pc:docMk/>
            <pc:sldMk cId="0" sldId="301"/>
            <ac:spMk id="3" creationId="{935CC310-96FE-E86D-9010-9078B76416EB}"/>
          </ac:spMkLst>
        </pc:spChg>
        <pc:spChg chg="mod ord">
          <ac:chgData name="Catalano Marco" userId="91b57f96-32c2-4d5e-8986-a6574697bb07" providerId="ADAL" clId="{F896969F-DF0D-4CBE-9EC0-2C0BB48436D3}" dt="2026-06-23T14:11:14.171" v="299" actId="700"/>
          <ac:spMkLst>
            <pc:docMk/>
            <pc:sldMk cId="0" sldId="301"/>
            <ac:spMk id="54276" creationId="{8F2470E0-872C-9961-08D6-B34B593EF7E0}"/>
          </ac:spMkLst>
        </pc:spChg>
        <pc:picChg chg="add mod">
          <ac:chgData name="Catalano Marco" userId="91b57f96-32c2-4d5e-8986-a6574697bb07" providerId="ADAL" clId="{F896969F-DF0D-4CBE-9EC0-2C0BB48436D3}" dt="2026-06-23T14:11:06.771" v="298"/>
          <ac:picMkLst>
            <pc:docMk/>
            <pc:sldMk cId="0" sldId="301"/>
            <ac:picMk id="4" creationId="{D7D9BD44-E922-D3A9-D652-5D96D894A668}"/>
          </ac:picMkLst>
        </pc:picChg>
        <pc:picChg chg="add mod">
          <ac:chgData name="Catalano Marco" userId="91b57f96-32c2-4d5e-8986-a6574697bb07" providerId="ADAL" clId="{F896969F-DF0D-4CBE-9EC0-2C0BB48436D3}" dt="2026-06-23T17:09:42.343" v="592"/>
          <ac:picMkLst>
            <pc:docMk/>
            <pc:sldMk cId="0" sldId="301"/>
            <ac:picMk id="5" creationId="{0E3D7CF4-7E10-FB15-7E71-DFED71ABCC9D}"/>
          </ac:picMkLst>
        </pc:picChg>
      </pc:sldChg>
      <pc:sldChg chg="addSp delSp modSp add mod modClrScheme chgLayout">
        <pc:chgData name="Catalano Marco" userId="91b57f96-32c2-4d5e-8986-a6574697bb07" providerId="ADAL" clId="{F896969F-DF0D-4CBE-9EC0-2C0BB48436D3}" dt="2026-06-23T17:10:25.162" v="605"/>
        <pc:sldMkLst>
          <pc:docMk/>
          <pc:sldMk cId="0" sldId="302"/>
        </pc:sldMkLst>
        <pc:spChg chg="mod ord">
          <ac:chgData name="Catalano Marco" userId="91b57f96-32c2-4d5e-8986-a6574697bb07" providerId="ADAL" clId="{F896969F-DF0D-4CBE-9EC0-2C0BB48436D3}" dt="2026-06-23T14:12:16.441" v="333" actId="700"/>
          <ac:spMkLst>
            <pc:docMk/>
            <pc:sldMk cId="0" sldId="302"/>
            <ac:spMk id="2" creationId="{58FEA57B-4C19-3BD7-86A4-C77215115CEB}"/>
          </ac:spMkLst>
        </pc:spChg>
        <pc:spChg chg="mod ord">
          <ac:chgData name="Catalano Marco" userId="91b57f96-32c2-4d5e-8986-a6574697bb07" providerId="ADAL" clId="{F896969F-DF0D-4CBE-9EC0-2C0BB48436D3}" dt="2026-06-23T14:12:16.496" v="334" actId="27636"/>
          <ac:spMkLst>
            <pc:docMk/>
            <pc:sldMk cId="0" sldId="302"/>
            <ac:spMk id="3" creationId="{65770328-EEDD-8E03-7176-ED66CB6EB8CC}"/>
          </ac:spMkLst>
        </pc:spChg>
        <pc:spChg chg="mod ord">
          <ac:chgData name="Catalano Marco" userId="91b57f96-32c2-4d5e-8986-a6574697bb07" providerId="ADAL" clId="{F896969F-DF0D-4CBE-9EC0-2C0BB48436D3}" dt="2026-06-23T14:12:16.441" v="333" actId="700"/>
          <ac:spMkLst>
            <pc:docMk/>
            <pc:sldMk cId="0" sldId="302"/>
            <ac:spMk id="60420" creationId="{23E89907-9538-55CE-6AB3-70A497ACE7D9}"/>
          </ac:spMkLst>
        </pc:spChg>
        <pc:picChg chg="add mod">
          <ac:chgData name="Catalano Marco" userId="91b57f96-32c2-4d5e-8986-a6574697bb07" providerId="ADAL" clId="{F896969F-DF0D-4CBE-9EC0-2C0BB48436D3}" dt="2026-06-23T14:12:13.418" v="332"/>
          <ac:picMkLst>
            <pc:docMk/>
            <pc:sldMk cId="0" sldId="302"/>
            <ac:picMk id="4" creationId="{955C79FB-6AB3-4DD8-51DE-4CB24A132784}"/>
          </ac:picMkLst>
        </pc:picChg>
        <pc:picChg chg="add mod">
          <ac:chgData name="Catalano Marco" userId="91b57f96-32c2-4d5e-8986-a6574697bb07" providerId="ADAL" clId="{F896969F-DF0D-4CBE-9EC0-2C0BB48436D3}" dt="2026-06-23T17:10:25.162" v="605"/>
          <ac:picMkLst>
            <pc:docMk/>
            <pc:sldMk cId="0" sldId="302"/>
            <ac:picMk id="5" creationId="{23114867-7D90-783A-7955-8790FE6E40F3}"/>
          </ac:picMkLst>
        </pc:picChg>
      </pc:sldChg>
      <pc:sldChg chg="addSp delSp modSp add mod modClrScheme chgLayout">
        <pc:chgData name="Catalano Marco" userId="91b57f96-32c2-4d5e-8986-a6574697bb07" providerId="ADAL" clId="{F896969F-DF0D-4CBE-9EC0-2C0BB48436D3}" dt="2026-06-23T16:55:32.131" v="457" actId="27636"/>
        <pc:sldMkLst>
          <pc:docMk/>
          <pc:sldMk cId="0" sldId="317"/>
        </pc:sldMkLst>
        <pc:spChg chg="add mod ord">
          <ac:chgData name="Catalano Marco" userId="91b57f96-32c2-4d5e-8986-a6574697bb07" providerId="ADAL" clId="{F896969F-DF0D-4CBE-9EC0-2C0BB48436D3}" dt="2026-06-23T16:55:29.378" v="455" actId="14100"/>
          <ac:spMkLst>
            <pc:docMk/>
            <pc:sldMk cId="0" sldId="317"/>
            <ac:spMk id="5" creationId="{55955583-9719-39B4-6A41-FFD507527E52}"/>
          </ac:spMkLst>
        </pc:spChg>
        <pc:spChg chg="mod ord">
          <ac:chgData name="Catalano Marco" userId="91b57f96-32c2-4d5e-8986-a6574697bb07" providerId="ADAL" clId="{F896969F-DF0D-4CBE-9EC0-2C0BB48436D3}" dt="2026-06-23T16:55:32.131" v="457" actId="27636"/>
          <ac:spMkLst>
            <pc:docMk/>
            <pc:sldMk cId="0" sldId="317"/>
            <ac:spMk id="16387" creationId="{1CCB618C-B323-C6A3-CFA7-EF8773A31B9A}"/>
          </ac:spMkLst>
        </pc:spChg>
        <pc:spChg chg="mod ord">
          <ac:chgData name="Catalano Marco" userId="91b57f96-32c2-4d5e-8986-a6574697bb07" providerId="ADAL" clId="{F896969F-DF0D-4CBE-9EC0-2C0BB48436D3}" dt="2026-06-23T16:55:25.742" v="453" actId="700"/>
          <ac:spMkLst>
            <pc:docMk/>
            <pc:sldMk cId="0" sldId="317"/>
            <ac:spMk id="16388" creationId="{081E0673-F9A8-124B-426F-B9802428F6E7}"/>
          </ac:spMkLst>
        </pc:spChg>
        <pc:picChg chg="add mod">
          <ac:chgData name="Catalano Marco" userId="91b57f96-32c2-4d5e-8986-a6574697bb07" providerId="ADAL" clId="{F896969F-DF0D-4CBE-9EC0-2C0BB48436D3}" dt="2026-06-23T14:07:01.507" v="196"/>
          <ac:picMkLst>
            <pc:docMk/>
            <pc:sldMk cId="0" sldId="317"/>
            <ac:picMk id="3" creationId="{C0269300-D4C2-FCDA-0CFC-CDA9E0FB8EA7}"/>
          </ac:picMkLst>
        </pc:picChg>
        <pc:picChg chg="add mod">
          <ac:chgData name="Catalano Marco" userId="91b57f96-32c2-4d5e-8986-a6574697bb07" providerId="ADAL" clId="{F896969F-DF0D-4CBE-9EC0-2C0BB48436D3}" dt="2026-06-23T16:55:20.360" v="452"/>
          <ac:picMkLst>
            <pc:docMk/>
            <pc:sldMk cId="0" sldId="317"/>
            <ac:picMk id="4" creationId="{933E7AC2-3996-8792-734B-8D719D50A4B3}"/>
          </ac:picMkLst>
        </pc:picChg>
      </pc:sldChg>
      <pc:sldChg chg="addSp delSp modSp add mod modClrScheme chgLayout">
        <pc:chgData name="Catalano Marco" userId="91b57f96-32c2-4d5e-8986-a6574697bb07" providerId="ADAL" clId="{F896969F-DF0D-4CBE-9EC0-2C0BB48436D3}" dt="2026-06-23T16:55:46.507" v="464" actId="27636"/>
        <pc:sldMkLst>
          <pc:docMk/>
          <pc:sldMk cId="0" sldId="318"/>
        </pc:sldMkLst>
        <pc:spChg chg="add mod ord">
          <ac:chgData name="Catalano Marco" userId="91b57f96-32c2-4d5e-8986-a6574697bb07" providerId="ADAL" clId="{F896969F-DF0D-4CBE-9EC0-2C0BB48436D3}" dt="2026-06-23T16:55:43.423" v="462" actId="27636"/>
          <ac:spMkLst>
            <pc:docMk/>
            <pc:sldMk cId="0" sldId="318"/>
            <ac:spMk id="5" creationId="{AEDFBE57-43C8-4565-7ADE-161EAAEC8BC6}"/>
          </ac:spMkLst>
        </pc:spChg>
        <pc:spChg chg="mod ord">
          <ac:chgData name="Catalano Marco" userId="91b57f96-32c2-4d5e-8986-a6574697bb07" providerId="ADAL" clId="{F896969F-DF0D-4CBE-9EC0-2C0BB48436D3}" dt="2026-06-23T16:55:46.507" v="464" actId="27636"/>
          <ac:spMkLst>
            <pc:docMk/>
            <pc:sldMk cId="0" sldId="318"/>
            <ac:spMk id="17411" creationId="{1D5EB4F5-BA70-AE05-3224-7670C101EBF8}"/>
          </ac:spMkLst>
        </pc:spChg>
        <pc:spChg chg="mod ord">
          <ac:chgData name="Catalano Marco" userId="91b57f96-32c2-4d5e-8986-a6574697bb07" providerId="ADAL" clId="{F896969F-DF0D-4CBE-9EC0-2C0BB48436D3}" dt="2026-06-23T16:55:40.736" v="459" actId="700"/>
          <ac:spMkLst>
            <pc:docMk/>
            <pc:sldMk cId="0" sldId="318"/>
            <ac:spMk id="17412" creationId="{B90A5F5E-F1FE-8080-706B-9545FDB624CB}"/>
          </ac:spMkLst>
        </pc:spChg>
        <pc:picChg chg="add mod">
          <ac:chgData name="Catalano Marco" userId="91b57f96-32c2-4d5e-8986-a6574697bb07" providerId="ADAL" clId="{F896969F-DF0D-4CBE-9EC0-2C0BB48436D3}" dt="2026-06-23T14:07:05.007" v="197"/>
          <ac:picMkLst>
            <pc:docMk/>
            <pc:sldMk cId="0" sldId="318"/>
            <ac:picMk id="3" creationId="{D45A90DD-2399-DA24-EF41-C5DCA1C09757}"/>
          </ac:picMkLst>
        </pc:picChg>
        <pc:picChg chg="add mod">
          <ac:chgData name="Catalano Marco" userId="91b57f96-32c2-4d5e-8986-a6574697bb07" providerId="ADAL" clId="{F896969F-DF0D-4CBE-9EC0-2C0BB48436D3}" dt="2026-06-23T16:55:36.828" v="458"/>
          <ac:picMkLst>
            <pc:docMk/>
            <pc:sldMk cId="0" sldId="318"/>
            <ac:picMk id="4" creationId="{2E8596C6-8AF5-B854-0CBD-9EEC5F6168DC}"/>
          </ac:picMkLst>
        </pc:picChg>
      </pc:sldChg>
      <pc:sldChg chg="addSp delSp modSp add mod modClrScheme chgLayout">
        <pc:chgData name="Catalano Marco" userId="91b57f96-32c2-4d5e-8986-a6574697bb07" providerId="ADAL" clId="{F896969F-DF0D-4CBE-9EC0-2C0BB48436D3}" dt="2026-06-23T17:05:27.616" v="508" actId="27636"/>
        <pc:sldMkLst>
          <pc:docMk/>
          <pc:sldMk cId="0" sldId="319"/>
        </pc:sldMkLst>
        <pc:spChg chg="mod ord">
          <ac:chgData name="Catalano Marco" userId="91b57f96-32c2-4d5e-8986-a6574697bb07" providerId="ADAL" clId="{F896969F-DF0D-4CBE-9EC0-2C0BB48436D3}" dt="2026-06-23T17:05:24.869" v="506" actId="14100"/>
          <ac:spMkLst>
            <pc:docMk/>
            <pc:sldMk cId="0" sldId="319"/>
            <ac:spMk id="2" creationId="{16784AC1-5B25-35AF-87B3-899CD208462B}"/>
          </ac:spMkLst>
        </pc:spChg>
        <pc:spChg chg="mod ord">
          <ac:chgData name="Catalano Marco" userId="91b57f96-32c2-4d5e-8986-a6574697bb07" providerId="ADAL" clId="{F896969F-DF0D-4CBE-9EC0-2C0BB48436D3}" dt="2026-06-23T17:05:27.616" v="508" actId="27636"/>
          <ac:spMkLst>
            <pc:docMk/>
            <pc:sldMk cId="0" sldId="319"/>
            <ac:spMk id="26627" creationId="{959C1348-3B74-939D-71DE-F970A8E09FB7}"/>
          </ac:spMkLst>
        </pc:spChg>
        <pc:spChg chg="mod ord">
          <ac:chgData name="Catalano Marco" userId="91b57f96-32c2-4d5e-8986-a6574697bb07" providerId="ADAL" clId="{F896969F-DF0D-4CBE-9EC0-2C0BB48436D3}" dt="2026-06-23T14:07:53.450" v="213" actId="700"/>
          <ac:spMkLst>
            <pc:docMk/>
            <pc:sldMk cId="0" sldId="319"/>
            <ac:spMk id="26628" creationId="{C2C016F7-E4C3-3AFD-1B55-734042F75489}"/>
          </ac:spMkLst>
        </pc:spChg>
        <pc:picChg chg="add mod">
          <ac:chgData name="Catalano Marco" userId="91b57f96-32c2-4d5e-8986-a6574697bb07" providerId="ADAL" clId="{F896969F-DF0D-4CBE-9EC0-2C0BB48436D3}" dt="2026-06-23T14:07:50.320" v="212"/>
          <ac:picMkLst>
            <pc:docMk/>
            <pc:sldMk cId="0" sldId="319"/>
            <ac:picMk id="3" creationId="{6B85FD6F-90F1-3D41-6932-72419E0B2B19}"/>
          </ac:picMkLst>
        </pc:picChg>
        <pc:picChg chg="add mod">
          <ac:chgData name="Catalano Marco" userId="91b57f96-32c2-4d5e-8986-a6574697bb07" providerId="ADAL" clId="{F896969F-DF0D-4CBE-9EC0-2C0BB48436D3}" dt="2026-06-23T17:05:21.681" v="505"/>
          <ac:picMkLst>
            <pc:docMk/>
            <pc:sldMk cId="0" sldId="319"/>
            <ac:picMk id="4" creationId="{0789916E-F2BB-7987-F494-786B68D0B37D}"/>
          </ac:picMkLst>
        </pc:picChg>
      </pc:sldChg>
      <pc:sldChg chg="addSp delSp modSp add mod modClrScheme chgLayout">
        <pc:chgData name="Catalano Marco" userId="91b57f96-32c2-4d5e-8986-a6574697bb07" providerId="ADAL" clId="{F896969F-DF0D-4CBE-9EC0-2C0BB48436D3}" dt="2026-06-23T17:05:43.824" v="513" actId="27636"/>
        <pc:sldMkLst>
          <pc:docMk/>
          <pc:sldMk cId="0" sldId="320"/>
        </pc:sldMkLst>
        <pc:spChg chg="mod ord">
          <ac:chgData name="Catalano Marco" userId="91b57f96-32c2-4d5e-8986-a6574697bb07" providerId="ADAL" clId="{F896969F-DF0D-4CBE-9EC0-2C0BB48436D3}" dt="2026-06-23T17:05:41.303" v="511" actId="27636"/>
          <ac:spMkLst>
            <pc:docMk/>
            <pc:sldMk cId="0" sldId="320"/>
            <ac:spMk id="2" creationId="{C854D7A5-4B04-FC97-5DBD-334D09465E02}"/>
          </ac:spMkLst>
        </pc:spChg>
        <pc:spChg chg="mod ord">
          <ac:chgData name="Catalano Marco" userId="91b57f96-32c2-4d5e-8986-a6574697bb07" providerId="ADAL" clId="{F896969F-DF0D-4CBE-9EC0-2C0BB48436D3}" dt="2026-06-23T17:05:43.824" v="513" actId="27636"/>
          <ac:spMkLst>
            <pc:docMk/>
            <pc:sldMk cId="0" sldId="320"/>
            <ac:spMk id="27651" creationId="{433A5FC6-6040-9759-C46D-4AEF5D665447}"/>
          </ac:spMkLst>
        </pc:spChg>
        <pc:spChg chg="mod ord">
          <ac:chgData name="Catalano Marco" userId="91b57f96-32c2-4d5e-8986-a6574697bb07" providerId="ADAL" clId="{F896969F-DF0D-4CBE-9EC0-2C0BB48436D3}" dt="2026-06-23T14:08:01.098" v="216" actId="700"/>
          <ac:spMkLst>
            <pc:docMk/>
            <pc:sldMk cId="0" sldId="320"/>
            <ac:spMk id="27652" creationId="{8E32954F-A6E7-41B2-364A-EECBC6017F9E}"/>
          </ac:spMkLst>
        </pc:spChg>
        <pc:picChg chg="add mod">
          <ac:chgData name="Catalano Marco" userId="91b57f96-32c2-4d5e-8986-a6574697bb07" providerId="ADAL" clId="{F896969F-DF0D-4CBE-9EC0-2C0BB48436D3}" dt="2026-06-23T14:07:57.429" v="215"/>
          <ac:picMkLst>
            <pc:docMk/>
            <pc:sldMk cId="0" sldId="320"/>
            <ac:picMk id="3" creationId="{88507B88-E499-1FF7-71E4-73F86486C27F}"/>
          </ac:picMkLst>
        </pc:picChg>
        <pc:picChg chg="add mod">
          <ac:chgData name="Catalano Marco" userId="91b57f96-32c2-4d5e-8986-a6574697bb07" providerId="ADAL" clId="{F896969F-DF0D-4CBE-9EC0-2C0BB48436D3}" dt="2026-06-23T17:05:35.716" v="509"/>
          <ac:picMkLst>
            <pc:docMk/>
            <pc:sldMk cId="0" sldId="320"/>
            <ac:picMk id="4" creationId="{51D26A75-716C-4783-821B-7DA53D32F7E8}"/>
          </ac:picMkLst>
        </pc:picChg>
      </pc:sldChg>
      <pc:sldChg chg="addSp delSp modSp add mod modClrScheme chgLayout">
        <pc:chgData name="Catalano Marco" userId="91b57f96-32c2-4d5e-8986-a6574697bb07" providerId="ADAL" clId="{F896969F-DF0D-4CBE-9EC0-2C0BB48436D3}" dt="2026-06-23T17:05:49.648" v="514"/>
        <pc:sldMkLst>
          <pc:docMk/>
          <pc:sldMk cId="0" sldId="321"/>
        </pc:sldMkLst>
        <pc:spChg chg="mod ord">
          <ac:chgData name="Catalano Marco" userId="91b57f96-32c2-4d5e-8986-a6574697bb07" providerId="ADAL" clId="{F896969F-DF0D-4CBE-9EC0-2C0BB48436D3}" dt="2026-06-23T14:08:08.409" v="219" actId="700"/>
          <ac:spMkLst>
            <pc:docMk/>
            <pc:sldMk cId="0" sldId="321"/>
            <ac:spMk id="2" creationId="{CA50A030-A491-EAEF-1347-BC78A460F8C6}"/>
          </ac:spMkLst>
        </pc:spChg>
        <pc:spChg chg="mod ord">
          <ac:chgData name="Catalano Marco" userId="91b57f96-32c2-4d5e-8986-a6574697bb07" providerId="ADAL" clId="{F896969F-DF0D-4CBE-9EC0-2C0BB48436D3}" dt="2026-06-23T14:08:08.409" v="219" actId="700"/>
          <ac:spMkLst>
            <pc:docMk/>
            <pc:sldMk cId="0" sldId="321"/>
            <ac:spMk id="28675" creationId="{D296F38B-66A1-E25E-5F21-57744D239704}"/>
          </ac:spMkLst>
        </pc:spChg>
        <pc:spChg chg="mod ord">
          <ac:chgData name="Catalano Marco" userId="91b57f96-32c2-4d5e-8986-a6574697bb07" providerId="ADAL" clId="{F896969F-DF0D-4CBE-9EC0-2C0BB48436D3}" dt="2026-06-23T14:08:08.409" v="219" actId="700"/>
          <ac:spMkLst>
            <pc:docMk/>
            <pc:sldMk cId="0" sldId="321"/>
            <ac:spMk id="28676" creationId="{8835B757-8CDD-A07F-819F-F8B2CE171991}"/>
          </ac:spMkLst>
        </pc:spChg>
        <pc:picChg chg="add mod">
          <ac:chgData name="Catalano Marco" userId="91b57f96-32c2-4d5e-8986-a6574697bb07" providerId="ADAL" clId="{F896969F-DF0D-4CBE-9EC0-2C0BB48436D3}" dt="2026-06-23T14:08:05.332" v="218"/>
          <ac:picMkLst>
            <pc:docMk/>
            <pc:sldMk cId="0" sldId="321"/>
            <ac:picMk id="3" creationId="{A1A07895-7A28-0A43-D3D9-B65C33CE1EE0}"/>
          </ac:picMkLst>
        </pc:picChg>
        <pc:picChg chg="add mod">
          <ac:chgData name="Catalano Marco" userId="91b57f96-32c2-4d5e-8986-a6574697bb07" providerId="ADAL" clId="{F896969F-DF0D-4CBE-9EC0-2C0BB48436D3}" dt="2026-06-23T17:05:49.648" v="514"/>
          <ac:picMkLst>
            <pc:docMk/>
            <pc:sldMk cId="0" sldId="321"/>
            <ac:picMk id="4" creationId="{07C68B0C-057B-4AD5-D471-AE806A6E6B71}"/>
          </ac:picMkLst>
        </pc:picChg>
      </pc:sldChg>
      <pc:sldChg chg="addSp delSp modSp add mod modClrScheme chgLayout">
        <pc:chgData name="Catalano Marco" userId="91b57f96-32c2-4d5e-8986-a6574697bb07" providerId="ADAL" clId="{F896969F-DF0D-4CBE-9EC0-2C0BB48436D3}" dt="2026-06-23T17:05:54.409" v="515"/>
        <pc:sldMkLst>
          <pc:docMk/>
          <pc:sldMk cId="0" sldId="322"/>
        </pc:sldMkLst>
        <pc:spChg chg="mod ord">
          <ac:chgData name="Catalano Marco" userId="91b57f96-32c2-4d5e-8986-a6574697bb07" providerId="ADAL" clId="{F896969F-DF0D-4CBE-9EC0-2C0BB48436D3}" dt="2026-06-23T14:08:14.415" v="221" actId="700"/>
          <ac:spMkLst>
            <pc:docMk/>
            <pc:sldMk cId="0" sldId="322"/>
            <ac:spMk id="2" creationId="{1B4B0457-0BE2-A21A-6D4C-161C50FDC8F9}"/>
          </ac:spMkLst>
        </pc:spChg>
        <pc:spChg chg="mod ord">
          <ac:chgData name="Catalano Marco" userId="91b57f96-32c2-4d5e-8986-a6574697bb07" providerId="ADAL" clId="{F896969F-DF0D-4CBE-9EC0-2C0BB48436D3}" dt="2026-06-23T14:08:14.449" v="222" actId="27636"/>
          <ac:spMkLst>
            <pc:docMk/>
            <pc:sldMk cId="0" sldId="322"/>
            <ac:spMk id="29699" creationId="{A4C8BBB2-EB70-0714-6BEC-F7B6BE8E0896}"/>
          </ac:spMkLst>
        </pc:spChg>
        <pc:spChg chg="mod ord">
          <ac:chgData name="Catalano Marco" userId="91b57f96-32c2-4d5e-8986-a6574697bb07" providerId="ADAL" clId="{F896969F-DF0D-4CBE-9EC0-2C0BB48436D3}" dt="2026-06-23T14:08:14.415" v="221" actId="700"/>
          <ac:spMkLst>
            <pc:docMk/>
            <pc:sldMk cId="0" sldId="322"/>
            <ac:spMk id="29700" creationId="{E2CFBFCA-8E2C-9C6E-BB96-1A002070B797}"/>
          </ac:spMkLst>
        </pc:spChg>
        <pc:picChg chg="add mod">
          <ac:chgData name="Catalano Marco" userId="91b57f96-32c2-4d5e-8986-a6574697bb07" providerId="ADAL" clId="{F896969F-DF0D-4CBE-9EC0-2C0BB48436D3}" dt="2026-06-23T14:08:11.543" v="220"/>
          <ac:picMkLst>
            <pc:docMk/>
            <pc:sldMk cId="0" sldId="322"/>
            <ac:picMk id="3" creationId="{0A842BA0-5900-4A10-5F3C-F88D080EC5D4}"/>
          </ac:picMkLst>
        </pc:picChg>
        <pc:picChg chg="add mod">
          <ac:chgData name="Catalano Marco" userId="91b57f96-32c2-4d5e-8986-a6574697bb07" providerId="ADAL" clId="{F896969F-DF0D-4CBE-9EC0-2C0BB48436D3}" dt="2026-06-23T17:05:54.409" v="515"/>
          <ac:picMkLst>
            <pc:docMk/>
            <pc:sldMk cId="0" sldId="322"/>
            <ac:picMk id="4" creationId="{FF97EE04-A6EB-31AE-42B5-E046C583530C}"/>
          </ac:picMkLst>
        </pc:picChg>
      </pc:sldChg>
      <pc:sldChg chg="addSp delSp modSp add mod modClrScheme chgLayout">
        <pc:chgData name="Catalano Marco" userId="91b57f96-32c2-4d5e-8986-a6574697bb07" providerId="ADAL" clId="{F896969F-DF0D-4CBE-9EC0-2C0BB48436D3}" dt="2026-06-23T17:06:00.212" v="516"/>
        <pc:sldMkLst>
          <pc:docMk/>
          <pc:sldMk cId="0" sldId="323"/>
        </pc:sldMkLst>
        <pc:spChg chg="mod ord">
          <ac:chgData name="Catalano Marco" userId="91b57f96-32c2-4d5e-8986-a6574697bb07" providerId="ADAL" clId="{F896969F-DF0D-4CBE-9EC0-2C0BB48436D3}" dt="2026-06-23T14:08:21.629" v="224" actId="700"/>
          <ac:spMkLst>
            <pc:docMk/>
            <pc:sldMk cId="0" sldId="323"/>
            <ac:spMk id="2" creationId="{D0427978-9975-656F-6C70-04EA6DA3609F}"/>
          </ac:spMkLst>
        </pc:spChg>
        <pc:spChg chg="mod ord">
          <ac:chgData name="Catalano Marco" userId="91b57f96-32c2-4d5e-8986-a6574697bb07" providerId="ADAL" clId="{F896969F-DF0D-4CBE-9EC0-2C0BB48436D3}" dt="2026-06-23T14:08:21.659" v="225" actId="27636"/>
          <ac:spMkLst>
            <pc:docMk/>
            <pc:sldMk cId="0" sldId="323"/>
            <ac:spMk id="30723" creationId="{52937D75-28F0-AA09-CA40-EF50F345CA79}"/>
          </ac:spMkLst>
        </pc:spChg>
        <pc:spChg chg="mod ord">
          <ac:chgData name="Catalano Marco" userId="91b57f96-32c2-4d5e-8986-a6574697bb07" providerId="ADAL" clId="{F896969F-DF0D-4CBE-9EC0-2C0BB48436D3}" dt="2026-06-23T14:08:21.629" v="224" actId="700"/>
          <ac:spMkLst>
            <pc:docMk/>
            <pc:sldMk cId="0" sldId="323"/>
            <ac:spMk id="30724" creationId="{76979015-29F0-87D7-4FAD-B063C6380452}"/>
          </ac:spMkLst>
        </pc:spChg>
        <pc:picChg chg="add mod">
          <ac:chgData name="Catalano Marco" userId="91b57f96-32c2-4d5e-8986-a6574697bb07" providerId="ADAL" clId="{F896969F-DF0D-4CBE-9EC0-2C0BB48436D3}" dt="2026-06-23T14:08:18.350" v="223"/>
          <ac:picMkLst>
            <pc:docMk/>
            <pc:sldMk cId="0" sldId="323"/>
            <ac:picMk id="3" creationId="{08F64BDE-CA24-3075-6BE5-2B715F5BB892}"/>
          </ac:picMkLst>
        </pc:picChg>
        <pc:picChg chg="add mod">
          <ac:chgData name="Catalano Marco" userId="91b57f96-32c2-4d5e-8986-a6574697bb07" providerId="ADAL" clId="{F896969F-DF0D-4CBE-9EC0-2C0BB48436D3}" dt="2026-06-23T17:06:00.212" v="516"/>
          <ac:picMkLst>
            <pc:docMk/>
            <pc:sldMk cId="0" sldId="323"/>
            <ac:picMk id="4" creationId="{1F047AF3-7C6D-D211-073F-0BDFBA8E24FD}"/>
          </ac:picMkLst>
        </pc:picChg>
      </pc:sldChg>
      <pc:sldChg chg="addSp delSp modSp add mod modClrScheme chgLayout">
        <pc:chgData name="Catalano Marco" userId="91b57f96-32c2-4d5e-8986-a6574697bb07" providerId="ADAL" clId="{F896969F-DF0D-4CBE-9EC0-2C0BB48436D3}" dt="2026-06-23T17:06:05.388" v="517"/>
        <pc:sldMkLst>
          <pc:docMk/>
          <pc:sldMk cId="0" sldId="324"/>
        </pc:sldMkLst>
        <pc:spChg chg="mod ord">
          <ac:chgData name="Catalano Marco" userId="91b57f96-32c2-4d5e-8986-a6574697bb07" providerId="ADAL" clId="{F896969F-DF0D-4CBE-9EC0-2C0BB48436D3}" dt="2026-06-23T14:08:30.159" v="227" actId="700"/>
          <ac:spMkLst>
            <pc:docMk/>
            <pc:sldMk cId="0" sldId="324"/>
            <ac:spMk id="2" creationId="{DF80E855-52E6-2BF3-E4FE-02F11DF86951}"/>
          </ac:spMkLst>
        </pc:spChg>
        <pc:spChg chg="mod ord">
          <ac:chgData name="Catalano Marco" userId="91b57f96-32c2-4d5e-8986-a6574697bb07" providerId="ADAL" clId="{F896969F-DF0D-4CBE-9EC0-2C0BB48436D3}" dt="2026-06-23T14:08:30.159" v="227" actId="700"/>
          <ac:spMkLst>
            <pc:docMk/>
            <pc:sldMk cId="0" sldId="324"/>
            <ac:spMk id="31747" creationId="{FD0BD562-A15D-E060-38EC-31A10A96D1F0}"/>
          </ac:spMkLst>
        </pc:spChg>
        <pc:spChg chg="mod ord">
          <ac:chgData name="Catalano Marco" userId="91b57f96-32c2-4d5e-8986-a6574697bb07" providerId="ADAL" clId="{F896969F-DF0D-4CBE-9EC0-2C0BB48436D3}" dt="2026-06-23T14:08:30.159" v="227" actId="700"/>
          <ac:spMkLst>
            <pc:docMk/>
            <pc:sldMk cId="0" sldId="324"/>
            <ac:spMk id="31748" creationId="{965911F1-01B2-8EC7-FFA0-7D7B7773D533}"/>
          </ac:spMkLst>
        </pc:spChg>
        <pc:picChg chg="add mod">
          <ac:chgData name="Catalano Marco" userId="91b57f96-32c2-4d5e-8986-a6574697bb07" providerId="ADAL" clId="{F896969F-DF0D-4CBE-9EC0-2C0BB48436D3}" dt="2026-06-23T14:08:25.189" v="226"/>
          <ac:picMkLst>
            <pc:docMk/>
            <pc:sldMk cId="0" sldId="324"/>
            <ac:picMk id="3" creationId="{9E829A06-8109-15E5-5201-22C4DBCB9728}"/>
          </ac:picMkLst>
        </pc:picChg>
        <pc:picChg chg="add mod">
          <ac:chgData name="Catalano Marco" userId="91b57f96-32c2-4d5e-8986-a6574697bb07" providerId="ADAL" clId="{F896969F-DF0D-4CBE-9EC0-2C0BB48436D3}" dt="2026-06-23T17:06:05.388" v="517"/>
          <ac:picMkLst>
            <pc:docMk/>
            <pc:sldMk cId="0" sldId="324"/>
            <ac:picMk id="4" creationId="{E95F0ED2-D541-BBC3-57B4-2450031B9E17}"/>
          </ac:picMkLst>
        </pc:picChg>
      </pc:sldChg>
      <pc:sldChg chg="addSp delSp modSp add mod modClrScheme chgLayout">
        <pc:chgData name="Catalano Marco" userId="91b57f96-32c2-4d5e-8986-a6574697bb07" providerId="ADAL" clId="{F896969F-DF0D-4CBE-9EC0-2C0BB48436D3}" dt="2026-06-23T17:06:17.798" v="521" actId="27636"/>
        <pc:sldMkLst>
          <pc:docMk/>
          <pc:sldMk cId="0" sldId="325"/>
        </pc:sldMkLst>
        <pc:spChg chg="mod ord">
          <ac:chgData name="Catalano Marco" userId="91b57f96-32c2-4d5e-8986-a6574697bb07" providerId="ADAL" clId="{F896969F-DF0D-4CBE-9EC0-2C0BB48436D3}" dt="2026-06-23T17:06:15.285" v="519" actId="14100"/>
          <ac:spMkLst>
            <pc:docMk/>
            <pc:sldMk cId="0" sldId="325"/>
            <ac:spMk id="2" creationId="{0B46D8B2-0A14-E2B5-C8F5-DE483DF1124E}"/>
          </ac:spMkLst>
        </pc:spChg>
        <pc:spChg chg="mod ord">
          <ac:chgData name="Catalano Marco" userId="91b57f96-32c2-4d5e-8986-a6574697bb07" providerId="ADAL" clId="{F896969F-DF0D-4CBE-9EC0-2C0BB48436D3}" dt="2026-06-23T17:06:17.798" v="521" actId="27636"/>
          <ac:spMkLst>
            <pc:docMk/>
            <pc:sldMk cId="0" sldId="325"/>
            <ac:spMk id="32771" creationId="{7829F541-7B6C-1D53-0791-0EC559EEE224}"/>
          </ac:spMkLst>
        </pc:spChg>
        <pc:spChg chg="mod ord">
          <ac:chgData name="Catalano Marco" userId="91b57f96-32c2-4d5e-8986-a6574697bb07" providerId="ADAL" clId="{F896969F-DF0D-4CBE-9EC0-2C0BB48436D3}" dt="2026-06-23T14:08:37.349" v="229" actId="700"/>
          <ac:spMkLst>
            <pc:docMk/>
            <pc:sldMk cId="0" sldId="325"/>
            <ac:spMk id="32772" creationId="{BBE01071-A8C3-2CB1-718C-9B057ABB19B5}"/>
          </ac:spMkLst>
        </pc:spChg>
        <pc:picChg chg="add mod">
          <ac:chgData name="Catalano Marco" userId="91b57f96-32c2-4d5e-8986-a6574697bb07" providerId="ADAL" clId="{F896969F-DF0D-4CBE-9EC0-2C0BB48436D3}" dt="2026-06-23T14:08:33.852" v="228"/>
          <ac:picMkLst>
            <pc:docMk/>
            <pc:sldMk cId="0" sldId="325"/>
            <ac:picMk id="3" creationId="{C3A55094-5AE6-17FE-BEC6-7EA88C05C2AE}"/>
          </ac:picMkLst>
        </pc:picChg>
        <pc:picChg chg="add mod">
          <ac:chgData name="Catalano Marco" userId="91b57f96-32c2-4d5e-8986-a6574697bb07" providerId="ADAL" clId="{F896969F-DF0D-4CBE-9EC0-2C0BB48436D3}" dt="2026-06-23T17:06:11.656" v="518"/>
          <ac:picMkLst>
            <pc:docMk/>
            <pc:sldMk cId="0" sldId="325"/>
            <ac:picMk id="4" creationId="{5210E6D0-B703-EDD8-2905-289B7C30A540}"/>
          </ac:picMkLst>
        </pc:picChg>
      </pc:sldChg>
      <pc:sldChg chg="addSp delSp modSp add mod modClrScheme chgLayout">
        <pc:chgData name="Catalano Marco" userId="91b57f96-32c2-4d5e-8986-a6574697bb07" providerId="ADAL" clId="{F896969F-DF0D-4CBE-9EC0-2C0BB48436D3}" dt="2026-06-23T17:09:03.598" v="581" actId="27636"/>
        <pc:sldMkLst>
          <pc:docMk/>
          <pc:sldMk cId="0" sldId="327"/>
        </pc:sldMkLst>
        <pc:spChg chg="mod ord">
          <ac:chgData name="Catalano Marco" userId="91b57f96-32c2-4d5e-8986-a6574697bb07" providerId="ADAL" clId="{F896969F-DF0D-4CBE-9EC0-2C0BB48436D3}" dt="2026-06-23T17:09:00.554" v="579" actId="27636"/>
          <ac:spMkLst>
            <pc:docMk/>
            <pc:sldMk cId="0" sldId="327"/>
            <ac:spMk id="2" creationId="{E1FE4A65-91D8-5946-4C00-C59A7698B19D}"/>
          </ac:spMkLst>
        </pc:spChg>
        <pc:spChg chg="mod ord">
          <ac:chgData name="Catalano Marco" userId="91b57f96-32c2-4d5e-8986-a6574697bb07" providerId="ADAL" clId="{F896969F-DF0D-4CBE-9EC0-2C0BB48436D3}" dt="2026-06-23T17:09:03.598" v="581" actId="27636"/>
          <ac:spMkLst>
            <pc:docMk/>
            <pc:sldMk cId="0" sldId="327"/>
            <ac:spMk id="50179" creationId="{2E349EC2-04EF-FDEE-23AC-4F449B30A7C7}"/>
          </ac:spMkLst>
        </pc:spChg>
        <pc:spChg chg="mod ord">
          <ac:chgData name="Catalano Marco" userId="91b57f96-32c2-4d5e-8986-a6574697bb07" providerId="ADAL" clId="{F896969F-DF0D-4CBE-9EC0-2C0BB48436D3}" dt="2026-06-23T14:10:32.591" v="277" actId="700"/>
          <ac:spMkLst>
            <pc:docMk/>
            <pc:sldMk cId="0" sldId="327"/>
            <ac:spMk id="50180" creationId="{88F8BC0D-5BF1-2DF5-AFB0-185BCC41DD38}"/>
          </ac:spMkLst>
        </pc:spChg>
        <pc:picChg chg="add mod">
          <ac:chgData name="Catalano Marco" userId="91b57f96-32c2-4d5e-8986-a6574697bb07" providerId="ADAL" clId="{F896969F-DF0D-4CBE-9EC0-2C0BB48436D3}" dt="2026-06-23T14:10:29.795" v="276"/>
          <ac:picMkLst>
            <pc:docMk/>
            <pc:sldMk cId="0" sldId="327"/>
            <ac:picMk id="3" creationId="{2FDD8470-9AF9-7DB0-8A43-9B732EE0D60F}"/>
          </ac:picMkLst>
        </pc:picChg>
        <pc:picChg chg="add mod">
          <ac:chgData name="Catalano Marco" userId="91b57f96-32c2-4d5e-8986-a6574697bb07" providerId="ADAL" clId="{F896969F-DF0D-4CBE-9EC0-2C0BB48436D3}" dt="2026-06-23T17:08:54.515" v="577"/>
          <ac:picMkLst>
            <pc:docMk/>
            <pc:sldMk cId="0" sldId="327"/>
            <ac:picMk id="4" creationId="{82B6CFF4-66AE-9D7B-1DE2-0B8AF14A5779}"/>
          </ac:picMkLst>
        </pc:picChg>
      </pc:sldChg>
      <pc:sldChg chg="addSp delSp modSp add mod modClrScheme chgLayout">
        <pc:chgData name="Catalano Marco" userId="91b57f96-32c2-4d5e-8986-a6574697bb07" providerId="ADAL" clId="{F896969F-DF0D-4CBE-9EC0-2C0BB48436D3}" dt="2026-06-23T17:09:17.394" v="586" actId="27636"/>
        <pc:sldMkLst>
          <pc:docMk/>
          <pc:sldMk cId="0" sldId="328"/>
        </pc:sldMkLst>
        <pc:spChg chg="add mod ord">
          <ac:chgData name="Catalano Marco" userId="91b57f96-32c2-4d5e-8986-a6574697bb07" providerId="ADAL" clId="{F896969F-DF0D-4CBE-9EC0-2C0BB48436D3}" dt="2026-06-23T17:09:13.057" v="584" actId="27636"/>
          <ac:spMkLst>
            <pc:docMk/>
            <pc:sldMk cId="0" sldId="328"/>
            <ac:spMk id="4" creationId="{3817F15B-101C-D1A9-897D-361D39A38324}"/>
          </ac:spMkLst>
        </pc:spChg>
        <pc:spChg chg="mod ord">
          <ac:chgData name="Catalano Marco" userId="91b57f96-32c2-4d5e-8986-a6574697bb07" providerId="ADAL" clId="{F896969F-DF0D-4CBE-9EC0-2C0BB48436D3}" dt="2026-06-23T17:09:17.394" v="586" actId="27636"/>
          <ac:spMkLst>
            <pc:docMk/>
            <pc:sldMk cId="0" sldId="328"/>
            <ac:spMk id="51203" creationId="{0B290954-29FB-C3AC-F21D-1BD54F3E5907}"/>
          </ac:spMkLst>
        </pc:spChg>
        <pc:spChg chg="mod ord">
          <ac:chgData name="Catalano Marco" userId="91b57f96-32c2-4d5e-8986-a6574697bb07" providerId="ADAL" clId="{F896969F-DF0D-4CBE-9EC0-2C0BB48436D3}" dt="2026-06-23T14:10:39.201" v="280" actId="700"/>
          <ac:spMkLst>
            <pc:docMk/>
            <pc:sldMk cId="0" sldId="328"/>
            <ac:spMk id="51204" creationId="{9B46A8F2-C50E-9311-7360-76F85292C129}"/>
          </ac:spMkLst>
        </pc:spChg>
        <pc:picChg chg="add mod">
          <ac:chgData name="Catalano Marco" userId="91b57f96-32c2-4d5e-8986-a6574697bb07" providerId="ADAL" clId="{F896969F-DF0D-4CBE-9EC0-2C0BB48436D3}" dt="2026-06-23T17:09:08.179" v="582"/>
          <ac:picMkLst>
            <pc:docMk/>
            <pc:sldMk cId="0" sldId="328"/>
            <ac:picMk id="2" creationId="{95383CA0-D50B-A6D4-8F73-46EB5D8F9062}"/>
          </ac:picMkLst>
        </pc:picChg>
        <pc:picChg chg="add mod">
          <ac:chgData name="Catalano Marco" userId="91b57f96-32c2-4d5e-8986-a6574697bb07" providerId="ADAL" clId="{F896969F-DF0D-4CBE-9EC0-2C0BB48436D3}" dt="2026-06-23T14:10:36.011" v="279"/>
          <ac:picMkLst>
            <pc:docMk/>
            <pc:sldMk cId="0" sldId="328"/>
            <ac:picMk id="3" creationId="{939739D8-B0B5-05B2-D2C2-103B1C3C78D1}"/>
          </ac:picMkLst>
        </pc:picChg>
      </pc:sldChg>
      <pc:sldChg chg="addSp delSp modSp add mod modClrScheme chgLayout">
        <pc:chgData name="Catalano Marco" userId="91b57f96-32c2-4d5e-8986-a6574697bb07" providerId="ADAL" clId="{F896969F-DF0D-4CBE-9EC0-2C0BB48436D3}" dt="2026-06-23T16:54:14.942" v="437" actId="700"/>
        <pc:sldMkLst>
          <pc:docMk/>
          <pc:sldMk cId="0" sldId="329"/>
        </pc:sldMkLst>
        <pc:spChg chg="add mod ord">
          <ac:chgData name="Catalano Marco" userId="91b57f96-32c2-4d5e-8986-a6574697bb07" providerId="ADAL" clId="{F896969F-DF0D-4CBE-9EC0-2C0BB48436D3}" dt="2026-06-23T16:54:14.942" v="437" actId="700"/>
          <ac:spMkLst>
            <pc:docMk/>
            <pc:sldMk cId="0" sldId="329"/>
            <ac:spMk id="5" creationId="{04FD5C2D-2060-B40C-B8BE-35D281FA3F2D}"/>
          </ac:spMkLst>
        </pc:spChg>
        <pc:spChg chg="mod ord">
          <ac:chgData name="Catalano Marco" userId="91b57f96-32c2-4d5e-8986-a6574697bb07" providerId="ADAL" clId="{F896969F-DF0D-4CBE-9EC0-2C0BB48436D3}" dt="2026-06-23T16:54:14.942" v="437" actId="700"/>
          <ac:spMkLst>
            <pc:docMk/>
            <pc:sldMk cId="0" sldId="329"/>
            <ac:spMk id="13315" creationId="{607C3DD9-6E67-EF0A-D863-FEDE09A9285F}"/>
          </ac:spMkLst>
        </pc:spChg>
        <pc:spChg chg="mod ord">
          <ac:chgData name="Catalano Marco" userId="91b57f96-32c2-4d5e-8986-a6574697bb07" providerId="ADAL" clId="{F896969F-DF0D-4CBE-9EC0-2C0BB48436D3}" dt="2026-06-23T16:54:14.942" v="437" actId="700"/>
          <ac:spMkLst>
            <pc:docMk/>
            <pc:sldMk cId="0" sldId="329"/>
            <ac:spMk id="13316" creationId="{915E4A4E-4BAF-B0F7-598B-E6F22ED61DC5}"/>
          </ac:spMkLst>
        </pc:spChg>
        <pc:picChg chg="add mod">
          <ac:chgData name="Catalano Marco" userId="91b57f96-32c2-4d5e-8986-a6574697bb07" providerId="ADAL" clId="{F896969F-DF0D-4CBE-9EC0-2C0BB48436D3}" dt="2026-06-23T14:06:48.207" v="193"/>
          <ac:picMkLst>
            <pc:docMk/>
            <pc:sldMk cId="0" sldId="329"/>
            <ac:picMk id="3" creationId="{F3FE6305-5897-3B4B-098A-A54E1C65C40F}"/>
          </ac:picMkLst>
        </pc:picChg>
        <pc:picChg chg="add mod">
          <ac:chgData name="Catalano Marco" userId="91b57f96-32c2-4d5e-8986-a6574697bb07" providerId="ADAL" clId="{F896969F-DF0D-4CBE-9EC0-2C0BB48436D3}" dt="2026-06-23T16:54:07.256" v="436"/>
          <ac:picMkLst>
            <pc:docMk/>
            <pc:sldMk cId="0" sldId="329"/>
            <ac:picMk id="4" creationId="{56873F81-4B65-9C9C-5BF0-11A9B8D4AD8B}"/>
          </ac:picMkLst>
        </pc:picChg>
      </pc:sldChg>
      <pc:sldChg chg="addSp delSp modSp add mod modClrScheme chgLayout">
        <pc:chgData name="Catalano Marco" userId="91b57f96-32c2-4d5e-8986-a6574697bb07" providerId="ADAL" clId="{F896969F-DF0D-4CBE-9EC0-2C0BB48436D3}" dt="2026-06-23T16:54:29.732" v="444" actId="27636"/>
        <pc:sldMkLst>
          <pc:docMk/>
          <pc:sldMk cId="0" sldId="330"/>
        </pc:sldMkLst>
        <pc:spChg chg="mod ord">
          <ac:chgData name="Catalano Marco" userId="91b57f96-32c2-4d5e-8986-a6574697bb07" providerId="ADAL" clId="{F896969F-DF0D-4CBE-9EC0-2C0BB48436D3}" dt="2026-06-23T16:54:27.182" v="442" actId="27636"/>
          <ac:spMkLst>
            <pc:docMk/>
            <pc:sldMk cId="0" sldId="330"/>
            <ac:spMk id="2" creationId="{3C719EBA-E48B-B479-B66B-18C9A16779EC}"/>
          </ac:spMkLst>
        </pc:spChg>
        <pc:spChg chg="mod ord">
          <ac:chgData name="Catalano Marco" userId="91b57f96-32c2-4d5e-8986-a6574697bb07" providerId="ADAL" clId="{F896969F-DF0D-4CBE-9EC0-2C0BB48436D3}" dt="2026-06-23T16:54:29.732" v="444" actId="27636"/>
          <ac:spMkLst>
            <pc:docMk/>
            <pc:sldMk cId="0" sldId="330"/>
            <ac:spMk id="3" creationId="{D0CA3C02-F4C9-B66F-D90C-FA3081BE8B57}"/>
          </ac:spMkLst>
        </pc:spChg>
        <pc:spChg chg="mod ord">
          <ac:chgData name="Catalano Marco" userId="91b57f96-32c2-4d5e-8986-a6574697bb07" providerId="ADAL" clId="{F896969F-DF0D-4CBE-9EC0-2C0BB48436D3}" dt="2026-06-23T16:54:24.246" v="439" actId="700"/>
          <ac:spMkLst>
            <pc:docMk/>
            <pc:sldMk cId="0" sldId="330"/>
            <ac:spMk id="14340" creationId="{C2377C7F-001D-0179-DB23-57445BA2A902}"/>
          </ac:spMkLst>
        </pc:spChg>
        <pc:picChg chg="add mod">
          <ac:chgData name="Catalano Marco" userId="91b57f96-32c2-4d5e-8986-a6574697bb07" providerId="ADAL" clId="{F896969F-DF0D-4CBE-9EC0-2C0BB48436D3}" dt="2026-06-23T14:06:53.628" v="194"/>
          <ac:picMkLst>
            <pc:docMk/>
            <pc:sldMk cId="0" sldId="330"/>
            <ac:picMk id="4" creationId="{81D813CA-EB9C-162C-52C3-08E034FBB9FA}"/>
          </ac:picMkLst>
        </pc:picChg>
        <pc:picChg chg="add mod">
          <ac:chgData name="Catalano Marco" userId="91b57f96-32c2-4d5e-8986-a6574697bb07" providerId="ADAL" clId="{F896969F-DF0D-4CBE-9EC0-2C0BB48436D3}" dt="2026-06-23T16:54:20.098" v="438"/>
          <ac:picMkLst>
            <pc:docMk/>
            <pc:sldMk cId="0" sldId="330"/>
            <ac:picMk id="5" creationId="{4E5454FB-43AE-225B-FA03-1DCBE78EE11A}"/>
          </ac:picMkLst>
        </pc:picChg>
      </pc:sldChg>
      <pc:sldChg chg="addSp delSp modSp add mod modClrScheme chgLayout">
        <pc:chgData name="Catalano Marco" userId="91b57f96-32c2-4d5e-8986-a6574697bb07" providerId="ADAL" clId="{F896969F-DF0D-4CBE-9EC0-2C0BB48436D3}" dt="2026-06-23T17:02:42.422" v="466" actId="700"/>
        <pc:sldMkLst>
          <pc:docMk/>
          <pc:sldMk cId="0" sldId="331"/>
        </pc:sldMkLst>
        <pc:spChg chg="mod ord">
          <ac:chgData name="Catalano Marco" userId="91b57f96-32c2-4d5e-8986-a6574697bb07" providerId="ADAL" clId="{F896969F-DF0D-4CBE-9EC0-2C0BB48436D3}" dt="2026-06-23T17:02:42.422" v="466" actId="700"/>
          <ac:spMkLst>
            <pc:docMk/>
            <pc:sldMk cId="0" sldId="331"/>
            <ac:spMk id="3" creationId="{0078D41E-EDBA-8140-785E-64FC731F94D8}"/>
          </ac:spMkLst>
        </pc:spChg>
        <pc:spChg chg="add mod ord">
          <ac:chgData name="Catalano Marco" userId="91b57f96-32c2-4d5e-8986-a6574697bb07" providerId="ADAL" clId="{F896969F-DF0D-4CBE-9EC0-2C0BB48436D3}" dt="2026-06-23T17:02:42.422" v="466" actId="700"/>
          <ac:spMkLst>
            <pc:docMk/>
            <pc:sldMk cId="0" sldId="331"/>
            <ac:spMk id="6" creationId="{86DAD428-BE81-A33E-1752-A9603F656D12}"/>
          </ac:spMkLst>
        </pc:spChg>
        <pc:spChg chg="mod ord">
          <ac:chgData name="Catalano Marco" userId="91b57f96-32c2-4d5e-8986-a6574697bb07" providerId="ADAL" clId="{F896969F-DF0D-4CBE-9EC0-2C0BB48436D3}" dt="2026-06-23T17:02:42.422" v="466" actId="700"/>
          <ac:spMkLst>
            <pc:docMk/>
            <pc:sldMk cId="0" sldId="331"/>
            <ac:spMk id="18436" creationId="{D6D8917A-DC61-2C1D-9EA4-F31FEF72C97E}"/>
          </ac:spMkLst>
        </pc:spChg>
        <pc:picChg chg="add mod">
          <ac:chgData name="Catalano Marco" userId="91b57f96-32c2-4d5e-8986-a6574697bb07" providerId="ADAL" clId="{F896969F-DF0D-4CBE-9EC0-2C0BB48436D3}" dt="2026-06-23T14:07:09.649" v="198"/>
          <ac:picMkLst>
            <pc:docMk/>
            <pc:sldMk cId="0" sldId="331"/>
            <ac:picMk id="4" creationId="{324960C9-1AB4-240D-80C7-9F493299EC0A}"/>
          </ac:picMkLst>
        </pc:picChg>
        <pc:picChg chg="add mod">
          <ac:chgData name="Catalano Marco" userId="91b57f96-32c2-4d5e-8986-a6574697bb07" providerId="ADAL" clId="{F896969F-DF0D-4CBE-9EC0-2C0BB48436D3}" dt="2026-06-23T17:02:38.737" v="465"/>
          <ac:picMkLst>
            <pc:docMk/>
            <pc:sldMk cId="0" sldId="331"/>
            <ac:picMk id="5" creationId="{DD012CD5-985C-9FBA-40D6-058E64F1F150}"/>
          </ac:picMkLst>
        </pc:picChg>
      </pc:sldChg>
      <pc:sldChg chg="addSp delSp modSp add mod modClrScheme chgLayout">
        <pc:chgData name="Catalano Marco" userId="91b57f96-32c2-4d5e-8986-a6574697bb07" providerId="ADAL" clId="{F896969F-DF0D-4CBE-9EC0-2C0BB48436D3}" dt="2026-06-23T17:05:17.668" v="504"/>
        <pc:sldMkLst>
          <pc:docMk/>
          <pc:sldMk cId="0" sldId="332"/>
        </pc:sldMkLst>
        <pc:spChg chg="mod ord">
          <ac:chgData name="Catalano Marco" userId="91b57f96-32c2-4d5e-8986-a6574697bb07" providerId="ADAL" clId="{F896969F-DF0D-4CBE-9EC0-2C0BB48436D3}" dt="2026-06-23T17:05:08.918" v="501" actId="14100"/>
          <ac:spMkLst>
            <pc:docMk/>
            <pc:sldMk cId="0" sldId="332"/>
            <ac:spMk id="2" creationId="{7C7C084F-E860-BBFD-1AE1-1A5A20C8B92D}"/>
          </ac:spMkLst>
        </pc:spChg>
        <pc:spChg chg="mod ord">
          <ac:chgData name="Catalano Marco" userId="91b57f96-32c2-4d5e-8986-a6574697bb07" providerId="ADAL" clId="{F896969F-DF0D-4CBE-9EC0-2C0BB48436D3}" dt="2026-06-23T17:05:11.614" v="503" actId="27636"/>
          <ac:spMkLst>
            <pc:docMk/>
            <pc:sldMk cId="0" sldId="332"/>
            <ac:spMk id="3" creationId="{F64E57ED-A27C-FD73-2320-F03B4394D9BF}"/>
          </ac:spMkLst>
        </pc:spChg>
        <pc:spChg chg="mod ord">
          <ac:chgData name="Catalano Marco" userId="91b57f96-32c2-4d5e-8986-a6574697bb07" providerId="ADAL" clId="{F896969F-DF0D-4CBE-9EC0-2C0BB48436D3}" dt="2026-06-23T14:07:46.670" v="210" actId="700"/>
          <ac:spMkLst>
            <pc:docMk/>
            <pc:sldMk cId="0" sldId="332"/>
            <ac:spMk id="25604" creationId="{2CAB2AF1-CA7B-6782-DC0C-87B8FB83A628}"/>
          </ac:spMkLst>
        </pc:spChg>
        <pc:picChg chg="add mod">
          <ac:chgData name="Catalano Marco" userId="91b57f96-32c2-4d5e-8986-a6574697bb07" providerId="ADAL" clId="{F896969F-DF0D-4CBE-9EC0-2C0BB48436D3}" dt="2026-06-23T14:07:43.478" v="209"/>
          <ac:picMkLst>
            <pc:docMk/>
            <pc:sldMk cId="0" sldId="332"/>
            <ac:picMk id="4" creationId="{59B25950-9AB7-4267-5037-E6BB88AECD89}"/>
          </ac:picMkLst>
        </pc:picChg>
        <pc:picChg chg="add mod">
          <ac:chgData name="Catalano Marco" userId="91b57f96-32c2-4d5e-8986-a6574697bb07" providerId="ADAL" clId="{F896969F-DF0D-4CBE-9EC0-2C0BB48436D3}" dt="2026-06-23T17:05:17.668" v="504"/>
          <ac:picMkLst>
            <pc:docMk/>
            <pc:sldMk cId="0" sldId="332"/>
            <ac:picMk id="5" creationId="{F4FF2C18-4E58-18C2-D209-735A0A12A764}"/>
          </ac:picMkLst>
        </pc:picChg>
      </pc:sldChg>
      <pc:sldChg chg="addSp delSp modSp add mod modClrScheme chgLayout">
        <pc:chgData name="Catalano Marco" userId="91b57f96-32c2-4d5e-8986-a6574697bb07" providerId="ADAL" clId="{F896969F-DF0D-4CBE-9EC0-2C0BB48436D3}" dt="2026-06-23T17:06:28.453" v="526" actId="27636"/>
        <pc:sldMkLst>
          <pc:docMk/>
          <pc:sldMk cId="0" sldId="333"/>
        </pc:sldMkLst>
        <pc:spChg chg="mod ord">
          <ac:chgData name="Catalano Marco" userId="91b57f96-32c2-4d5e-8986-a6574697bb07" providerId="ADAL" clId="{F896969F-DF0D-4CBE-9EC0-2C0BB48436D3}" dt="2026-06-23T17:06:28.453" v="526" actId="27636"/>
          <ac:spMkLst>
            <pc:docMk/>
            <pc:sldMk cId="0" sldId="333"/>
            <ac:spMk id="3" creationId="{006D5EFD-35C6-8CEA-DADB-69119970316C}"/>
          </ac:spMkLst>
        </pc:spChg>
        <pc:spChg chg="add mod ord">
          <ac:chgData name="Catalano Marco" userId="91b57f96-32c2-4d5e-8986-a6574697bb07" providerId="ADAL" clId="{F896969F-DF0D-4CBE-9EC0-2C0BB48436D3}" dt="2026-06-23T17:06:25.769" v="524" actId="27636"/>
          <ac:spMkLst>
            <pc:docMk/>
            <pc:sldMk cId="0" sldId="333"/>
            <ac:spMk id="5" creationId="{CDF704FF-9401-3944-9C89-6A86A4F25390}"/>
          </ac:spMkLst>
        </pc:spChg>
        <pc:spChg chg="mod ord">
          <ac:chgData name="Catalano Marco" userId="91b57f96-32c2-4d5e-8986-a6574697bb07" providerId="ADAL" clId="{F896969F-DF0D-4CBE-9EC0-2C0BB48436D3}" dt="2026-06-23T14:08:45.073" v="232" actId="700"/>
          <ac:spMkLst>
            <pc:docMk/>
            <pc:sldMk cId="0" sldId="333"/>
            <ac:spMk id="33796" creationId="{247FA6BD-40DA-78D0-5096-3032C87B81E0}"/>
          </ac:spMkLst>
        </pc:spChg>
        <pc:picChg chg="add mod">
          <ac:chgData name="Catalano Marco" userId="91b57f96-32c2-4d5e-8986-a6574697bb07" providerId="ADAL" clId="{F896969F-DF0D-4CBE-9EC0-2C0BB48436D3}" dt="2026-06-23T17:06:23.117" v="522"/>
          <ac:picMkLst>
            <pc:docMk/>
            <pc:sldMk cId="0" sldId="333"/>
            <ac:picMk id="2" creationId="{37832331-ED7C-3847-2355-160BB2B21B29}"/>
          </ac:picMkLst>
        </pc:picChg>
        <pc:picChg chg="add mod">
          <ac:chgData name="Catalano Marco" userId="91b57f96-32c2-4d5e-8986-a6574697bb07" providerId="ADAL" clId="{F896969F-DF0D-4CBE-9EC0-2C0BB48436D3}" dt="2026-06-23T14:08:41.660" v="231"/>
          <ac:picMkLst>
            <pc:docMk/>
            <pc:sldMk cId="0" sldId="333"/>
            <ac:picMk id="4" creationId="{29F68191-63E5-C9A8-5B6E-1D03A07EF505}"/>
          </ac:picMkLst>
        </pc:picChg>
      </pc:sldChg>
      <pc:sldChg chg="addSp delSp modSp add mod modClrScheme chgLayout">
        <pc:chgData name="Catalano Marco" userId="91b57f96-32c2-4d5e-8986-a6574697bb07" providerId="ADAL" clId="{F896969F-DF0D-4CBE-9EC0-2C0BB48436D3}" dt="2026-06-23T17:06:38.461" v="531" actId="27636"/>
        <pc:sldMkLst>
          <pc:docMk/>
          <pc:sldMk cId="0" sldId="334"/>
        </pc:sldMkLst>
        <pc:spChg chg="mod ord">
          <ac:chgData name="Catalano Marco" userId="91b57f96-32c2-4d5e-8986-a6574697bb07" providerId="ADAL" clId="{F896969F-DF0D-4CBE-9EC0-2C0BB48436D3}" dt="2026-06-23T17:06:35.242" v="529" actId="27636"/>
          <ac:spMkLst>
            <pc:docMk/>
            <pc:sldMk cId="0" sldId="334"/>
            <ac:spMk id="2" creationId="{3313C059-390A-4258-C239-9A6112BD0EC6}"/>
          </ac:spMkLst>
        </pc:spChg>
        <pc:spChg chg="mod ord">
          <ac:chgData name="Catalano Marco" userId="91b57f96-32c2-4d5e-8986-a6574697bb07" providerId="ADAL" clId="{F896969F-DF0D-4CBE-9EC0-2C0BB48436D3}" dt="2026-06-23T17:06:38.461" v="531" actId="27636"/>
          <ac:spMkLst>
            <pc:docMk/>
            <pc:sldMk cId="0" sldId="334"/>
            <ac:spMk id="3" creationId="{C26DE955-2091-DFEC-6B54-E1B049554519}"/>
          </ac:spMkLst>
        </pc:spChg>
        <pc:spChg chg="mod ord">
          <ac:chgData name="Catalano Marco" userId="91b57f96-32c2-4d5e-8986-a6574697bb07" providerId="ADAL" clId="{F896969F-DF0D-4CBE-9EC0-2C0BB48436D3}" dt="2026-06-23T14:08:52.150" v="235" actId="700"/>
          <ac:spMkLst>
            <pc:docMk/>
            <pc:sldMk cId="0" sldId="334"/>
            <ac:spMk id="34820" creationId="{43480A07-BD47-9276-3A1F-38ECC2881844}"/>
          </ac:spMkLst>
        </pc:spChg>
        <pc:picChg chg="add mod">
          <ac:chgData name="Catalano Marco" userId="91b57f96-32c2-4d5e-8986-a6574697bb07" providerId="ADAL" clId="{F896969F-DF0D-4CBE-9EC0-2C0BB48436D3}" dt="2026-06-23T14:08:49.010" v="234"/>
          <ac:picMkLst>
            <pc:docMk/>
            <pc:sldMk cId="0" sldId="334"/>
            <ac:picMk id="4" creationId="{7F97D84F-D010-3C11-C2EF-4B7DFE103321}"/>
          </ac:picMkLst>
        </pc:picChg>
        <pc:picChg chg="add mod">
          <ac:chgData name="Catalano Marco" userId="91b57f96-32c2-4d5e-8986-a6574697bb07" providerId="ADAL" clId="{F896969F-DF0D-4CBE-9EC0-2C0BB48436D3}" dt="2026-06-23T17:06:32.298" v="527"/>
          <ac:picMkLst>
            <pc:docMk/>
            <pc:sldMk cId="0" sldId="334"/>
            <ac:picMk id="5" creationId="{1E484F55-5B51-024B-61D1-156AAA4DB23E}"/>
          </ac:picMkLst>
        </pc:picChg>
      </pc:sldChg>
      <pc:sldChg chg="addSp delSp modSp add mod modClrScheme chgLayout">
        <pc:chgData name="Catalano Marco" userId="91b57f96-32c2-4d5e-8986-a6574697bb07" providerId="ADAL" clId="{F896969F-DF0D-4CBE-9EC0-2C0BB48436D3}" dt="2026-06-23T17:06:49.801" v="535" actId="27636"/>
        <pc:sldMkLst>
          <pc:docMk/>
          <pc:sldMk cId="0" sldId="335"/>
        </pc:sldMkLst>
        <pc:spChg chg="mod ord">
          <ac:chgData name="Catalano Marco" userId="91b57f96-32c2-4d5e-8986-a6574697bb07" providerId="ADAL" clId="{F896969F-DF0D-4CBE-9EC0-2C0BB48436D3}" dt="2026-06-23T17:06:49.801" v="535" actId="27636"/>
          <ac:spMkLst>
            <pc:docMk/>
            <pc:sldMk cId="0" sldId="335"/>
            <ac:spMk id="3" creationId="{4BAA1AC0-E07D-6C99-67ED-28319AFC8DC8}"/>
          </ac:spMkLst>
        </pc:spChg>
        <pc:spChg chg="add mod ord">
          <ac:chgData name="Catalano Marco" userId="91b57f96-32c2-4d5e-8986-a6574697bb07" providerId="ADAL" clId="{F896969F-DF0D-4CBE-9EC0-2C0BB48436D3}" dt="2026-06-23T17:06:47.011" v="533" actId="14100"/>
          <ac:spMkLst>
            <pc:docMk/>
            <pc:sldMk cId="0" sldId="335"/>
            <ac:spMk id="5" creationId="{470112D5-491C-B9E7-525F-5D6AEB48671F}"/>
          </ac:spMkLst>
        </pc:spChg>
        <pc:spChg chg="mod ord">
          <ac:chgData name="Catalano Marco" userId="91b57f96-32c2-4d5e-8986-a6574697bb07" providerId="ADAL" clId="{F896969F-DF0D-4CBE-9EC0-2C0BB48436D3}" dt="2026-06-23T14:08:58.700" v="238" actId="700"/>
          <ac:spMkLst>
            <pc:docMk/>
            <pc:sldMk cId="0" sldId="335"/>
            <ac:spMk id="35844" creationId="{40273365-B07F-5FBE-3426-6D39E99C2DE5}"/>
          </ac:spMkLst>
        </pc:spChg>
        <pc:picChg chg="add mod">
          <ac:chgData name="Catalano Marco" userId="91b57f96-32c2-4d5e-8986-a6574697bb07" providerId="ADAL" clId="{F896969F-DF0D-4CBE-9EC0-2C0BB48436D3}" dt="2026-06-23T17:06:43.550" v="532"/>
          <ac:picMkLst>
            <pc:docMk/>
            <pc:sldMk cId="0" sldId="335"/>
            <ac:picMk id="2" creationId="{91F1D6D3-6393-37EF-6244-6AC420A8B6FB}"/>
          </ac:picMkLst>
        </pc:picChg>
        <pc:picChg chg="add mod">
          <ac:chgData name="Catalano Marco" userId="91b57f96-32c2-4d5e-8986-a6574697bb07" providerId="ADAL" clId="{F896969F-DF0D-4CBE-9EC0-2C0BB48436D3}" dt="2026-06-23T14:08:55.717" v="237"/>
          <ac:picMkLst>
            <pc:docMk/>
            <pc:sldMk cId="0" sldId="335"/>
            <ac:picMk id="4" creationId="{D5F2E43D-D40B-64ED-A8AA-3604DEF65EC4}"/>
          </ac:picMkLst>
        </pc:picChg>
      </pc:sldChg>
      <pc:sldChg chg="addSp delSp modSp add mod modClrScheme chgLayout">
        <pc:chgData name="Catalano Marco" userId="91b57f96-32c2-4d5e-8986-a6574697bb07" providerId="ADAL" clId="{F896969F-DF0D-4CBE-9EC0-2C0BB48436D3}" dt="2026-06-23T17:08:43.930" v="576"/>
        <pc:sldMkLst>
          <pc:docMk/>
          <pc:sldMk cId="0" sldId="336"/>
        </pc:sldMkLst>
        <pc:spChg chg="add mod ord">
          <ac:chgData name="Catalano Marco" userId="91b57f96-32c2-4d5e-8986-a6574697bb07" providerId="ADAL" clId="{F896969F-DF0D-4CBE-9EC0-2C0BB48436D3}" dt="2026-06-23T14:10:25.989" v="274" actId="700"/>
          <ac:spMkLst>
            <pc:docMk/>
            <pc:sldMk cId="0" sldId="336"/>
            <ac:spMk id="4" creationId="{72F68246-FEC7-8D7F-5B48-D5C3DA792935}"/>
          </ac:spMkLst>
        </pc:spChg>
        <pc:spChg chg="mod ord">
          <ac:chgData name="Catalano Marco" userId="91b57f96-32c2-4d5e-8986-a6574697bb07" providerId="ADAL" clId="{F896969F-DF0D-4CBE-9EC0-2C0BB48436D3}" dt="2026-06-23T14:10:26.037" v="275" actId="27636"/>
          <ac:spMkLst>
            <pc:docMk/>
            <pc:sldMk cId="0" sldId="336"/>
            <ac:spMk id="49155" creationId="{0E98271F-7BEF-CE65-8648-233D5E954D3C}"/>
          </ac:spMkLst>
        </pc:spChg>
        <pc:spChg chg="mod ord">
          <ac:chgData name="Catalano Marco" userId="91b57f96-32c2-4d5e-8986-a6574697bb07" providerId="ADAL" clId="{F896969F-DF0D-4CBE-9EC0-2C0BB48436D3}" dt="2026-06-23T14:10:25.989" v="274" actId="700"/>
          <ac:spMkLst>
            <pc:docMk/>
            <pc:sldMk cId="0" sldId="336"/>
            <ac:spMk id="49156" creationId="{1C966C82-EC20-9980-1F67-DB55F3DCC9C5}"/>
          </ac:spMkLst>
        </pc:spChg>
        <pc:picChg chg="add mod">
          <ac:chgData name="Catalano Marco" userId="91b57f96-32c2-4d5e-8986-a6574697bb07" providerId="ADAL" clId="{F896969F-DF0D-4CBE-9EC0-2C0BB48436D3}" dt="2026-06-23T17:08:43.930" v="576"/>
          <ac:picMkLst>
            <pc:docMk/>
            <pc:sldMk cId="0" sldId="336"/>
            <ac:picMk id="2" creationId="{2921BB32-5B23-6826-8D4F-8356B4120520}"/>
          </ac:picMkLst>
        </pc:picChg>
        <pc:picChg chg="add mod">
          <ac:chgData name="Catalano Marco" userId="91b57f96-32c2-4d5e-8986-a6574697bb07" providerId="ADAL" clId="{F896969F-DF0D-4CBE-9EC0-2C0BB48436D3}" dt="2026-06-23T14:10:23.141" v="273"/>
          <ac:picMkLst>
            <pc:docMk/>
            <pc:sldMk cId="0" sldId="336"/>
            <ac:picMk id="3" creationId="{2707089B-8BD7-EE54-6926-3B95116A9F52}"/>
          </ac:picMkLst>
        </pc:picChg>
      </pc:sldChg>
      <pc:sldChg chg="addSp delSp modSp add mod modClrScheme chgLayout">
        <pc:chgData name="Catalano Marco" userId="91b57f96-32c2-4d5e-8986-a6574697bb07" providerId="ADAL" clId="{F896969F-DF0D-4CBE-9EC0-2C0BB48436D3}" dt="2026-06-23T17:09:53.489" v="596"/>
        <pc:sldMkLst>
          <pc:docMk/>
          <pc:sldMk cId="0" sldId="337"/>
        </pc:sldMkLst>
        <pc:spChg chg="mod ord">
          <ac:chgData name="Catalano Marco" userId="91b57f96-32c2-4d5e-8986-a6574697bb07" providerId="ADAL" clId="{F896969F-DF0D-4CBE-9EC0-2C0BB48436D3}" dt="2026-06-23T14:11:36.781" v="316" actId="14100"/>
          <ac:spMkLst>
            <pc:docMk/>
            <pc:sldMk cId="0" sldId="337"/>
            <ac:spMk id="2" creationId="{9E648B7D-B116-087C-F401-A048201E8F56}"/>
          </ac:spMkLst>
        </pc:spChg>
        <pc:spChg chg="mod ord">
          <ac:chgData name="Catalano Marco" userId="91b57f96-32c2-4d5e-8986-a6574697bb07" providerId="ADAL" clId="{F896969F-DF0D-4CBE-9EC0-2C0BB48436D3}" dt="2026-06-23T14:11:38.357" v="318" actId="27636"/>
          <ac:spMkLst>
            <pc:docMk/>
            <pc:sldMk cId="0" sldId="337"/>
            <ac:spMk id="55299" creationId="{1B6CDDB7-E191-57AB-8AB2-CED2D4486E07}"/>
          </ac:spMkLst>
        </pc:spChg>
        <pc:spChg chg="mod ord">
          <ac:chgData name="Catalano Marco" userId="91b57f96-32c2-4d5e-8986-a6574697bb07" providerId="ADAL" clId="{F896969F-DF0D-4CBE-9EC0-2C0BB48436D3}" dt="2026-06-23T14:11:28.672" v="307" actId="700"/>
          <ac:spMkLst>
            <pc:docMk/>
            <pc:sldMk cId="0" sldId="337"/>
            <ac:spMk id="55300" creationId="{5724448F-00A5-497D-2AAA-FAC9A840AB6C}"/>
          </ac:spMkLst>
        </pc:spChg>
        <pc:picChg chg="add mod">
          <ac:chgData name="Catalano Marco" userId="91b57f96-32c2-4d5e-8986-a6574697bb07" providerId="ADAL" clId="{F896969F-DF0D-4CBE-9EC0-2C0BB48436D3}" dt="2026-06-23T14:11:23.366" v="306"/>
          <ac:picMkLst>
            <pc:docMk/>
            <pc:sldMk cId="0" sldId="337"/>
            <ac:picMk id="3" creationId="{C9683CF6-D3D1-0D2D-D07B-D0C2CF4C1D32}"/>
          </ac:picMkLst>
        </pc:picChg>
        <pc:picChg chg="add mod">
          <ac:chgData name="Catalano Marco" userId="91b57f96-32c2-4d5e-8986-a6574697bb07" providerId="ADAL" clId="{F896969F-DF0D-4CBE-9EC0-2C0BB48436D3}" dt="2026-06-23T17:09:53.489" v="596"/>
          <ac:picMkLst>
            <pc:docMk/>
            <pc:sldMk cId="0" sldId="337"/>
            <ac:picMk id="4" creationId="{433B5802-4243-56B2-4411-3712D6F20E09}"/>
          </ac:picMkLst>
        </pc:picChg>
      </pc:sldChg>
      <pc:sldChg chg="addSp delSp modSp add mod modClrScheme chgLayout">
        <pc:chgData name="Catalano Marco" userId="91b57f96-32c2-4d5e-8986-a6574697bb07" providerId="ADAL" clId="{F896969F-DF0D-4CBE-9EC0-2C0BB48436D3}" dt="2026-06-23T17:09:59.522" v="597"/>
        <pc:sldMkLst>
          <pc:docMk/>
          <pc:sldMk cId="0" sldId="338"/>
        </pc:sldMkLst>
        <pc:spChg chg="mod ord">
          <ac:chgData name="Catalano Marco" userId="91b57f96-32c2-4d5e-8986-a6574697bb07" providerId="ADAL" clId="{F896969F-DF0D-4CBE-9EC0-2C0BB48436D3}" dt="2026-06-23T14:11:46.305" v="320" actId="700"/>
          <ac:spMkLst>
            <pc:docMk/>
            <pc:sldMk cId="0" sldId="338"/>
            <ac:spMk id="2" creationId="{9FC01DBA-76DC-F6B8-804E-11C749BA425F}"/>
          </ac:spMkLst>
        </pc:spChg>
        <pc:spChg chg="mod ord">
          <ac:chgData name="Catalano Marco" userId="91b57f96-32c2-4d5e-8986-a6574697bb07" providerId="ADAL" clId="{F896969F-DF0D-4CBE-9EC0-2C0BB48436D3}" dt="2026-06-23T14:11:46.344" v="321" actId="27636"/>
          <ac:spMkLst>
            <pc:docMk/>
            <pc:sldMk cId="0" sldId="338"/>
            <ac:spMk id="56323" creationId="{57226A25-E296-8721-CB24-075F650F8ADA}"/>
          </ac:spMkLst>
        </pc:spChg>
        <pc:spChg chg="mod ord">
          <ac:chgData name="Catalano Marco" userId="91b57f96-32c2-4d5e-8986-a6574697bb07" providerId="ADAL" clId="{F896969F-DF0D-4CBE-9EC0-2C0BB48436D3}" dt="2026-06-23T14:11:46.305" v="320" actId="700"/>
          <ac:spMkLst>
            <pc:docMk/>
            <pc:sldMk cId="0" sldId="338"/>
            <ac:spMk id="56324" creationId="{E3038888-5D86-03BF-0CC4-BBFBB2758252}"/>
          </ac:spMkLst>
        </pc:spChg>
        <pc:picChg chg="add mod">
          <ac:chgData name="Catalano Marco" userId="91b57f96-32c2-4d5e-8986-a6574697bb07" providerId="ADAL" clId="{F896969F-DF0D-4CBE-9EC0-2C0BB48436D3}" dt="2026-06-23T14:11:42.391" v="319"/>
          <ac:picMkLst>
            <pc:docMk/>
            <pc:sldMk cId="0" sldId="338"/>
            <ac:picMk id="3" creationId="{176442A5-50FF-B1E7-E522-1F888A96E4FB}"/>
          </ac:picMkLst>
        </pc:picChg>
        <pc:picChg chg="add mod">
          <ac:chgData name="Catalano Marco" userId="91b57f96-32c2-4d5e-8986-a6574697bb07" providerId="ADAL" clId="{F896969F-DF0D-4CBE-9EC0-2C0BB48436D3}" dt="2026-06-23T17:09:59.522" v="597"/>
          <ac:picMkLst>
            <pc:docMk/>
            <pc:sldMk cId="0" sldId="338"/>
            <ac:picMk id="4" creationId="{B424AF63-EE72-45EF-D3F6-B98335AC852B}"/>
          </ac:picMkLst>
        </pc:picChg>
      </pc:sldChg>
      <pc:sldChg chg="addSp delSp modSp add mod modClrScheme chgLayout">
        <pc:chgData name="Catalano Marco" userId="91b57f96-32c2-4d5e-8986-a6574697bb07" providerId="ADAL" clId="{F896969F-DF0D-4CBE-9EC0-2C0BB48436D3}" dt="2026-06-23T17:10:10.426" v="602" actId="27636"/>
        <pc:sldMkLst>
          <pc:docMk/>
          <pc:sldMk cId="0" sldId="339"/>
        </pc:sldMkLst>
        <pc:spChg chg="add mod ord">
          <ac:chgData name="Catalano Marco" userId="91b57f96-32c2-4d5e-8986-a6574697bb07" providerId="ADAL" clId="{F896969F-DF0D-4CBE-9EC0-2C0BB48436D3}" dt="2026-06-23T17:10:07.755" v="600" actId="27636"/>
          <ac:spMkLst>
            <pc:docMk/>
            <pc:sldMk cId="0" sldId="339"/>
            <ac:spMk id="4" creationId="{334B4678-8E9B-1D83-62AE-59C8DF5763E9}"/>
          </ac:spMkLst>
        </pc:spChg>
        <pc:spChg chg="mod ord">
          <ac:chgData name="Catalano Marco" userId="91b57f96-32c2-4d5e-8986-a6574697bb07" providerId="ADAL" clId="{F896969F-DF0D-4CBE-9EC0-2C0BB48436D3}" dt="2026-06-23T17:10:10.426" v="602" actId="27636"/>
          <ac:spMkLst>
            <pc:docMk/>
            <pc:sldMk cId="0" sldId="339"/>
            <ac:spMk id="57347" creationId="{2E5E0FB4-1C0F-475D-622F-085AF23AAFB9}"/>
          </ac:spMkLst>
        </pc:spChg>
        <pc:spChg chg="mod ord">
          <ac:chgData name="Catalano Marco" userId="91b57f96-32c2-4d5e-8986-a6574697bb07" providerId="ADAL" clId="{F896969F-DF0D-4CBE-9EC0-2C0BB48436D3}" dt="2026-06-23T14:11:53.921" v="323" actId="700"/>
          <ac:spMkLst>
            <pc:docMk/>
            <pc:sldMk cId="0" sldId="339"/>
            <ac:spMk id="57348" creationId="{F01D7778-D5DA-0F6E-7E91-240E55C656E5}"/>
          </ac:spMkLst>
        </pc:spChg>
        <pc:picChg chg="add mod">
          <ac:chgData name="Catalano Marco" userId="91b57f96-32c2-4d5e-8986-a6574697bb07" providerId="ADAL" clId="{F896969F-DF0D-4CBE-9EC0-2C0BB48436D3}" dt="2026-06-23T17:10:04.047" v="598"/>
          <ac:picMkLst>
            <pc:docMk/>
            <pc:sldMk cId="0" sldId="339"/>
            <ac:picMk id="2" creationId="{AB837EC3-570F-7A0C-E5A7-8F96924B8CE9}"/>
          </ac:picMkLst>
        </pc:picChg>
        <pc:picChg chg="add mod">
          <ac:chgData name="Catalano Marco" userId="91b57f96-32c2-4d5e-8986-a6574697bb07" providerId="ADAL" clId="{F896969F-DF0D-4CBE-9EC0-2C0BB48436D3}" dt="2026-06-23T14:11:50.560" v="322"/>
          <ac:picMkLst>
            <pc:docMk/>
            <pc:sldMk cId="0" sldId="339"/>
            <ac:picMk id="3" creationId="{DEA3F555-A47D-14A9-E8CC-0468363F8FE1}"/>
          </ac:picMkLst>
        </pc:picChg>
      </pc:sldChg>
      <pc:sldChg chg="addSp delSp modSp add mod modClrScheme chgLayout">
        <pc:chgData name="Catalano Marco" userId="91b57f96-32c2-4d5e-8986-a6574697bb07" providerId="ADAL" clId="{F896969F-DF0D-4CBE-9EC0-2C0BB48436D3}" dt="2026-06-23T17:10:15.105" v="603"/>
        <pc:sldMkLst>
          <pc:docMk/>
          <pc:sldMk cId="0" sldId="340"/>
        </pc:sldMkLst>
        <pc:spChg chg="mod ord">
          <ac:chgData name="Catalano Marco" userId="91b57f96-32c2-4d5e-8986-a6574697bb07" providerId="ADAL" clId="{F896969F-DF0D-4CBE-9EC0-2C0BB48436D3}" dt="2026-06-23T14:12:02.881" v="327" actId="27636"/>
          <ac:spMkLst>
            <pc:docMk/>
            <pc:sldMk cId="0" sldId="340"/>
            <ac:spMk id="2" creationId="{C2027338-B171-A82C-4443-3F418915E034}"/>
          </ac:spMkLst>
        </pc:spChg>
        <pc:spChg chg="mod ord">
          <ac:chgData name="Catalano Marco" userId="91b57f96-32c2-4d5e-8986-a6574697bb07" providerId="ADAL" clId="{F896969F-DF0D-4CBE-9EC0-2C0BB48436D3}" dt="2026-06-23T14:12:02.921" v="328" actId="27636"/>
          <ac:spMkLst>
            <pc:docMk/>
            <pc:sldMk cId="0" sldId="340"/>
            <ac:spMk id="58371" creationId="{61152D32-13EE-5AE1-E737-D18D6AE1C740}"/>
          </ac:spMkLst>
        </pc:spChg>
        <pc:spChg chg="mod ord">
          <ac:chgData name="Catalano Marco" userId="91b57f96-32c2-4d5e-8986-a6574697bb07" providerId="ADAL" clId="{F896969F-DF0D-4CBE-9EC0-2C0BB48436D3}" dt="2026-06-23T14:12:02.881" v="326" actId="700"/>
          <ac:spMkLst>
            <pc:docMk/>
            <pc:sldMk cId="0" sldId="340"/>
            <ac:spMk id="58372" creationId="{2F7A7F5E-EBFD-E88C-C9D9-4A7B3D6B563B}"/>
          </ac:spMkLst>
        </pc:spChg>
        <pc:picChg chg="add mod">
          <ac:chgData name="Catalano Marco" userId="91b57f96-32c2-4d5e-8986-a6574697bb07" providerId="ADAL" clId="{F896969F-DF0D-4CBE-9EC0-2C0BB48436D3}" dt="2026-06-23T14:11:57.815" v="325"/>
          <ac:picMkLst>
            <pc:docMk/>
            <pc:sldMk cId="0" sldId="340"/>
            <ac:picMk id="3" creationId="{388E60D1-EAC3-6E36-6085-B6C48739DA29}"/>
          </ac:picMkLst>
        </pc:picChg>
        <pc:picChg chg="add mod">
          <ac:chgData name="Catalano Marco" userId="91b57f96-32c2-4d5e-8986-a6574697bb07" providerId="ADAL" clId="{F896969F-DF0D-4CBE-9EC0-2C0BB48436D3}" dt="2026-06-23T17:10:15.105" v="603"/>
          <ac:picMkLst>
            <pc:docMk/>
            <pc:sldMk cId="0" sldId="340"/>
            <ac:picMk id="4" creationId="{B3DDD932-FF39-7069-A2B8-B59FB911D829}"/>
          </ac:picMkLst>
        </pc:picChg>
      </pc:sldChg>
      <pc:sldChg chg="addSp delSp modSp add mod modClrScheme chgLayout">
        <pc:chgData name="Catalano Marco" userId="91b57f96-32c2-4d5e-8986-a6574697bb07" providerId="ADAL" clId="{F896969F-DF0D-4CBE-9EC0-2C0BB48436D3}" dt="2026-06-23T17:10:18.820" v="604"/>
        <pc:sldMkLst>
          <pc:docMk/>
          <pc:sldMk cId="0" sldId="341"/>
        </pc:sldMkLst>
        <pc:spChg chg="add mod ord">
          <ac:chgData name="Catalano Marco" userId="91b57f96-32c2-4d5e-8986-a6574697bb07" providerId="ADAL" clId="{F896969F-DF0D-4CBE-9EC0-2C0BB48436D3}" dt="2026-06-23T14:12:09.850" v="330" actId="700"/>
          <ac:spMkLst>
            <pc:docMk/>
            <pc:sldMk cId="0" sldId="341"/>
            <ac:spMk id="4" creationId="{4DC94924-8ACD-3EBC-1083-B6FC2139102B}"/>
          </ac:spMkLst>
        </pc:spChg>
        <pc:spChg chg="mod ord">
          <ac:chgData name="Catalano Marco" userId="91b57f96-32c2-4d5e-8986-a6574697bb07" providerId="ADAL" clId="{F896969F-DF0D-4CBE-9EC0-2C0BB48436D3}" dt="2026-06-23T14:12:09.875" v="331" actId="27636"/>
          <ac:spMkLst>
            <pc:docMk/>
            <pc:sldMk cId="0" sldId="341"/>
            <ac:spMk id="59395" creationId="{33B0334A-EFAA-741B-00A8-DC21C0F8E4CE}"/>
          </ac:spMkLst>
        </pc:spChg>
        <pc:spChg chg="mod ord">
          <ac:chgData name="Catalano Marco" userId="91b57f96-32c2-4d5e-8986-a6574697bb07" providerId="ADAL" clId="{F896969F-DF0D-4CBE-9EC0-2C0BB48436D3}" dt="2026-06-23T14:12:09.850" v="330" actId="700"/>
          <ac:spMkLst>
            <pc:docMk/>
            <pc:sldMk cId="0" sldId="341"/>
            <ac:spMk id="59396" creationId="{93C03C70-4DF9-8A4E-E3D1-036076A8FB04}"/>
          </ac:spMkLst>
        </pc:spChg>
        <pc:picChg chg="add mod">
          <ac:chgData name="Catalano Marco" userId="91b57f96-32c2-4d5e-8986-a6574697bb07" providerId="ADAL" clId="{F896969F-DF0D-4CBE-9EC0-2C0BB48436D3}" dt="2026-06-23T17:10:18.820" v="604"/>
          <ac:picMkLst>
            <pc:docMk/>
            <pc:sldMk cId="0" sldId="341"/>
            <ac:picMk id="2" creationId="{A2C857D7-2F7B-6D61-76E0-27D4BEB0314E}"/>
          </ac:picMkLst>
        </pc:picChg>
        <pc:picChg chg="add mod">
          <ac:chgData name="Catalano Marco" userId="91b57f96-32c2-4d5e-8986-a6574697bb07" providerId="ADAL" clId="{F896969F-DF0D-4CBE-9EC0-2C0BB48436D3}" dt="2026-06-23T14:12:06.781" v="329"/>
          <ac:picMkLst>
            <pc:docMk/>
            <pc:sldMk cId="0" sldId="341"/>
            <ac:picMk id="3" creationId="{84582410-9408-687B-097B-B21422B97D01}"/>
          </ac:picMkLst>
        </pc:picChg>
      </pc:sldChg>
      <pc:sldChg chg="addSp delSp modSp add mod chgLayout">
        <pc:chgData name="Catalano Marco" userId="91b57f96-32c2-4d5e-8986-a6574697bb07" providerId="ADAL" clId="{F896969F-DF0D-4CBE-9EC0-2C0BB48436D3}" dt="2026-06-23T17:10:31.280" v="606"/>
        <pc:sldMkLst>
          <pc:docMk/>
          <pc:sldMk cId="0" sldId="342"/>
        </pc:sldMkLst>
        <pc:spChg chg="add mod ord">
          <ac:chgData name="Catalano Marco" userId="91b57f96-32c2-4d5e-8986-a6574697bb07" providerId="ADAL" clId="{F896969F-DF0D-4CBE-9EC0-2C0BB48436D3}" dt="2026-06-23T14:13:27.210" v="349" actId="700"/>
          <ac:spMkLst>
            <pc:docMk/>
            <pc:sldMk cId="0" sldId="342"/>
            <ac:spMk id="3" creationId="{10CD2FC1-034F-4BB4-91E4-98D74FA5E555}"/>
          </ac:spMkLst>
        </pc:spChg>
        <pc:spChg chg="mod ord">
          <ac:chgData name="Catalano Marco" userId="91b57f96-32c2-4d5e-8986-a6574697bb07" providerId="ADAL" clId="{F896969F-DF0D-4CBE-9EC0-2C0BB48436D3}" dt="2026-06-23T14:13:27.210" v="349" actId="700"/>
          <ac:spMkLst>
            <pc:docMk/>
            <pc:sldMk cId="0" sldId="342"/>
            <ac:spMk id="7172" creationId="{2108BDAD-6FF3-CE47-362C-AA4A9328CF1B}"/>
          </ac:spMkLst>
        </pc:spChg>
        <pc:spChg chg="mod ord">
          <ac:chgData name="Catalano Marco" userId="91b57f96-32c2-4d5e-8986-a6574697bb07" providerId="ADAL" clId="{F896969F-DF0D-4CBE-9EC0-2C0BB48436D3}" dt="2026-06-23T14:13:27.210" v="349" actId="700"/>
          <ac:spMkLst>
            <pc:docMk/>
            <pc:sldMk cId="0" sldId="342"/>
            <ac:spMk id="7173" creationId="{C406480E-553E-4010-E149-C758B5694DA4}"/>
          </ac:spMkLst>
        </pc:spChg>
        <pc:picChg chg="add mod">
          <ac:chgData name="Catalano Marco" userId="91b57f96-32c2-4d5e-8986-a6574697bb07" providerId="ADAL" clId="{F896969F-DF0D-4CBE-9EC0-2C0BB48436D3}" dt="2026-06-23T14:13:24.023" v="348"/>
          <ac:picMkLst>
            <pc:docMk/>
            <pc:sldMk cId="0" sldId="342"/>
            <ac:picMk id="2" creationId="{D15A534B-2989-C303-A8B6-A7FAB79CDF4F}"/>
          </ac:picMkLst>
        </pc:picChg>
        <pc:picChg chg="add mod">
          <ac:chgData name="Catalano Marco" userId="91b57f96-32c2-4d5e-8986-a6574697bb07" providerId="ADAL" clId="{F896969F-DF0D-4CBE-9EC0-2C0BB48436D3}" dt="2026-06-23T17:10:31.280" v="606"/>
          <ac:picMkLst>
            <pc:docMk/>
            <pc:sldMk cId="0" sldId="342"/>
            <ac:picMk id="4" creationId="{FB71AB30-A5B5-1819-B8D3-38E3A81BDAFA}"/>
          </ac:picMkLst>
        </pc:picChg>
      </pc:sldChg>
      <pc:sldChg chg="addSp delSp modSp add mod modClrScheme chgLayout">
        <pc:chgData name="Catalano Marco" userId="91b57f96-32c2-4d5e-8986-a6574697bb07" providerId="ADAL" clId="{F896969F-DF0D-4CBE-9EC0-2C0BB48436D3}" dt="2026-06-23T17:10:38.353" v="608"/>
        <pc:sldMkLst>
          <pc:docMk/>
          <pc:sldMk cId="0" sldId="343"/>
        </pc:sldMkLst>
        <pc:spChg chg="add mod ord">
          <ac:chgData name="Catalano Marco" userId="91b57f96-32c2-4d5e-8986-a6574697bb07" providerId="ADAL" clId="{F896969F-DF0D-4CBE-9EC0-2C0BB48436D3}" dt="2026-06-23T14:13:40.915" v="353" actId="700"/>
          <ac:spMkLst>
            <pc:docMk/>
            <pc:sldMk cId="0" sldId="343"/>
            <ac:spMk id="3" creationId="{CCA886E3-D47D-4938-E57C-3265BCF970E3}"/>
          </ac:spMkLst>
        </pc:spChg>
        <pc:spChg chg="mod ord">
          <ac:chgData name="Catalano Marco" userId="91b57f96-32c2-4d5e-8986-a6574697bb07" providerId="ADAL" clId="{F896969F-DF0D-4CBE-9EC0-2C0BB48436D3}" dt="2026-06-23T14:13:40.915" v="353" actId="700"/>
          <ac:spMkLst>
            <pc:docMk/>
            <pc:sldMk cId="0" sldId="343"/>
            <ac:spMk id="9220" creationId="{4DC8C5B4-3A0C-5A87-4384-A383FA1E1FDB}"/>
          </ac:spMkLst>
        </pc:spChg>
        <pc:spChg chg="mod ord">
          <ac:chgData name="Catalano Marco" userId="91b57f96-32c2-4d5e-8986-a6574697bb07" providerId="ADAL" clId="{F896969F-DF0D-4CBE-9EC0-2C0BB48436D3}" dt="2026-06-23T14:13:40.915" v="353" actId="700"/>
          <ac:spMkLst>
            <pc:docMk/>
            <pc:sldMk cId="0" sldId="343"/>
            <ac:spMk id="9221" creationId="{56FA79A7-E236-B50C-F688-A0B310EB9E8F}"/>
          </ac:spMkLst>
        </pc:spChg>
        <pc:picChg chg="add mod">
          <ac:chgData name="Catalano Marco" userId="91b57f96-32c2-4d5e-8986-a6574697bb07" providerId="ADAL" clId="{F896969F-DF0D-4CBE-9EC0-2C0BB48436D3}" dt="2026-06-23T14:13:37.856" v="352"/>
          <ac:picMkLst>
            <pc:docMk/>
            <pc:sldMk cId="0" sldId="343"/>
            <ac:picMk id="2" creationId="{E588D654-50AE-BE76-5031-E139BECC54CE}"/>
          </ac:picMkLst>
        </pc:picChg>
        <pc:picChg chg="add mod">
          <ac:chgData name="Catalano Marco" userId="91b57f96-32c2-4d5e-8986-a6574697bb07" providerId="ADAL" clId="{F896969F-DF0D-4CBE-9EC0-2C0BB48436D3}" dt="2026-06-23T17:10:38.353" v="608"/>
          <ac:picMkLst>
            <pc:docMk/>
            <pc:sldMk cId="0" sldId="343"/>
            <ac:picMk id="4" creationId="{061E99DC-762B-4B08-F553-E9D45162C31F}"/>
          </ac:picMkLst>
        </pc:picChg>
      </pc:sldChg>
      <pc:sldChg chg="addSp delSp modSp add mod modClrScheme chgLayout">
        <pc:chgData name="Catalano Marco" userId="91b57f96-32c2-4d5e-8986-a6574697bb07" providerId="ADAL" clId="{F896969F-DF0D-4CBE-9EC0-2C0BB48436D3}" dt="2026-06-23T17:10:41.666" v="609"/>
        <pc:sldMkLst>
          <pc:docMk/>
          <pc:sldMk cId="0" sldId="344"/>
        </pc:sldMkLst>
        <pc:spChg chg="add mod ord">
          <ac:chgData name="Catalano Marco" userId="91b57f96-32c2-4d5e-8986-a6574697bb07" providerId="ADAL" clId="{F896969F-DF0D-4CBE-9EC0-2C0BB48436D3}" dt="2026-06-23T14:13:47.240" v="355" actId="700"/>
          <ac:spMkLst>
            <pc:docMk/>
            <pc:sldMk cId="0" sldId="344"/>
            <ac:spMk id="3" creationId="{CDEEC167-45A1-F8C8-B825-199879D35FBF}"/>
          </ac:spMkLst>
        </pc:spChg>
        <pc:spChg chg="mod ord">
          <ac:chgData name="Catalano Marco" userId="91b57f96-32c2-4d5e-8986-a6574697bb07" providerId="ADAL" clId="{F896969F-DF0D-4CBE-9EC0-2C0BB48436D3}" dt="2026-06-23T14:13:47.240" v="355" actId="700"/>
          <ac:spMkLst>
            <pc:docMk/>
            <pc:sldMk cId="0" sldId="344"/>
            <ac:spMk id="10244" creationId="{1D208454-BD0A-4AC2-B85A-E89F90CC7C3D}"/>
          </ac:spMkLst>
        </pc:spChg>
        <pc:spChg chg="mod ord">
          <ac:chgData name="Catalano Marco" userId="91b57f96-32c2-4d5e-8986-a6574697bb07" providerId="ADAL" clId="{F896969F-DF0D-4CBE-9EC0-2C0BB48436D3}" dt="2026-06-23T14:13:47.266" v="356" actId="27636"/>
          <ac:spMkLst>
            <pc:docMk/>
            <pc:sldMk cId="0" sldId="344"/>
            <ac:spMk id="10245" creationId="{4BB1156A-68C0-AF8F-3C86-55AB85A17B3C}"/>
          </ac:spMkLst>
        </pc:spChg>
        <pc:picChg chg="add mod">
          <ac:chgData name="Catalano Marco" userId="91b57f96-32c2-4d5e-8986-a6574697bb07" providerId="ADAL" clId="{F896969F-DF0D-4CBE-9EC0-2C0BB48436D3}" dt="2026-06-23T14:13:44.330" v="354"/>
          <ac:picMkLst>
            <pc:docMk/>
            <pc:sldMk cId="0" sldId="344"/>
            <ac:picMk id="2" creationId="{DB375FED-805E-3450-D169-5776BB2ED899}"/>
          </ac:picMkLst>
        </pc:picChg>
        <pc:picChg chg="add mod">
          <ac:chgData name="Catalano Marco" userId="91b57f96-32c2-4d5e-8986-a6574697bb07" providerId="ADAL" clId="{F896969F-DF0D-4CBE-9EC0-2C0BB48436D3}" dt="2026-06-23T17:10:41.666" v="609"/>
          <ac:picMkLst>
            <pc:docMk/>
            <pc:sldMk cId="0" sldId="344"/>
            <ac:picMk id="4" creationId="{AD142142-2ABB-BB4D-5C5C-7BFC890CAE96}"/>
          </ac:picMkLst>
        </pc:picChg>
      </pc:sldChg>
      <pc:sldChg chg="addSp delSp modSp add mod modClrScheme chgLayout">
        <pc:chgData name="Catalano Marco" userId="91b57f96-32c2-4d5e-8986-a6574697bb07" providerId="ADAL" clId="{F896969F-DF0D-4CBE-9EC0-2C0BB48436D3}" dt="2026-06-23T17:10:50.638" v="611"/>
        <pc:sldMkLst>
          <pc:docMk/>
          <pc:sldMk cId="0" sldId="345"/>
        </pc:sldMkLst>
        <pc:spChg chg="mod ord">
          <ac:chgData name="Catalano Marco" userId="91b57f96-32c2-4d5e-8986-a6574697bb07" providerId="ADAL" clId="{F896969F-DF0D-4CBE-9EC0-2C0BB48436D3}" dt="2026-06-23T14:14:00.630" v="360" actId="700"/>
          <ac:spMkLst>
            <pc:docMk/>
            <pc:sldMk cId="0" sldId="345"/>
            <ac:spMk id="12290" creationId="{301982C4-2830-41ED-40F1-E38476DEF9C2}"/>
          </ac:spMkLst>
        </pc:spChg>
        <pc:spChg chg="mod ord">
          <ac:chgData name="Catalano Marco" userId="91b57f96-32c2-4d5e-8986-a6574697bb07" providerId="ADAL" clId="{F896969F-DF0D-4CBE-9EC0-2C0BB48436D3}" dt="2026-06-23T14:14:00.660" v="361" actId="27636"/>
          <ac:spMkLst>
            <pc:docMk/>
            <pc:sldMk cId="0" sldId="345"/>
            <ac:spMk id="12291" creationId="{EE7673CB-CDC5-ACB9-349D-90DCBBEB7238}"/>
          </ac:spMkLst>
        </pc:spChg>
        <pc:spChg chg="mod ord">
          <ac:chgData name="Catalano Marco" userId="91b57f96-32c2-4d5e-8986-a6574697bb07" providerId="ADAL" clId="{F896969F-DF0D-4CBE-9EC0-2C0BB48436D3}" dt="2026-06-23T14:14:00.630" v="360" actId="700"/>
          <ac:spMkLst>
            <pc:docMk/>
            <pc:sldMk cId="0" sldId="345"/>
            <ac:spMk id="12293" creationId="{0F1FDD54-311B-2BD9-4D97-E552433248E3}"/>
          </ac:spMkLst>
        </pc:spChg>
        <pc:picChg chg="add mod">
          <ac:chgData name="Catalano Marco" userId="91b57f96-32c2-4d5e-8986-a6574697bb07" providerId="ADAL" clId="{F896969F-DF0D-4CBE-9EC0-2C0BB48436D3}" dt="2026-06-23T14:13:57.320" v="359"/>
          <ac:picMkLst>
            <pc:docMk/>
            <pc:sldMk cId="0" sldId="345"/>
            <ac:picMk id="2" creationId="{F1D3AB94-6806-519B-ED6A-111FD69DCAEE}"/>
          </ac:picMkLst>
        </pc:picChg>
        <pc:picChg chg="add mod">
          <ac:chgData name="Catalano Marco" userId="91b57f96-32c2-4d5e-8986-a6574697bb07" providerId="ADAL" clId="{F896969F-DF0D-4CBE-9EC0-2C0BB48436D3}" dt="2026-06-23T17:10:50.638" v="611"/>
          <ac:picMkLst>
            <pc:docMk/>
            <pc:sldMk cId="0" sldId="345"/>
            <ac:picMk id="3" creationId="{624AB196-3B46-3ED9-DE12-D53381C8D226}"/>
          </ac:picMkLst>
        </pc:picChg>
      </pc:sldChg>
      <pc:sldChg chg="addSp delSp modSp add mod modClrScheme chgLayout">
        <pc:chgData name="Catalano Marco" userId="91b57f96-32c2-4d5e-8986-a6574697bb07" providerId="ADAL" clId="{F896969F-DF0D-4CBE-9EC0-2C0BB48436D3}" dt="2026-06-23T17:11:00.800" v="614"/>
        <pc:sldMkLst>
          <pc:docMk/>
          <pc:sldMk cId="0" sldId="346"/>
        </pc:sldMkLst>
        <pc:spChg chg="mod ord">
          <ac:chgData name="Catalano Marco" userId="91b57f96-32c2-4d5e-8986-a6574697bb07" providerId="ADAL" clId="{F896969F-DF0D-4CBE-9EC0-2C0BB48436D3}" dt="2026-06-23T14:14:19.356" v="369" actId="27636"/>
          <ac:spMkLst>
            <pc:docMk/>
            <pc:sldMk cId="0" sldId="346"/>
            <ac:spMk id="3" creationId="{A96C9D04-9399-4CE0-0D38-D0A5F1185409}"/>
          </ac:spMkLst>
        </pc:spChg>
        <pc:spChg chg="add mod ord">
          <ac:chgData name="Catalano Marco" userId="91b57f96-32c2-4d5e-8986-a6574697bb07" providerId="ADAL" clId="{F896969F-DF0D-4CBE-9EC0-2C0BB48436D3}" dt="2026-06-23T14:14:19.324" v="368" actId="700"/>
          <ac:spMkLst>
            <pc:docMk/>
            <pc:sldMk cId="0" sldId="346"/>
            <ac:spMk id="5" creationId="{CC52D2C6-A9CA-5277-5804-E3CE878C6179}"/>
          </ac:spMkLst>
        </pc:spChg>
        <pc:spChg chg="mod ord">
          <ac:chgData name="Catalano Marco" userId="91b57f96-32c2-4d5e-8986-a6574697bb07" providerId="ADAL" clId="{F896969F-DF0D-4CBE-9EC0-2C0BB48436D3}" dt="2026-06-23T14:14:19.324" v="368" actId="700"/>
          <ac:spMkLst>
            <pc:docMk/>
            <pc:sldMk cId="0" sldId="346"/>
            <ac:spMk id="15365" creationId="{A7331750-FA37-7364-E3D5-E21E1DA0545F}"/>
          </ac:spMkLst>
        </pc:spChg>
        <pc:picChg chg="add mod">
          <ac:chgData name="Catalano Marco" userId="91b57f96-32c2-4d5e-8986-a6574697bb07" providerId="ADAL" clId="{F896969F-DF0D-4CBE-9EC0-2C0BB48436D3}" dt="2026-06-23T14:14:16.515" v="367"/>
          <ac:picMkLst>
            <pc:docMk/>
            <pc:sldMk cId="0" sldId="346"/>
            <ac:picMk id="2" creationId="{E0CE5B36-A5EC-3059-C0ED-7F59E79AD2D9}"/>
          </ac:picMkLst>
        </pc:picChg>
        <pc:picChg chg="add mod">
          <ac:chgData name="Catalano Marco" userId="91b57f96-32c2-4d5e-8986-a6574697bb07" providerId="ADAL" clId="{F896969F-DF0D-4CBE-9EC0-2C0BB48436D3}" dt="2026-06-23T17:11:00.800" v="614"/>
          <ac:picMkLst>
            <pc:docMk/>
            <pc:sldMk cId="0" sldId="346"/>
            <ac:picMk id="4" creationId="{EC5CE759-A61E-465B-76D8-31C8DEBC46BF}"/>
          </ac:picMkLst>
        </pc:picChg>
      </pc:sldChg>
      <pc:sldChg chg="addSp delSp modSp add mod modClrScheme chgLayout">
        <pc:chgData name="Catalano Marco" userId="91b57f96-32c2-4d5e-8986-a6574697bb07" providerId="ADAL" clId="{F896969F-DF0D-4CBE-9EC0-2C0BB48436D3}" dt="2026-06-23T17:11:12.460" v="619" actId="27636"/>
        <pc:sldMkLst>
          <pc:docMk/>
          <pc:sldMk cId="0" sldId="347"/>
        </pc:sldMkLst>
        <pc:spChg chg="mod ord">
          <ac:chgData name="Catalano Marco" userId="91b57f96-32c2-4d5e-8986-a6574697bb07" providerId="ADAL" clId="{F896969F-DF0D-4CBE-9EC0-2C0BB48436D3}" dt="2026-06-23T17:11:07.560" v="617" actId="27636"/>
          <ac:spMkLst>
            <pc:docMk/>
            <pc:sldMk cId="0" sldId="347"/>
            <ac:spMk id="2" creationId="{162F5D9D-E18D-7C6A-EF14-18E9ED066808}"/>
          </ac:spMkLst>
        </pc:spChg>
        <pc:spChg chg="mod ord">
          <ac:chgData name="Catalano Marco" userId="91b57f96-32c2-4d5e-8986-a6574697bb07" providerId="ADAL" clId="{F896969F-DF0D-4CBE-9EC0-2C0BB48436D3}" dt="2026-06-23T17:11:12.460" v="619" actId="27636"/>
          <ac:spMkLst>
            <pc:docMk/>
            <pc:sldMk cId="0" sldId="347"/>
            <ac:spMk id="3" creationId="{4D4324F9-2E39-E86F-BE24-FEBDFAD63A43}"/>
          </ac:spMkLst>
        </pc:spChg>
        <pc:spChg chg="mod ord">
          <ac:chgData name="Catalano Marco" userId="91b57f96-32c2-4d5e-8986-a6574697bb07" providerId="ADAL" clId="{F896969F-DF0D-4CBE-9EC0-2C0BB48436D3}" dt="2026-06-23T14:14:27.780" v="371" actId="700"/>
          <ac:spMkLst>
            <pc:docMk/>
            <pc:sldMk cId="0" sldId="347"/>
            <ac:spMk id="16388" creationId="{90F02B3F-8F07-D1CC-BF08-C85A77FE24C9}"/>
          </ac:spMkLst>
        </pc:spChg>
        <pc:picChg chg="add mod">
          <ac:chgData name="Catalano Marco" userId="91b57f96-32c2-4d5e-8986-a6574697bb07" providerId="ADAL" clId="{F896969F-DF0D-4CBE-9EC0-2C0BB48436D3}" dt="2026-06-23T14:14:23.502" v="370"/>
          <ac:picMkLst>
            <pc:docMk/>
            <pc:sldMk cId="0" sldId="347"/>
            <ac:picMk id="4" creationId="{0AD4681A-A93C-A951-92BB-A847AAF4D903}"/>
          </ac:picMkLst>
        </pc:picChg>
        <pc:picChg chg="add mod">
          <ac:chgData name="Catalano Marco" userId="91b57f96-32c2-4d5e-8986-a6574697bb07" providerId="ADAL" clId="{F896969F-DF0D-4CBE-9EC0-2C0BB48436D3}" dt="2026-06-23T17:11:04.502" v="615"/>
          <ac:picMkLst>
            <pc:docMk/>
            <pc:sldMk cId="0" sldId="347"/>
            <ac:picMk id="5" creationId="{128B8CCD-8A09-D651-7862-E1DB598B6CE5}"/>
          </ac:picMkLst>
        </pc:picChg>
      </pc:sldChg>
      <pc:sldChg chg="addSp delSp modSp add mod modClrScheme chgLayout">
        <pc:chgData name="Catalano Marco" userId="91b57f96-32c2-4d5e-8986-a6574697bb07" providerId="ADAL" clId="{F896969F-DF0D-4CBE-9EC0-2C0BB48436D3}" dt="2026-06-23T17:12:34.020" v="624"/>
        <pc:sldMkLst>
          <pc:docMk/>
          <pc:sldMk cId="0" sldId="348"/>
        </pc:sldMkLst>
        <pc:spChg chg="add mod ord">
          <ac:chgData name="Catalano Marco" userId="91b57f96-32c2-4d5e-8986-a6574697bb07" providerId="ADAL" clId="{F896969F-DF0D-4CBE-9EC0-2C0BB48436D3}" dt="2026-06-23T14:15:02.240" v="383" actId="700"/>
          <ac:spMkLst>
            <pc:docMk/>
            <pc:sldMk cId="0" sldId="348"/>
            <ac:spMk id="3" creationId="{57A4A871-392A-1E70-AAB5-33EAF0EC1A7E}"/>
          </ac:spMkLst>
        </pc:spChg>
        <pc:spChg chg="mod ord">
          <ac:chgData name="Catalano Marco" userId="91b57f96-32c2-4d5e-8986-a6574697bb07" providerId="ADAL" clId="{F896969F-DF0D-4CBE-9EC0-2C0BB48436D3}" dt="2026-06-23T14:15:02.240" v="383" actId="700"/>
          <ac:spMkLst>
            <pc:docMk/>
            <pc:sldMk cId="0" sldId="348"/>
            <ac:spMk id="21508" creationId="{393ED640-D6E1-33B4-B55D-88D377265DC2}"/>
          </ac:spMkLst>
        </pc:spChg>
        <pc:spChg chg="mod ord">
          <ac:chgData name="Catalano Marco" userId="91b57f96-32c2-4d5e-8986-a6574697bb07" providerId="ADAL" clId="{F896969F-DF0D-4CBE-9EC0-2C0BB48436D3}" dt="2026-06-23T14:15:02.240" v="383" actId="700"/>
          <ac:spMkLst>
            <pc:docMk/>
            <pc:sldMk cId="0" sldId="348"/>
            <ac:spMk id="21509" creationId="{2130DB75-135C-5E65-A90A-FC014DA1B8CA}"/>
          </ac:spMkLst>
        </pc:spChg>
        <pc:picChg chg="add mod">
          <ac:chgData name="Catalano Marco" userId="91b57f96-32c2-4d5e-8986-a6574697bb07" providerId="ADAL" clId="{F896969F-DF0D-4CBE-9EC0-2C0BB48436D3}" dt="2026-06-23T14:14:59.610" v="382"/>
          <ac:picMkLst>
            <pc:docMk/>
            <pc:sldMk cId="0" sldId="348"/>
            <ac:picMk id="2" creationId="{98EE40DE-75CD-4A51-29F1-24837423C2AC}"/>
          </ac:picMkLst>
        </pc:picChg>
        <pc:picChg chg="add mod">
          <ac:chgData name="Catalano Marco" userId="91b57f96-32c2-4d5e-8986-a6574697bb07" providerId="ADAL" clId="{F896969F-DF0D-4CBE-9EC0-2C0BB48436D3}" dt="2026-06-23T17:12:34.020" v="624"/>
          <ac:picMkLst>
            <pc:docMk/>
            <pc:sldMk cId="0" sldId="348"/>
            <ac:picMk id="4" creationId="{66D768EB-94EA-674A-0AB0-49D72EC7FA1F}"/>
          </ac:picMkLst>
        </pc:picChg>
      </pc:sldChg>
      <pc:sldChg chg="addSp delSp modSp add mod modClrScheme chgLayout">
        <pc:chgData name="Catalano Marco" userId="91b57f96-32c2-4d5e-8986-a6574697bb07" providerId="ADAL" clId="{F896969F-DF0D-4CBE-9EC0-2C0BB48436D3}" dt="2026-06-23T17:13:15.762" v="640"/>
        <pc:sldMkLst>
          <pc:docMk/>
          <pc:sldMk cId="0" sldId="349"/>
        </pc:sldMkLst>
        <pc:spChg chg="add mod ord">
          <ac:chgData name="Catalano Marco" userId="91b57f96-32c2-4d5e-8986-a6574697bb07" providerId="ADAL" clId="{F896969F-DF0D-4CBE-9EC0-2C0BB48436D3}" dt="2026-06-23T14:16:05.139" v="409" actId="700"/>
          <ac:spMkLst>
            <pc:docMk/>
            <pc:sldMk cId="0" sldId="349"/>
            <ac:spMk id="3" creationId="{F16E69DA-AAAF-F39F-56F4-3D0326D7FF4B}"/>
          </ac:spMkLst>
        </pc:spChg>
        <pc:spChg chg="mod ord">
          <ac:chgData name="Catalano Marco" userId="91b57f96-32c2-4d5e-8986-a6574697bb07" providerId="ADAL" clId="{F896969F-DF0D-4CBE-9EC0-2C0BB48436D3}" dt="2026-06-23T14:16:05.139" v="409" actId="700"/>
          <ac:spMkLst>
            <pc:docMk/>
            <pc:sldMk cId="0" sldId="349"/>
            <ac:spMk id="30724" creationId="{268F21C7-06EF-DC6A-F775-33C797AE30BC}"/>
          </ac:spMkLst>
        </pc:spChg>
        <pc:spChg chg="mod ord">
          <ac:chgData name="Catalano Marco" userId="91b57f96-32c2-4d5e-8986-a6574697bb07" providerId="ADAL" clId="{F896969F-DF0D-4CBE-9EC0-2C0BB48436D3}" dt="2026-06-23T14:16:05.149" v="410" actId="27636"/>
          <ac:spMkLst>
            <pc:docMk/>
            <pc:sldMk cId="0" sldId="349"/>
            <ac:spMk id="30725" creationId="{9BAD91FE-5A1B-4539-0562-4909FA5459A2}"/>
          </ac:spMkLst>
        </pc:spChg>
        <pc:picChg chg="add mod">
          <ac:chgData name="Catalano Marco" userId="91b57f96-32c2-4d5e-8986-a6574697bb07" providerId="ADAL" clId="{F896969F-DF0D-4CBE-9EC0-2C0BB48436D3}" dt="2026-06-23T14:16:01.762" v="408"/>
          <ac:picMkLst>
            <pc:docMk/>
            <pc:sldMk cId="0" sldId="349"/>
            <ac:picMk id="2" creationId="{382F4F9B-BB35-D5FC-8B9C-D2B499163791}"/>
          </ac:picMkLst>
        </pc:picChg>
        <pc:picChg chg="add mod">
          <ac:chgData name="Catalano Marco" userId="91b57f96-32c2-4d5e-8986-a6574697bb07" providerId="ADAL" clId="{F896969F-DF0D-4CBE-9EC0-2C0BB48436D3}" dt="2026-06-23T17:13:15.762" v="640"/>
          <ac:picMkLst>
            <pc:docMk/>
            <pc:sldMk cId="0" sldId="349"/>
            <ac:picMk id="4" creationId="{8C102310-25D5-EC17-2A21-43B788AB8934}"/>
          </ac:picMkLst>
        </pc:picChg>
      </pc:sldChg>
      <pc:sldChg chg="addSp delSp modSp add mod modClrScheme chgLayout">
        <pc:chgData name="Catalano Marco" userId="91b57f96-32c2-4d5e-8986-a6574697bb07" providerId="ADAL" clId="{F896969F-DF0D-4CBE-9EC0-2C0BB48436D3}" dt="2026-06-23T17:13:19.591" v="641"/>
        <pc:sldMkLst>
          <pc:docMk/>
          <pc:sldMk cId="0" sldId="350"/>
        </pc:sldMkLst>
        <pc:spChg chg="mod ord">
          <ac:chgData name="Catalano Marco" userId="91b57f96-32c2-4d5e-8986-a6574697bb07" providerId="ADAL" clId="{F896969F-DF0D-4CBE-9EC0-2C0BB48436D3}" dt="2026-06-23T14:16:12.044" v="413" actId="27636"/>
          <ac:spMkLst>
            <pc:docMk/>
            <pc:sldMk cId="0" sldId="350"/>
            <ac:spMk id="5" creationId="{15D5C015-C702-BED0-6F9D-7340E00DBCCE}"/>
          </ac:spMkLst>
        </pc:spChg>
        <pc:spChg chg="mod ord">
          <ac:chgData name="Catalano Marco" userId="91b57f96-32c2-4d5e-8986-a6574697bb07" providerId="ADAL" clId="{F896969F-DF0D-4CBE-9EC0-2C0BB48436D3}" dt="2026-06-23T14:16:11.999" v="412" actId="700"/>
          <ac:spMkLst>
            <pc:docMk/>
            <pc:sldMk cId="0" sldId="350"/>
            <ac:spMk id="31746" creationId="{642715AA-5674-0DA8-2298-C8060C1277AB}"/>
          </ac:spMkLst>
        </pc:spChg>
        <pc:spChg chg="mod ord">
          <ac:chgData name="Catalano Marco" userId="91b57f96-32c2-4d5e-8986-a6574697bb07" providerId="ADAL" clId="{F896969F-DF0D-4CBE-9EC0-2C0BB48436D3}" dt="2026-06-23T14:16:11.999" v="412" actId="700"/>
          <ac:spMkLst>
            <pc:docMk/>
            <pc:sldMk cId="0" sldId="350"/>
            <ac:spMk id="31748" creationId="{A17B9FC8-EE93-65FB-9784-6C839A7EBC68}"/>
          </ac:spMkLst>
        </pc:spChg>
        <pc:picChg chg="add mod">
          <ac:chgData name="Catalano Marco" userId="91b57f96-32c2-4d5e-8986-a6574697bb07" providerId="ADAL" clId="{F896969F-DF0D-4CBE-9EC0-2C0BB48436D3}" dt="2026-06-23T14:16:09.239" v="411"/>
          <ac:picMkLst>
            <pc:docMk/>
            <pc:sldMk cId="0" sldId="350"/>
            <ac:picMk id="2" creationId="{CB92E1A4-19FB-E610-5EF2-1CA69829DFFF}"/>
          </ac:picMkLst>
        </pc:picChg>
        <pc:picChg chg="add mod">
          <ac:chgData name="Catalano Marco" userId="91b57f96-32c2-4d5e-8986-a6574697bb07" providerId="ADAL" clId="{F896969F-DF0D-4CBE-9EC0-2C0BB48436D3}" dt="2026-06-23T17:13:19.591" v="641"/>
          <ac:picMkLst>
            <pc:docMk/>
            <pc:sldMk cId="0" sldId="350"/>
            <ac:picMk id="3" creationId="{1CC91C00-413B-A0B6-E6FC-0273C65F6BD8}"/>
          </ac:picMkLst>
        </pc:picChg>
      </pc:sldChg>
      <pc:sldMasterChg chg="setBg">
        <pc:chgData name="Catalano Marco" userId="91b57f96-32c2-4d5e-8986-a6574697bb07" providerId="ADAL" clId="{F896969F-DF0D-4CBE-9EC0-2C0BB48436D3}" dt="2026-06-23T14:01:36.180" v="88"/>
        <pc:sldMasterMkLst>
          <pc:docMk/>
          <pc:sldMasterMk cId="3450788963" sldId="2147483927"/>
        </pc:sldMasterMkLst>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AD8251-93F6-42A7-9CE7-79B864F69311}" type="datetimeFigureOut">
              <a:rPr lang="it-IT" smtClean="0"/>
              <a:t>29/06/2026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B562E9-CF52-4A51-9BAB-8BFD88CF4FB3}" type="slidenum">
              <a:rPr lang="it-IT" smtClean="0"/>
              <a:t>‹N›</a:t>
            </a:fld>
            <a:endParaRPr lang="it-IT"/>
          </a:p>
        </p:txBody>
      </p:sp>
    </p:spTree>
    <p:extLst>
      <p:ext uri="{BB962C8B-B14F-4D97-AF65-F5344CB8AC3E}">
        <p14:creationId xmlns:p14="http://schemas.microsoft.com/office/powerpoint/2010/main" val="29755176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it-IT"/>
            </a:p>
          </p:txBody>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it-IT"/>
            </a:p>
          </p:txBody>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it-IT"/>
            </a:p>
          </p:txBody>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it-IT"/>
            </a:p>
          </p:txBody>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it-IT"/>
            </a:p>
          </p:txBody>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it-IT"/>
            </a:p>
          </p:txBody>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549A6C73-2457-4F3E-A3A2-DAB7D0AE3CF1}" type="datetime1">
              <a:rPr lang="it-IT" smtClean="0"/>
              <a:t>29/06/2026</a:t>
            </a:fld>
            <a:endParaRPr lang="it-IT"/>
          </a:p>
        </p:txBody>
      </p:sp>
      <p:sp>
        <p:nvSpPr>
          <p:cNvPr id="5" name="Footer Placeholder 4"/>
          <p:cNvSpPr>
            <a:spLocks noGrp="1"/>
          </p:cNvSpPr>
          <p:nvPr>
            <p:ph type="ftr" sz="quarter" idx="11"/>
          </p:nvPr>
        </p:nvSpPr>
        <p:spPr>
          <a:xfrm>
            <a:off x="5332412" y="5883275"/>
            <a:ext cx="4324044" cy="365125"/>
          </a:xfrm>
        </p:spPr>
        <p:txBody>
          <a:bodyPr/>
          <a:lstStyle/>
          <a:p>
            <a:endParaRPr lang="it-IT"/>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331609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8E423271-BB6B-43E9-A261-EB24C4A71F73}" type="datetime1">
              <a:rPr lang="it-IT" smtClean="0"/>
              <a:t>29/06/2026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14142638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5763DC7-BA9F-4EB2-9DA6-75E00399BCDD}" type="datetime1">
              <a:rPr lang="it-IT" smtClean="0"/>
              <a:t>29/06/2026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24078873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it-IT"/>
              <a:t>Fare clic per modificare lo stile del titolo dello schema</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2F3F8334-FEB0-4160-A970-7385F8A40CF9}" type="datetime1">
              <a:rPr lang="it-IT" smtClean="0"/>
              <a:t>29/06/2026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28607734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7926FCFF-B44B-412D-8C31-CC8FADC0DD10}" type="datetime1">
              <a:rPr lang="it-IT" smtClean="0"/>
              <a:t>29/06/2026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11365111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it-IT"/>
              <a:t>Fare clic per modificare lo stile del titolo dello schema</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it-IT"/>
              <a:t>Fare clic per modificare gli stili del testo dello schema</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574563A-7CD9-43D3-8A48-B1E88FCFA9D5}" type="datetime1">
              <a:rPr lang="it-IT" smtClean="0"/>
              <a:t>29/06/2026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6433176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it-IT"/>
              <a:t>Fare clic per modificare lo stile del titolo dello schema</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it-IT"/>
              <a:t>Fare clic per modificare gli stili del testo dello schema</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8E43DCF-6255-4EB1-983B-D497551631D4}" type="datetime1">
              <a:rPr lang="it-IT" smtClean="0"/>
              <a:t>29/06/2026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35616812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B1B3C07-A76C-4AC8-BC22-0CE647BB8625}" type="datetime1">
              <a:rPr lang="it-IT" smtClean="0"/>
              <a:t>29/06/2026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30012657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E368EB3-B9E4-4E14-B0A2-20B532C9C157}" type="datetime1">
              <a:rPr lang="it-IT" smtClean="0"/>
              <a:t>29/06/2026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4018552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ED0128F-0F70-4F62-9596-0AC3E518FAF7}" type="datetime1">
              <a:rPr lang="it-IT" smtClean="0"/>
              <a:t>29/06/2026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a:xfrm>
            <a:off x="10951856" y="5867131"/>
            <a:ext cx="551167" cy="365125"/>
          </a:xfrm>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2645492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0D7437CD-A6F3-41EB-A0CB-231612AA87EE}" type="datetime1">
              <a:rPr lang="it-IT" smtClean="0"/>
              <a:t>29/06/2026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3644665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00C9A8A7-46DC-48D6-86E4-E09928ADC8F2}" type="datetime1">
              <a:rPr lang="it-IT" smtClean="0"/>
              <a:t>29/06/2026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187936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88CB22BC-9B8A-433B-87D0-AB3225AC3507}" type="datetime1">
              <a:rPr lang="it-IT" smtClean="0"/>
              <a:t>29/06/2026</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2740527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E00FA634-3EDE-45A5-9882-1D8AB43FAFE5}" type="datetime1">
              <a:rPr lang="it-IT" smtClean="0"/>
              <a:t>29/06/2026</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3959552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EF56A3-27B1-4861-B1E0-68BD11AE38F0}" type="datetime1">
              <a:rPr lang="it-IT" smtClean="0"/>
              <a:t>29/06/2026</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15993089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77151FFD-CA59-4E31-8E95-93B2E8D6BA46}" type="datetime1">
              <a:rPr lang="it-IT" smtClean="0"/>
              <a:t>29/06/2026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39745039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it-IT"/>
              <a:t>Fare clic per modificare lo stile del titolo dello schema</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0E5C9E53-AEDF-47E7-BC7D-80D2B29B5823}" type="datetime1">
              <a:rPr lang="it-IT" smtClean="0"/>
              <a:t>29/06/2026</a:t>
            </a:fld>
            <a:endParaRPr lang="it-IT"/>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1730296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it-IT"/>
            </a:p>
          </p:txBody>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it-IT"/>
            </a:p>
          </p:txBody>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it-IT"/>
            </a:p>
          </p:txBody>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it-IT"/>
            </a:p>
          </p:txBody>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it-IT"/>
            </a:p>
          </p:txBody>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it-IT"/>
            </a:p>
          </p:txBody>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D41CA99-C945-48A1-B0F2-7EA0A75ED7C8}" type="datetime1">
              <a:rPr lang="it-IT" smtClean="0"/>
              <a:t>29/06/2026</a:t>
            </a:fld>
            <a:endParaRPr lang="it-IT"/>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it-IT"/>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EE8AB2A-538D-491B-B897-17682CA798B1}" type="slidenum">
              <a:rPr lang="it-IT" smtClean="0"/>
              <a:t>‹N›</a:t>
            </a:fld>
            <a:endParaRPr lang="it-IT"/>
          </a:p>
        </p:txBody>
      </p:sp>
    </p:spTree>
    <p:extLst>
      <p:ext uri="{BB962C8B-B14F-4D97-AF65-F5344CB8AC3E}">
        <p14:creationId xmlns:p14="http://schemas.microsoft.com/office/powerpoint/2010/main" val="3450788963"/>
      </p:ext>
    </p:extLst>
  </p:cSld>
  <p:clrMap bg1="lt1" tx1="dk1" bg2="lt2" tx2="dk2" accent1="accent1" accent2="accent2" accent3="accent3" accent4="accent4" accent5="accent5" accent6="accent6" hlink="hlink" folHlink="folHlink"/>
  <p:sldLayoutIdLst>
    <p:sldLayoutId id="2147483928" r:id="rId1"/>
    <p:sldLayoutId id="2147483929" r:id="rId2"/>
    <p:sldLayoutId id="2147483930" r:id="rId3"/>
    <p:sldLayoutId id="2147483931" r:id="rId4"/>
    <p:sldLayoutId id="2147483932" r:id="rId5"/>
    <p:sldLayoutId id="2147483933" r:id="rId6"/>
    <p:sldLayoutId id="2147483934" r:id="rId7"/>
    <p:sldLayoutId id="2147483935" r:id="rId8"/>
    <p:sldLayoutId id="2147483936" r:id="rId9"/>
    <p:sldLayoutId id="2147483937" r:id="rId10"/>
    <p:sldLayoutId id="2147483938" r:id="rId11"/>
    <p:sldLayoutId id="2147483939" r:id="rId12"/>
    <p:sldLayoutId id="2147483940" r:id="rId13"/>
    <p:sldLayoutId id="2147483941" r:id="rId14"/>
    <p:sldLayoutId id="2147483942" r:id="rId15"/>
    <p:sldLayoutId id="2147483943" r:id="rId16"/>
    <p:sldLayoutId id="2147483944" r:id="rId17"/>
  </p:sldLayoutIdLst>
  <p:hf hdr="0" ft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E42629-8F0B-8120-5574-01853F506410}"/>
            </a:ext>
          </a:extLst>
        </p:cNvPr>
        <p:cNvGrpSpPr/>
        <p:nvPr/>
      </p:nvGrpSpPr>
      <p:grpSpPr>
        <a:xfrm>
          <a:off x="0" y="0"/>
          <a:ext cx="0" cy="0"/>
          <a:chOff x="0" y="0"/>
          <a:chExt cx="0" cy="0"/>
        </a:xfrm>
      </p:grpSpPr>
      <p:sp>
        <p:nvSpPr>
          <p:cNvPr id="6" name="Rettangolo 5">
            <a:extLst>
              <a:ext uri="{FF2B5EF4-FFF2-40B4-BE49-F238E27FC236}">
                <a16:creationId xmlns:a16="http://schemas.microsoft.com/office/drawing/2014/main" id="{87D56851-3070-14B0-8B9A-69C3D6DEBF11}"/>
              </a:ext>
            </a:extLst>
          </p:cNvPr>
          <p:cNvSpPr/>
          <p:nvPr/>
        </p:nvSpPr>
        <p:spPr>
          <a:xfrm>
            <a:off x="2508189" y="1995361"/>
            <a:ext cx="7076077" cy="1077218"/>
          </a:xfrm>
          <a:prstGeom prst="rect">
            <a:avLst/>
          </a:prstGeom>
        </p:spPr>
        <p:txBody>
          <a:bodyPr wrap="square">
            <a:spAutoFit/>
          </a:bodyPr>
          <a:lstStyle/>
          <a:p>
            <a:pPr algn="ctr"/>
            <a:r>
              <a:rPr lang="it-IT" sz="1600" b="1" cap="all" dirty="0">
                <a:solidFill>
                  <a:schemeClr val="accent2">
                    <a:lumMod val="50000"/>
                  </a:schemeClr>
                </a:solidFill>
                <a:latin typeface="HelveticaNeueLT Std"/>
              </a:rPr>
              <a:t>Titolo corso</a:t>
            </a:r>
          </a:p>
          <a:p>
            <a:pPr algn="ctr"/>
            <a:r>
              <a:rPr lang="it-IT" sz="1600" b="1" cap="all" dirty="0">
                <a:solidFill>
                  <a:schemeClr val="accent2">
                    <a:lumMod val="50000"/>
                  </a:schemeClr>
                </a:solidFill>
                <a:latin typeface="HelveticaNeueLT Std"/>
              </a:rPr>
              <a:t>ANTICORRUZIONE</a:t>
            </a:r>
          </a:p>
          <a:p>
            <a:pPr algn="ctr"/>
            <a:endParaRPr lang="it-IT" sz="1600" b="1" cap="all" dirty="0">
              <a:solidFill>
                <a:schemeClr val="accent2">
                  <a:lumMod val="50000"/>
                </a:schemeClr>
              </a:solidFill>
              <a:latin typeface="HelveticaNeueLT Std"/>
            </a:endParaRPr>
          </a:p>
          <a:p>
            <a:pPr algn="ctr"/>
            <a:r>
              <a:rPr lang="it-IT" sz="1600" b="1" cap="all" dirty="0">
                <a:solidFill>
                  <a:schemeClr val="accent2">
                    <a:lumMod val="50000"/>
                  </a:schemeClr>
                </a:solidFill>
                <a:latin typeface="HelveticaNeueLT Std"/>
              </a:rPr>
              <a:t>Relatore: marco catalano</a:t>
            </a:r>
          </a:p>
        </p:txBody>
      </p:sp>
      <p:pic>
        <p:nvPicPr>
          <p:cNvPr id="7" name="Immagine 6">
            <a:extLst>
              <a:ext uri="{FF2B5EF4-FFF2-40B4-BE49-F238E27FC236}">
                <a16:creationId xmlns:a16="http://schemas.microsoft.com/office/drawing/2014/main" id="{27013C4D-D773-E7D9-1165-7CAB33DDA560}"/>
              </a:ext>
            </a:extLst>
          </p:cNvPr>
          <p:cNvPicPr>
            <a:picLocks noChangeAspect="1"/>
          </p:cNvPicPr>
          <p:nvPr/>
        </p:nvPicPr>
        <p:blipFill>
          <a:blip r:embed="rId2"/>
          <a:stretch>
            <a:fillRect/>
          </a:stretch>
        </p:blipFill>
        <p:spPr>
          <a:xfrm>
            <a:off x="0" y="5741105"/>
            <a:ext cx="1689744" cy="1116895"/>
          </a:xfrm>
          <a:prstGeom prst="rect">
            <a:avLst/>
          </a:prstGeom>
        </p:spPr>
      </p:pic>
      <p:pic>
        <p:nvPicPr>
          <p:cNvPr id="2" name="Immagine 1">
            <a:extLst>
              <a:ext uri="{FF2B5EF4-FFF2-40B4-BE49-F238E27FC236}">
                <a16:creationId xmlns:a16="http://schemas.microsoft.com/office/drawing/2014/main" id="{9321408E-9184-EECA-A75D-F5608AA65FF4}"/>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ottotitolo 3">
            <a:extLst>
              <a:ext uri="{FF2B5EF4-FFF2-40B4-BE49-F238E27FC236}">
                <a16:creationId xmlns:a16="http://schemas.microsoft.com/office/drawing/2014/main" id="{75F8B20F-B18A-1220-CBEF-024C2687601C}"/>
              </a:ext>
            </a:extLst>
          </p:cNvPr>
          <p:cNvSpPr>
            <a:spLocks noGrp="1"/>
          </p:cNvSpPr>
          <p:nvPr>
            <p:ph type="subTitle" idx="1"/>
          </p:nvPr>
        </p:nvSpPr>
        <p:spPr/>
        <p:txBody>
          <a:bodyPr/>
          <a:lstStyle/>
          <a:p>
            <a:endParaRPr lang="it-IT"/>
          </a:p>
        </p:txBody>
      </p:sp>
      <p:sp>
        <p:nvSpPr>
          <p:cNvPr id="3" name="Segnaposto numero diapositiva 2">
            <a:extLst>
              <a:ext uri="{FF2B5EF4-FFF2-40B4-BE49-F238E27FC236}">
                <a16:creationId xmlns:a16="http://schemas.microsoft.com/office/drawing/2014/main" id="{EEC84A3E-FEC9-5D24-A0B0-4401821F2DA0}"/>
              </a:ext>
            </a:extLst>
          </p:cNvPr>
          <p:cNvSpPr>
            <a:spLocks noGrp="1"/>
          </p:cNvSpPr>
          <p:nvPr>
            <p:ph type="sldNum" sz="quarter" idx="12"/>
          </p:nvPr>
        </p:nvSpPr>
        <p:spPr/>
        <p:txBody>
          <a:bodyPr/>
          <a:lstStyle/>
          <a:p>
            <a:fld id="{7EE8AB2A-538D-491B-B897-17682CA798B1}" type="slidenum">
              <a:rPr lang="it-IT" smtClean="0"/>
              <a:t>1</a:t>
            </a:fld>
            <a:endParaRPr lang="it-IT"/>
          </a:p>
        </p:txBody>
      </p:sp>
    </p:spTree>
    <p:extLst>
      <p:ext uri="{BB962C8B-B14F-4D97-AF65-F5344CB8AC3E}">
        <p14:creationId xmlns:p14="http://schemas.microsoft.com/office/powerpoint/2010/main" val="24136220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55955583-9719-39B4-6A41-FFD507527E52}"/>
              </a:ext>
            </a:extLst>
          </p:cNvPr>
          <p:cNvSpPr>
            <a:spLocks noGrp="1"/>
          </p:cNvSpPr>
          <p:nvPr>
            <p:ph type="ctrTitle"/>
          </p:nvPr>
        </p:nvSpPr>
        <p:spPr>
          <a:xfrm>
            <a:off x="2928401" y="1380069"/>
            <a:ext cx="8574622" cy="1035328"/>
          </a:xfrm>
        </p:spPr>
        <p:txBody>
          <a:bodyPr/>
          <a:lstStyle/>
          <a:p>
            <a:endParaRPr lang="it-IT" dirty="0"/>
          </a:p>
        </p:txBody>
      </p:sp>
      <p:sp>
        <p:nvSpPr>
          <p:cNvPr id="16387" name="Segnaposto contenuto 2">
            <a:extLst>
              <a:ext uri="{FF2B5EF4-FFF2-40B4-BE49-F238E27FC236}">
                <a16:creationId xmlns:a16="http://schemas.microsoft.com/office/drawing/2014/main" id="{1CCB618C-B323-C6A3-CFA7-EF8773A31B9A}"/>
              </a:ext>
            </a:extLst>
          </p:cNvPr>
          <p:cNvSpPr>
            <a:spLocks noGrp="1"/>
          </p:cNvSpPr>
          <p:nvPr>
            <p:ph type="subTitle" idx="1"/>
          </p:nvPr>
        </p:nvSpPr>
        <p:spPr>
          <a:xfrm>
            <a:off x="2700069" y="2794958"/>
            <a:ext cx="8802954" cy="2589843"/>
          </a:xfrm>
        </p:spPr>
        <p:txBody>
          <a:bodyPr>
            <a:normAutofit/>
          </a:bodyPr>
          <a:lstStyle/>
          <a:p>
            <a:pPr algn="just" eaLnBrk="1" hangingPunct="1"/>
            <a:r>
              <a:rPr lang="it-IT" altLang="it-IT" dirty="0"/>
              <a:t>DISTINGUIAMO</a:t>
            </a:r>
          </a:p>
          <a:p>
            <a:pPr algn="just" eaLnBrk="1" hangingPunct="1"/>
            <a:r>
              <a:rPr lang="it-IT" altLang="it-IT" dirty="0"/>
              <a:t>ACCESSO SEMPLICE, comma 1, dati che devono essere pubblicati;</a:t>
            </a:r>
          </a:p>
          <a:p>
            <a:pPr algn="just" eaLnBrk="1" hangingPunct="1"/>
            <a:r>
              <a:rPr lang="it-IT" altLang="it-IT" dirty="0">
                <a:solidFill>
                  <a:srgbClr val="000000"/>
                </a:solidFill>
                <a:latin typeface="Verdana" panose="020B0604030504040204" pitchFamily="34" charset="0"/>
              </a:rPr>
              <a:t>L'obbligo previsto dalla normativa vigente in capo alle pubbliche amministrazioni di pubblicare documenti, informazioni o dati comporta il diritto di chiunque di richiedere i medesimi, </a:t>
            </a:r>
            <a:r>
              <a:rPr lang="it-IT" altLang="it-IT" u="sng" dirty="0">
                <a:solidFill>
                  <a:srgbClr val="000000"/>
                </a:solidFill>
                <a:latin typeface="Verdana" panose="020B0604030504040204" pitchFamily="34" charset="0"/>
              </a:rPr>
              <a:t>nei casi in cui sia stata omessa la loro pubblicazione.</a:t>
            </a:r>
            <a:endParaRPr lang="it-IT" altLang="it-IT" u="sng" dirty="0"/>
          </a:p>
        </p:txBody>
      </p:sp>
      <p:sp>
        <p:nvSpPr>
          <p:cNvPr id="16388" name="Segnaposto numero diapositiva 3">
            <a:extLst>
              <a:ext uri="{FF2B5EF4-FFF2-40B4-BE49-F238E27FC236}">
                <a16:creationId xmlns:a16="http://schemas.microsoft.com/office/drawing/2014/main" id="{081E0673-F9A8-124B-426F-B9802428F6E7}"/>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A9E0CB8-7AD4-4F50-B82A-A2C2C99AF61B}" type="slidenum">
              <a:rPr lang="it-IT" altLang="it-IT" smtClean="0">
                <a:solidFill>
                  <a:srgbClr val="FFFFFF"/>
                </a:solidFill>
                <a:latin typeface="Century Schoolbook" panose="02040604050505020304" pitchFamily="18" charset="0"/>
              </a:rPr>
              <a:pPr/>
              <a:t>10</a:t>
            </a:fld>
            <a:endParaRPr lang="it-IT" altLang="it-IT">
              <a:solidFill>
                <a:srgbClr val="FFFFFF"/>
              </a:solidFill>
              <a:latin typeface="Century Schoolbook" panose="02040604050505020304" pitchFamily="18" charset="0"/>
            </a:endParaRPr>
          </a:p>
        </p:txBody>
      </p:sp>
      <p:pic>
        <p:nvPicPr>
          <p:cNvPr id="3" name="Immagine 2">
            <a:extLst>
              <a:ext uri="{FF2B5EF4-FFF2-40B4-BE49-F238E27FC236}">
                <a16:creationId xmlns:a16="http://schemas.microsoft.com/office/drawing/2014/main" id="{C0269300-D4C2-FCDA-0CFC-CDA9E0FB8EA7}"/>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4" name="Immagine 3">
            <a:extLst>
              <a:ext uri="{FF2B5EF4-FFF2-40B4-BE49-F238E27FC236}">
                <a16:creationId xmlns:a16="http://schemas.microsoft.com/office/drawing/2014/main" id="{933E7AC2-3996-8792-734B-8D719D50A4B3}"/>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EDFBE57-43C8-4565-7ADE-161EAAEC8BC6}"/>
              </a:ext>
            </a:extLst>
          </p:cNvPr>
          <p:cNvSpPr>
            <a:spLocks noGrp="1"/>
          </p:cNvSpPr>
          <p:nvPr>
            <p:ph type="ctrTitle"/>
          </p:nvPr>
        </p:nvSpPr>
        <p:spPr>
          <a:xfrm>
            <a:off x="2928401" y="1380068"/>
            <a:ext cx="8574622" cy="681645"/>
          </a:xfrm>
        </p:spPr>
        <p:txBody>
          <a:bodyPr>
            <a:normAutofit fontScale="90000"/>
          </a:bodyPr>
          <a:lstStyle/>
          <a:p>
            <a:endParaRPr lang="it-IT" dirty="0"/>
          </a:p>
        </p:txBody>
      </p:sp>
      <p:sp>
        <p:nvSpPr>
          <p:cNvPr id="17411" name="Segnaposto contenuto 2">
            <a:extLst>
              <a:ext uri="{FF2B5EF4-FFF2-40B4-BE49-F238E27FC236}">
                <a16:creationId xmlns:a16="http://schemas.microsoft.com/office/drawing/2014/main" id="{1D5EB4F5-BA70-AE05-3224-7670C101EBF8}"/>
              </a:ext>
            </a:extLst>
          </p:cNvPr>
          <p:cNvSpPr>
            <a:spLocks noGrp="1"/>
          </p:cNvSpPr>
          <p:nvPr>
            <p:ph type="subTitle" idx="1"/>
          </p:nvPr>
        </p:nvSpPr>
        <p:spPr>
          <a:xfrm>
            <a:off x="2794959" y="2441275"/>
            <a:ext cx="8708064" cy="2943526"/>
          </a:xfrm>
        </p:spPr>
        <p:txBody>
          <a:bodyPr>
            <a:normAutofit fontScale="92500"/>
          </a:bodyPr>
          <a:lstStyle/>
          <a:p>
            <a:pPr eaLnBrk="1" hangingPunct="1"/>
            <a:r>
              <a:rPr lang="it-IT" altLang="it-IT" dirty="0">
                <a:solidFill>
                  <a:srgbClr val="000000"/>
                </a:solidFill>
                <a:latin typeface="Verdana" panose="020B0604030504040204" pitchFamily="34" charset="0"/>
              </a:rPr>
              <a:t>ACCESSO CIVICO, comma 2:</a:t>
            </a:r>
          </a:p>
          <a:p>
            <a:pPr algn="just" eaLnBrk="1" hangingPunct="1"/>
            <a:r>
              <a:rPr lang="it-IT" altLang="it-IT" dirty="0">
                <a:solidFill>
                  <a:srgbClr val="000000"/>
                </a:solidFill>
                <a:latin typeface="Verdana" panose="020B0604030504040204" pitchFamily="34" charset="0"/>
              </a:rPr>
              <a:t>Allo scopo di favorire </a:t>
            </a:r>
            <a:r>
              <a:rPr lang="it-IT" altLang="it-IT" b="1" dirty="0">
                <a:solidFill>
                  <a:srgbClr val="000000"/>
                </a:solidFill>
                <a:latin typeface="Verdana" panose="020B0604030504040204" pitchFamily="34" charset="0"/>
              </a:rPr>
              <a:t>forme diffuse di controllo sul perseguimento delle funzioni istituzionali e sull'utilizzo delle risorse pubbliche e di promuovere la partecipazione al dibattito pubblico,</a:t>
            </a:r>
            <a:r>
              <a:rPr lang="it-IT" altLang="it-IT" dirty="0">
                <a:solidFill>
                  <a:srgbClr val="000000"/>
                </a:solidFill>
                <a:latin typeface="Verdana" panose="020B0604030504040204" pitchFamily="34" charset="0"/>
              </a:rPr>
              <a:t> chiunque ha diritto di accedere ai dati e ai documenti detenuti dalle pubbliche amministrazioni, ulteriori rispetto a quelli oggetto di pubblicazione ai sensi del presente decreto, nel rispetto dei limiti relativi alla tutela di interessi giuridicamente rilevanti secondo quanto previsto dall'articolo 5-bis.</a:t>
            </a:r>
            <a:endParaRPr lang="it-IT" altLang="it-IT" dirty="0"/>
          </a:p>
        </p:txBody>
      </p:sp>
      <p:sp>
        <p:nvSpPr>
          <p:cNvPr id="17412" name="Segnaposto numero diapositiva 3">
            <a:extLst>
              <a:ext uri="{FF2B5EF4-FFF2-40B4-BE49-F238E27FC236}">
                <a16:creationId xmlns:a16="http://schemas.microsoft.com/office/drawing/2014/main" id="{B90A5F5E-F1FE-8080-706B-9545FDB624CB}"/>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9EEA6A7-D8B9-49F2-989D-6263F692891B}" type="slidenum">
              <a:rPr lang="it-IT" altLang="it-IT" smtClean="0">
                <a:solidFill>
                  <a:srgbClr val="FFFFFF"/>
                </a:solidFill>
                <a:latin typeface="Century Schoolbook" panose="02040604050505020304" pitchFamily="18" charset="0"/>
              </a:rPr>
              <a:pPr/>
              <a:t>11</a:t>
            </a:fld>
            <a:endParaRPr lang="it-IT" altLang="it-IT">
              <a:solidFill>
                <a:srgbClr val="FFFFFF"/>
              </a:solidFill>
              <a:latin typeface="Century Schoolbook" panose="02040604050505020304" pitchFamily="18" charset="0"/>
            </a:endParaRPr>
          </a:p>
        </p:txBody>
      </p:sp>
      <p:pic>
        <p:nvPicPr>
          <p:cNvPr id="3" name="Immagine 2">
            <a:extLst>
              <a:ext uri="{FF2B5EF4-FFF2-40B4-BE49-F238E27FC236}">
                <a16:creationId xmlns:a16="http://schemas.microsoft.com/office/drawing/2014/main" id="{D45A90DD-2399-DA24-EF41-C5DCA1C09757}"/>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4" name="Immagine 3">
            <a:extLst>
              <a:ext uri="{FF2B5EF4-FFF2-40B4-BE49-F238E27FC236}">
                <a16:creationId xmlns:a16="http://schemas.microsoft.com/office/drawing/2014/main" id="{2E8596C6-8AF5-B854-0CBD-9EEC5F6168DC}"/>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a:extLst>
              <a:ext uri="{FF2B5EF4-FFF2-40B4-BE49-F238E27FC236}">
                <a16:creationId xmlns:a16="http://schemas.microsoft.com/office/drawing/2014/main" id="{86DAD428-BE81-A33E-1752-A9603F656D12}"/>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0078D41E-EDBA-8140-785E-64FC731F94D8}"/>
              </a:ext>
            </a:extLst>
          </p:cNvPr>
          <p:cNvSpPr>
            <a:spLocks noGrp="1"/>
          </p:cNvSpPr>
          <p:nvPr>
            <p:ph type="subTitle" idx="1"/>
          </p:nvPr>
        </p:nvSpPr>
        <p:spPr/>
        <p:txBody>
          <a:bodyPr>
            <a:normAutofit/>
          </a:bodyPr>
          <a:lstStyle/>
          <a:p>
            <a:pPr marL="274320" indent="-274320" algn="just">
              <a:spcAft>
                <a:spcPts val="0"/>
              </a:spcAft>
              <a:buFont typeface="Wingdings"/>
              <a:buChar char=""/>
              <a:defRPr/>
            </a:pPr>
            <a:r>
              <a:rPr lang="it-IT" dirty="0">
                <a:solidFill>
                  <a:schemeClr val="tx1">
                    <a:lumMod val="95000"/>
                    <a:lumOff val="5000"/>
                  </a:schemeClr>
                </a:solidFill>
              </a:rPr>
              <a:t>Chi è il CHIUNQUE?</a:t>
            </a:r>
          </a:p>
          <a:p>
            <a:pPr marL="274320" indent="-274320" algn="just">
              <a:spcAft>
                <a:spcPts val="0"/>
              </a:spcAft>
              <a:buFont typeface="Wingdings"/>
              <a:buChar char=""/>
              <a:defRPr/>
            </a:pPr>
            <a:r>
              <a:rPr lang="it-IT" dirty="0">
                <a:solidFill>
                  <a:schemeClr val="tx1">
                    <a:lumMod val="95000"/>
                    <a:lumOff val="5000"/>
                  </a:schemeClr>
                </a:solidFill>
              </a:rPr>
              <a:t>Sarà la giurisprudenza a regolamentare e eventualmente circoscrivere</a:t>
            </a:r>
          </a:p>
        </p:txBody>
      </p:sp>
      <p:sp>
        <p:nvSpPr>
          <p:cNvPr id="18436" name="Segnaposto numero diapositiva 3">
            <a:extLst>
              <a:ext uri="{FF2B5EF4-FFF2-40B4-BE49-F238E27FC236}">
                <a16:creationId xmlns:a16="http://schemas.microsoft.com/office/drawing/2014/main" id="{D6D8917A-DC61-2C1D-9EA4-F31FEF72C97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08B3047-28BC-417E-9802-8D386BF50D30}" type="slidenum">
              <a:rPr lang="it-IT" altLang="it-IT" smtClean="0">
                <a:solidFill>
                  <a:srgbClr val="FFFFFF"/>
                </a:solidFill>
                <a:latin typeface="Century Schoolbook" panose="02040604050505020304" pitchFamily="18" charset="0"/>
              </a:rPr>
              <a:pPr/>
              <a:t>12</a:t>
            </a:fld>
            <a:endParaRPr lang="it-IT" altLang="it-IT">
              <a:solidFill>
                <a:srgbClr val="FFFFFF"/>
              </a:solidFill>
              <a:latin typeface="Century Schoolbook" panose="02040604050505020304" pitchFamily="18" charset="0"/>
            </a:endParaRPr>
          </a:p>
        </p:txBody>
      </p:sp>
      <p:pic>
        <p:nvPicPr>
          <p:cNvPr id="4" name="Immagine 3">
            <a:extLst>
              <a:ext uri="{FF2B5EF4-FFF2-40B4-BE49-F238E27FC236}">
                <a16:creationId xmlns:a16="http://schemas.microsoft.com/office/drawing/2014/main" id="{324960C9-1AB4-240D-80C7-9F493299EC0A}"/>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DD012CD5-985C-9FBA-40D6-058E64F1F150}"/>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8D7FFA-96DE-E86A-A1D0-27E75C48EFBD}"/>
              </a:ext>
            </a:extLst>
          </p:cNvPr>
          <p:cNvSpPr>
            <a:spLocks noGrp="1"/>
          </p:cNvSpPr>
          <p:nvPr>
            <p:ph type="ctrTitle"/>
          </p:nvPr>
        </p:nvSpPr>
        <p:spPr/>
        <p:txBody>
          <a:bodyPr>
            <a:normAutofit fontScale="90000"/>
          </a:bodyPr>
          <a:lstStyle/>
          <a:p>
            <a:pPr>
              <a:defRPr/>
            </a:pPr>
            <a:r>
              <a:rPr lang="it-IT" b="1" dirty="0">
                <a:solidFill>
                  <a:schemeClr val="tx1">
                    <a:lumMod val="95000"/>
                    <a:lumOff val="5000"/>
                  </a:schemeClr>
                </a:solidFill>
              </a:rPr>
              <a:t>T.A.R. Lombardia Milano Sez. III, Sent., (</a:t>
            </a:r>
            <a:r>
              <a:rPr lang="it-IT" b="1" dirty="0" err="1">
                <a:solidFill>
                  <a:schemeClr val="tx1">
                    <a:lumMod val="95000"/>
                    <a:lumOff val="5000"/>
                  </a:schemeClr>
                </a:solidFill>
              </a:rPr>
              <a:t>ud</a:t>
            </a:r>
            <a:r>
              <a:rPr lang="it-IT" b="1" dirty="0">
                <a:solidFill>
                  <a:schemeClr val="tx1">
                    <a:lumMod val="95000"/>
                    <a:lumOff val="5000"/>
                  </a:schemeClr>
                </a:solidFill>
              </a:rPr>
              <a:t>. 12/09/2017) 11-10-2017, n. 1951</a:t>
            </a:r>
            <a:endParaRPr lang="it-IT" dirty="0">
              <a:solidFill>
                <a:schemeClr val="tx1">
                  <a:lumMod val="95000"/>
                  <a:lumOff val="5000"/>
                </a:schemeClr>
              </a:solidFill>
            </a:endParaRPr>
          </a:p>
        </p:txBody>
      </p:sp>
      <p:sp>
        <p:nvSpPr>
          <p:cNvPr id="3" name="Segnaposto contenuto 2">
            <a:extLst>
              <a:ext uri="{FF2B5EF4-FFF2-40B4-BE49-F238E27FC236}">
                <a16:creationId xmlns:a16="http://schemas.microsoft.com/office/drawing/2014/main" id="{8EF6DB32-66EB-EC95-2656-2AF7880E865C}"/>
              </a:ext>
            </a:extLst>
          </p:cNvPr>
          <p:cNvSpPr>
            <a:spLocks noGrp="1"/>
          </p:cNvSpPr>
          <p:nvPr>
            <p:ph type="subTitle" idx="1"/>
          </p:nvPr>
        </p:nvSpPr>
        <p:spPr/>
        <p:txBody>
          <a:bodyPr>
            <a:normAutofit fontScale="77500" lnSpcReduction="20000"/>
          </a:bodyPr>
          <a:lstStyle/>
          <a:p>
            <a:pPr marL="274320" indent="-274320" algn="just">
              <a:spcAft>
                <a:spcPts val="0"/>
              </a:spcAft>
              <a:buFont typeface="Wingdings"/>
              <a:buChar char=""/>
              <a:defRPr/>
            </a:pPr>
            <a:r>
              <a:rPr lang="it-IT" dirty="0">
                <a:solidFill>
                  <a:schemeClr val="tx1">
                    <a:lumMod val="95000"/>
                    <a:lumOff val="5000"/>
                  </a:schemeClr>
                </a:solidFill>
              </a:rPr>
              <a:t>Con l'atto introduttivo del giudizio il ricorrente espone di aver presentato al Comune di </a:t>
            </a:r>
            <a:r>
              <a:rPr lang="it-IT" dirty="0" err="1">
                <a:solidFill>
                  <a:schemeClr val="tx1">
                    <a:lumMod val="95000"/>
                    <a:lumOff val="5000"/>
                  </a:schemeClr>
                </a:solidFill>
              </a:rPr>
              <a:t>Broni</a:t>
            </a:r>
            <a:r>
              <a:rPr lang="it-IT" dirty="0">
                <a:solidFill>
                  <a:schemeClr val="tx1">
                    <a:lumMod val="95000"/>
                    <a:lumOff val="5000"/>
                  </a:schemeClr>
                </a:solidFill>
              </a:rPr>
              <a:t> in data 1 marzo 2017 istanza di </a:t>
            </a:r>
            <a:r>
              <a:rPr lang="it-IT" b="1" i="1" dirty="0">
                <a:solidFill>
                  <a:schemeClr val="tx1">
                    <a:lumMod val="95000"/>
                    <a:lumOff val="5000"/>
                  </a:schemeClr>
                </a:solidFill>
              </a:rPr>
              <a:t>accesso</a:t>
            </a:r>
            <a:r>
              <a:rPr lang="it-IT" dirty="0">
                <a:solidFill>
                  <a:schemeClr val="tx1">
                    <a:lumMod val="95000"/>
                    <a:lumOff val="5000"/>
                  </a:schemeClr>
                </a:solidFill>
              </a:rPr>
              <a:t> </a:t>
            </a:r>
            <a:r>
              <a:rPr lang="it-IT" b="1" i="1" dirty="0">
                <a:solidFill>
                  <a:schemeClr val="tx1">
                    <a:lumMod val="95000"/>
                    <a:lumOff val="5000"/>
                  </a:schemeClr>
                </a:solidFill>
              </a:rPr>
              <a:t>civico</a:t>
            </a:r>
            <a:r>
              <a:rPr lang="it-IT" dirty="0">
                <a:solidFill>
                  <a:schemeClr val="tx1">
                    <a:lumMod val="95000"/>
                    <a:lumOff val="5000"/>
                  </a:schemeClr>
                </a:solidFill>
              </a:rPr>
              <a:t> tesa ad ottenere copia su supporto informatico "di tutte le determinazioni complete degli allegati emanate nel corso dell'anno 2016 da tutti i Responsabili dei servizi nell'anno 2016", in quanto non pubblicate integralmente dal Comune di </a:t>
            </a:r>
            <a:r>
              <a:rPr lang="it-IT" dirty="0" err="1">
                <a:solidFill>
                  <a:schemeClr val="tx1">
                    <a:lumMod val="95000"/>
                    <a:lumOff val="5000"/>
                  </a:schemeClr>
                </a:solidFill>
              </a:rPr>
              <a:t>Broni</a:t>
            </a:r>
            <a:r>
              <a:rPr lang="it-IT" dirty="0">
                <a:solidFill>
                  <a:schemeClr val="tx1">
                    <a:lumMod val="95000"/>
                    <a:lumOff val="5000"/>
                  </a:schemeClr>
                </a:solidFill>
              </a:rPr>
              <a:t>.</a:t>
            </a:r>
          </a:p>
        </p:txBody>
      </p:sp>
      <p:sp>
        <p:nvSpPr>
          <p:cNvPr id="19460" name="Segnaposto numero diapositiva 3">
            <a:extLst>
              <a:ext uri="{FF2B5EF4-FFF2-40B4-BE49-F238E27FC236}">
                <a16:creationId xmlns:a16="http://schemas.microsoft.com/office/drawing/2014/main" id="{C356BED6-ADF7-6B1F-4297-D2F9F603E88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46B4CB4-E852-45F9-972C-195ABCD1FE0B}" type="slidenum">
              <a:rPr lang="it-IT" altLang="it-IT" smtClean="0">
                <a:solidFill>
                  <a:srgbClr val="FFFFFF"/>
                </a:solidFill>
                <a:latin typeface="Century Schoolbook" panose="02040604050505020304" pitchFamily="18" charset="0"/>
              </a:rPr>
              <a:pPr/>
              <a:t>13</a:t>
            </a:fld>
            <a:endParaRPr lang="it-IT" altLang="it-IT">
              <a:solidFill>
                <a:srgbClr val="FFFFFF"/>
              </a:solidFill>
              <a:latin typeface="Century Schoolbook" panose="02040604050505020304" pitchFamily="18" charset="0"/>
            </a:endParaRPr>
          </a:p>
        </p:txBody>
      </p:sp>
      <p:pic>
        <p:nvPicPr>
          <p:cNvPr id="4" name="Immagine 3">
            <a:extLst>
              <a:ext uri="{FF2B5EF4-FFF2-40B4-BE49-F238E27FC236}">
                <a16:creationId xmlns:a16="http://schemas.microsoft.com/office/drawing/2014/main" id="{67213F7F-D358-2B15-1F3E-2C4AF897D841}"/>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D812345C-D7C9-A9EB-BE2A-8FB5FA9E2A84}"/>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BBA673-1F76-873E-C095-89DE01AF6BD7}"/>
              </a:ext>
            </a:extLst>
          </p:cNvPr>
          <p:cNvSpPr>
            <a:spLocks noGrp="1"/>
          </p:cNvSpPr>
          <p:nvPr>
            <p:ph type="ctrTitle"/>
          </p:nvPr>
        </p:nvSpPr>
        <p:spPr>
          <a:xfrm>
            <a:off x="2928401" y="1380069"/>
            <a:ext cx="8574622" cy="1147472"/>
          </a:xfrm>
        </p:spPr>
        <p:txBody>
          <a:bodyPr/>
          <a:lstStyle/>
          <a:p>
            <a:pPr>
              <a:defRPr/>
            </a:pPr>
            <a:r>
              <a:rPr lang="it-IT" dirty="0">
                <a:solidFill>
                  <a:schemeClr val="tx1">
                    <a:lumMod val="95000"/>
                    <a:lumOff val="5000"/>
                  </a:schemeClr>
                </a:solidFill>
              </a:rPr>
              <a:t>Le motivazioni </a:t>
            </a:r>
          </a:p>
        </p:txBody>
      </p:sp>
      <p:sp>
        <p:nvSpPr>
          <p:cNvPr id="3" name="Segnaposto contenuto 2">
            <a:extLst>
              <a:ext uri="{FF2B5EF4-FFF2-40B4-BE49-F238E27FC236}">
                <a16:creationId xmlns:a16="http://schemas.microsoft.com/office/drawing/2014/main" id="{AA5DAC69-C80F-450C-6EEB-C4976301B699}"/>
              </a:ext>
            </a:extLst>
          </p:cNvPr>
          <p:cNvSpPr>
            <a:spLocks noGrp="1"/>
          </p:cNvSpPr>
          <p:nvPr>
            <p:ph type="subTitle" idx="1"/>
          </p:nvPr>
        </p:nvSpPr>
        <p:spPr>
          <a:xfrm>
            <a:off x="2544793" y="2527541"/>
            <a:ext cx="8958230" cy="2857260"/>
          </a:xfrm>
        </p:spPr>
        <p:txBody>
          <a:bodyPr>
            <a:normAutofit fontScale="85000" lnSpcReduction="20000"/>
          </a:bodyPr>
          <a:lstStyle/>
          <a:p>
            <a:pPr marL="274320" indent="-274320">
              <a:spcAft>
                <a:spcPts val="0"/>
              </a:spcAft>
              <a:buFont typeface="Wingdings"/>
              <a:buChar char=""/>
              <a:defRPr/>
            </a:pPr>
            <a:endParaRPr lang="it-IT" dirty="0">
              <a:solidFill>
                <a:schemeClr val="tx1">
                  <a:lumMod val="95000"/>
                  <a:lumOff val="5000"/>
                </a:schemeClr>
              </a:solidFill>
            </a:endParaRPr>
          </a:p>
          <a:p>
            <a:pPr marL="274320" indent="-274320">
              <a:spcAft>
                <a:spcPts val="0"/>
              </a:spcAft>
              <a:buFont typeface="Wingdings"/>
              <a:buChar char=""/>
              <a:defRPr/>
            </a:pPr>
            <a:r>
              <a:rPr lang="it-IT" dirty="0">
                <a:solidFill>
                  <a:schemeClr val="tx1">
                    <a:lumMod val="95000"/>
                    <a:lumOff val="5000"/>
                  </a:schemeClr>
                </a:solidFill>
              </a:rPr>
              <a:t>Art. 5</a:t>
            </a:r>
          </a:p>
          <a:p>
            <a:pPr marL="274320" indent="-274320" algn="just">
              <a:spcAft>
                <a:spcPts val="0"/>
              </a:spcAft>
              <a:buFont typeface="Wingdings"/>
              <a:buChar char=""/>
              <a:defRPr/>
            </a:pPr>
            <a:r>
              <a:rPr lang="it-IT" dirty="0">
                <a:solidFill>
                  <a:schemeClr val="tx1">
                    <a:lumMod val="95000"/>
                    <a:lumOff val="5000"/>
                  </a:schemeClr>
                </a:solidFill>
              </a:rPr>
              <a:t>"1. L'obbligo previsto dalla normativa vigente in capo alle pubbliche amministrazioni di pubblicare documenti, informazioni o dati comporta il diritto di chiunque di richiedere i medesimi, nei casi in cui sia stata omessa la loro pubblicazione.</a:t>
            </a:r>
          </a:p>
          <a:p>
            <a:pPr marL="274320" indent="-274320" algn="just">
              <a:spcAft>
                <a:spcPts val="0"/>
              </a:spcAft>
              <a:buFont typeface="Wingdings"/>
              <a:buChar char=""/>
              <a:defRPr/>
            </a:pPr>
            <a:r>
              <a:rPr lang="it-IT" dirty="0">
                <a:solidFill>
                  <a:schemeClr val="tx1">
                    <a:lumMod val="95000"/>
                    <a:lumOff val="5000"/>
                  </a:schemeClr>
                </a:solidFill>
              </a:rPr>
              <a:t>2. Allo scopo di favorire forme diffuse di controllo sul perseguimento delle funzioni istituzionali e sull'utilizzo delle risorse pubbliche e di promuovere la partecipazione al dibattito pubblico, chiunque ha diritto di accedere ai dati e ai documenti detenuti dalle pubbliche amministrazioni, ulteriori rispetto a quelli oggetto di pubblicazione ai sensi del presente decreto, nel rispetto dei limiti relativi alla tutela di interessi giuridicamente rilevanti secondo quanto previsto dall'articolo 5-bis".</a:t>
            </a:r>
          </a:p>
          <a:p>
            <a:pPr marL="274320" indent="-274320">
              <a:spcAft>
                <a:spcPts val="0"/>
              </a:spcAft>
              <a:buFont typeface="Wingdings"/>
              <a:buChar char=""/>
              <a:defRPr/>
            </a:pPr>
            <a:endParaRPr lang="it-IT" dirty="0">
              <a:solidFill>
                <a:schemeClr val="tx1">
                  <a:lumMod val="95000"/>
                  <a:lumOff val="5000"/>
                </a:schemeClr>
              </a:solidFill>
            </a:endParaRPr>
          </a:p>
        </p:txBody>
      </p:sp>
      <p:sp>
        <p:nvSpPr>
          <p:cNvPr id="20484" name="Segnaposto numero diapositiva 3">
            <a:extLst>
              <a:ext uri="{FF2B5EF4-FFF2-40B4-BE49-F238E27FC236}">
                <a16:creationId xmlns:a16="http://schemas.microsoft.com/office/drawing/2014/main" id="{7C4245FD-011D-5B73-1CE4-2F475E73A5B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6A57E66-0BD9-4FCC-8F5E-B03FEAB7011C}" type="slidenum">
              <a:rPr lang="it-IT" altLang="it-IT" smtClean="0">
                <a:solidFill>
                  <a:srgbClr val="FFFFFF"/>
                </a:solidFill>
                <a:latin typeface="Century Schoolbook" panose="02040604050505020304" pitchFamily="18" charset="0"/>
              </a:rPr>
              <a:pPr/>
              <a:t>14</a:t>
            </a:fld>
            <a:endParaRPr lang="it-IT" altLang="it-IT">
              <a:solidFill>
                <a:srgbClr val="FFFFFF"/>
              </a:solidFill>
              <a:latin typeface="Century Schoolbook" panose="02040604050505020304" pitchFamily="18" charset="0"/>
            </a:endParaRPr>
          </a:p>
        </p:txBody>
      </p:sp>
      <p:pic>
        <p:nvPicPr>
          <p:cNvPr id="4" name="Immagine 3">
            <a:extLst>
              <a:ext uri="{FF2B5EF4-FFF2-40B4-BE49-F238E27FC236}">
                <a16:creationId xmlns:a16="http://schemas.microsoft.com/office/drawing/2014/main" id="{D311CA5B-3079-1BE8-2B1C-045D90C17B66}"/>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8C3E4B15-7D19-C13A-55F7-A9D33B2AB1F4}"/>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a:extLst>
              <a:ext uri="{FF2B5EF4-FFF2-40B4-BE49-F238E27FC236}">
                <a16:creationId xmlns:a16="http://schemas.microsoft.com/office/drawing/2014/main" id="{F794D7FF-71D1-B2DF-DFE3-AF79923F90E5}"/>
              </a:ext>
            </a:extLst>
          </p:cNvPr>
          <p:cNvSpPr>
            <a:spLocks noGrp="1"/>
          </p:cNvSpPr>
          <p:nvPr>
            <p:ph type="ctrTitle"/>
          </p:nvPr>
        </p:nvSpPr>
        <p:spPr>
          <a:xfrm>
            <a:off x="2928401" y="1380069"/>
            <a:ext cx="8574622" cy="983570"/>
          </a:xfrm>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E8011478-BB6D-7E50-2795-0850DA30E523}"/>
              </a:ext>
            </a:extLst>
          </p:cNvPr>
          <p:cNvSpPr>
            <a:spLocks noGrp="1"/>
          </p:cNvSpPr>
          <p:nvPr>
            <p:ph type="subTitle" idx="1"/>
          </p:nvPr>
        </p:nvSpPr>
        <p:spPr>
          <a:xfrm>
            <a:off x="2536167" y="2725947"/>
            <a:ext cx="8966856" cy="2658854"/>
          </a:xfrm>
        </p:spPr>
        <p:txBody>
          <a:bodyPr>
            <a:normAutofit fontScale="85000" lnSpcReduction="20000"/>
          </a:bodyPr>
          <a:lstStyle/>
          <a:p>
            <a:pPr marL="274320" indent="-274320" algn="just">
              <a:spcAft>
                <a:spcPts val="0"/>
              </a:spcAft>
              <a:buFont typeface="Wingdings"/>
              <a:buChar char=""/>
              <a:defRPr/>
            </a:pPr>
            <a:r>
              <a:rPr lang="it-IT" dirty="0">
                <a:solidFill>
                  <a:schemeClr val="tx1">
                    <a:lumMod val="95000"/>
                    <a:lumOff val="5000"/>
                  </a:schemeClr>
                </a:solidFill>
              </a:rPr>
              <a:t>Le fattispecie di cui al comma 1 e al comma 2 dell'art. 5 sono diverse: </a:t>
            </a:r>
            <a:r>
              <a:rPr lang="it-IT" b="1" dirty="0">
                <a:solidFill>
                  <a:schemeClr val="tx1">
                    <a:lumMod val="95000"/>
                    <a:lumOff val="5000"/>
                  </a:schemeClr>
                </a:solidFill>
              </a:rPr>
              <a:t>mentre il comma 1 </a:t>
            </a:r>
            <a:r>
              <a:rPr lang="it-IT" dirty="0">
                <a:solidFill>
                  <a:schemeClr val="tx1">
                    <a:lumMod val="95000"/>
                    <a:lumOff val="5000"/>
                  </a:schemeClr>
                </a:solidFill>
              </a:rPr>
              <a:t>riguarda documenti, informazioni o dati per i quali è previsto l'obbligo normativo della pubblicazione, </a:t>
            </a:r>
            <a:r>
              <a:rPr lang="it-IT" b="1" dirty="0">
                <a:solidFill>
                  <a:schemeClr val="tx1">
                    <a:lumMod val="95000"/>
                    <a:lumOff val="5000"/>
                  </a:schemeClr>
                </a:solidFill>
              </a:rPr>
              <a:t>il comma 2 </a:t>
            </a:r>
            <a:r>
              <a:rPr lang="it-IT" dirty="0">
                <a:solidFill>
                  <a:schemeClr val="tx1">
                    <a:lumMod val="95000"/>
                    <a:lumOff val="5000"/>
                  </a:schemeClr>
                </a:solidFill>
              </a:rPr>
              <a:t>invece riguarda dati e documenti detenuti dalle pubbliche amministrazioni, ulteriori rispetto a quelli oggetto di pubblicazione ai sensi del decreto. La distinzione riguarda l'ambito oggettivo di applicazione dell'istituto, ma non quello soggettivo, potendo "chiunque" esercitare sia l'accesso civico, di cui al primo comma, sia quello c.d. generalizzato, di cui al secondo comma.</a:t>
            </a:r>
          </a:p>
          <a:p>
            <a:pPr marL="274320" indent="-274320" algn="just">
              <a:spcAft>
                <a:spcPts val="0"/>
              </a:spcAft>
              <a:buFont typeface="Wingdings"/>
              <a:buChar char=""/>
              <a:defRPr/>
            </a:pPr>
            <a:r>
              <a:rPr lang="it-IT" dirty="0">
                <a:solidFill>
                  <a:schemeClr val="tx1">
                    <a:lumMod val="95000"/>
                    <a:lumOff val="5000"/>
                  </a:schemeClr>
                </a:solidFill>
              </a:rPr>
              <a:t>L'accesso generalizzato - introdotto dal D.Lgs. n. 97 del 2016 - ha la sua ratio nella dichiarata finalità di favorire forme diffuse di controllo sul perseguimento delle funzioni istituzionali e sull'utilizzo delle risorse pubbliche e di promuovere la partecipazione al dibattito pubblico.</a:t>
            </a:r>
          </a:p>
          <a:p>
            <a:pPr marL="274320" indent="-274320">
              <a:spcAft>
                <a:spcPts val="0"/>
              </a:spcAft>
              <a:buFont typeface="Wingdings"/>
              <a:buChar char=""/>
              <a:defRPr/>
            </a:pPr>
            <a:endParaRPr lang="it-IT" dirty="0">
              <a:solidFill>
                <a:schemeClr val="tx1">
                  <a:lumMod val="95000"/>
                  <a:lumOff val="5000"/>
                </a:schemeClr>
              </a:solidFill>
            </a:endParaRPr>
          </a:p>
        </p:txBody>
      </p:sp>
      <p:sp>
        <p:nvSpPr>
          <p:cNvPr id="21508" name="Segnaposto numero diapositiva 3">
            <a:extLst>
              <a:ext uri="{FF2B5EF4-FFF2-40B4-BE49-F238E27FC236}">
                <a16:creationId xmlns:a16="http://schemas.microsoft.com/office/drawing/2014/main" id="{26556338-CE53-3B66-4627-03E453C5CCD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0580D35-97E0-404B-BE2C-8E5F1A04E170}" type="slidenum">
              <a:rPr lang="it-IT" altLang="it-IT" smtClean="0">
                <a:solidFill>
                  <a:srgbClr val="FFFFFF"/>
                </a:solidFill>
                <a:latin typeface="Century Schoolbook" panose="02040604050505020304" pitchFamily="18" charset="0"/>
              </a:rPr>
              <a:pPr/>
              <a:t>15</a:t>
            </a:fld>
            <a:endParaRPr lang="it-IT" altLang="it-IT">
              <a:solidFill>
                <a:srgbClr val="FFFFFF"/>
              </a:solidFill>
              <a:latin typeface="Century Schoolbook" panose="02040604050505020304" pitchFamily="18" charset="0"/>
            </a:endParaRPr>
          </a:p>
        </p:txBody>
      </p:sp>
      <p:pic>
        <p:nvPicPr>
          <p:cNvPr id="4" name="Immagine 3">
            <a:extLst>
              <a:ext uri="{FF2B5EF4-FFF2-40B4-BE49-F238E27FC236}">
                <a16:creationId xmlns:a16="http://schemas.microsoft.com/office/drawing/2014/main" id="{C88C640D-26F1-6166-343C-50AE3E9F05DB}"/>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4F8A88E2-4F95-1CD9-9CF9-7C50B3CB4CED}"/>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a:extLst>
              <a:ext uri="{FF2B5EF4-FFF2-40B4-BE49-F238E27FC236}">
                <a16:creationId xmlns:a16="http://schemas.microsoft.com/office/drawing/2014/main" id="{C2F0565E-034F-D657-2B3C-12D1847611C1}"/>
              </a:ext>
            </a:extLst>
          </p:cNvPr>
          <p:cNvSpPr>
            <a:spLocks noGrp="1"/>
          </p:cNvSpPr>
          <p:nvPr>
            <p:ph type="ctrTitle"/>
          </p:nvPr>
        </p:nvSpPr>
        <p:spPr>
          <a:xfrm>
            <a:off x="2928401" y="1380068"/>
            <a:ext cx="8574622" cy="1138845"/>
          </a:xfrm>
        </p:spPr>
        <p:txBody>
          <a:bodyPr/>
          <a:lstStyle/>
          <a:p>
            <a:endParaRPr lang="it-IT" dirty="0"/>
          </a:p>
        </p:txBody>
      </p:sp>
      <p:sp>
        <p:nvSpPr>
          <p:cNvPr id="3" name="Segnaposto contenuto 2">
            <a:extLst>
              <a:ext uri="{FF2B5EF4-FFF2-40B4-BE49-F238E27FC236}">
                <a16:creationId xmlns:a16="http://schemas.microsoft.com/office/drawing/2014/main" id="{F11DDAF7-4884-B9C4-F428-F9C6C9287003}"/>
              </a:ext>
            </a:extLst>
          </p:cNvPr>
          <p:cNvSpPr>
            <a:spLocks noGrp="1"/>
          </p:cNvSpPr>
          <p:nvPr>
            <p:ph type="subTitle" idx="1"/>
          </p:nvPr>
        </p:nvSpPr>
        <p:spPr>
          <a:xfrm>
            <a:off x="2631057" y="2820838"/>
            <a:ext cx="8871965" cy="2563963"/>
          </a:xfrm>
        </p:spPr>
        <p:txBody>
          <a:bodyPr>
            <a:normAutofit fontScale="92500" lnSpcReduction="20000"/>
          </a:bodyPr>
          <a:lstStyle/>
          <a:p>
            <a:pPr marL="274320" indent="-274320" algn="just">
              <a:spcAft>
                <a:spcPts val="0"/>
              </a:spcAft>
              <a:buFont typeface="Wingdings"/>
              <a:buChar char=""/>
              <a:defRPr/>
            </a:pPr>
            <a:r>
              <a:rPr lang="it-IT" dirty="0">
                <a:solidFill>
                  <a:schemeClr val="tx1">
                    <a:lumMod val="95000"/>
                    <a:lumOff val="5000"/>
                  </a:schemeClr>
                </a:solidFill>
              </a:rPr>
              <a:t>Posta questa finalità, l'istituto, che costituisce uno strumento di tutela dei diritti dei cittadini e di promozione della partecipazione degli interessati all'attività amministrativa (cfr. art. 1 D.Lgs. n. 33 del 2013, come modificato dall'art. 2 D.Lgs. n. 97 del 2016), </a:t>
            </a:r>
            <a:r>
              <a:rPr lang="it-IT" b="1" dirty="0">
                <a:solidFill>
                  <a:schemeClr val="tx1">
                    <a:lumMod val="95000"/>
                    <a:lumOff val="5000"/>
                  </a:schemeClr>
                </a:solidFill>
              </a:rPr>
              <a:t>non può, ad avviso del Collegio, essere utilizzato in modo disfunzionale rispetto alla predetta finalità ed essere trasformato in una causa di intralcio al buon funzionamento dell'amministrazione. </a:t>
            </a:r>
            <a:r>
              <a:rPr lang="it-IT" dirty="0">
                <a:solidFill>
                  <a:schemeClr val="tx1">
                    <a:lumMod val="95000"/>
                    <a:lumOff val="5000"/>
                  </a:schemeClr>
                </a:solidFill>
              </a:rPr>
              <a:t>La valutazione dell'utilizzo secondo buona fede va operata caso per caso, al fine di garantire - in un delicato bilanciamento - che, da un lato, non venga obliterata l'applicazione dell'istituto, dall'altro lo stesso non determini una sorta di effetto "boomerang" sull'efficienza dell'Amministrazione.</a:t>
            </a:r>
          </a:p>
        </p:txBody>
      </p:sp>
      <p:sp>
        <p:nvSpPr>
          <p:cNvPr id="22532" name="Segnaposto numero diapositiva 3">
            <a:extLst>
              <a:ext uri="{FF2B5EF4-FFF2-40B4-BE49-F238E27FC236}">
                <a16:creationId xmlns:a16="http://schemas.microsoft.com/office/drawing/2014/main" id="{31F82265-C48A-6A30-D57A-8F54722E829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5D1CBE8-4739-46AE-8CCE-21DE414E42FA}" type="slidenum">
              <a:rPr lang="it-IT" altLang="it-IT" smtClean="0">
                <a:solidFill>
                  <a:srgbClr val="FFFFFF"/>
                </a:solidFill>
                <a:latin typeface="Century Schoolbook" panose="02040604050505020304" pitchFamily="18" charset="0"/>
              </a:rPr>
              <a:pPr/>
              <a:t>16</a:t>
            </a:fld>
            <a:endParaRPr lang="it-IT" altLang="it-IT">
              <a:solidFill>
                <a:srgbClr val="FFFFFF"/>
              </a:solidFill>
              <a:latin typeface="Century Schoolbook" panose="02040604050505020304" pitchFamily="18" charset="0"/>
            </a:endParaRPr>
          </a:p>
        </p:txBody>
      </p:sp>
      <p:pic>
        <p:nvPicPr>
          <p:cNvPr id="4" name="Immagine 3">
            <a:extLst>
              <a:ext uri="{FF2B5EF4-FFF2-40B4-BE49-F238E27FC236}">
                <a16:creationId xmlns:a16="http://schemas.microsoft.com/office/drawing/2014/main" id="{26E6C5D7-373A-AE1E-2144-2807A807DC6A}"/>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61D339DC-5844-01CE-6B47-ADCC40CC987F}"/>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a:extLst>
              <a:ext uri="{FF2B5EF4-FFF2-40B4-BE49-F238E27FC236}">
                <a16:creationId xmlns:a16="http://schemas.microsoft.com/office/drawing/2014/main" id="{1C34EA3F-36E3-9828-D13E-847828A14B75}"/>
              </a:ext>
            </a:extLst>
          </p:cNvPr>
          <p:cNvSpPr>
            <a:spLocks noGrp="1"/>
          </p:cNvSpPr>
          <p:nvPr>
            <p:ph type="ctrTitle"/>
          </p:nvPr>
        </p:nvSpPr>
        <p:spPr>
          <a:xfrm>
            <a:off x="2928401" y="1380068"/>
            <a:ext cx="8574622" cy="845547"/>
          </a:xfrm>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8D11E453-D27A-7011-15B4-B0EDBE5A3646}"/>
              </a:ext>
            </a:extLst>
          </p:cNvPr>
          <p:cNvSpPr>
            <a:spLocks noGrp="1"/>
          </p:cNvSpPr>
          <p:nvPr>
            <p:ph type="subTitle" idx="1"/>
          </p:nvPr>
        </p:nvSpPr>
        <p:spPr>
          <a:xfrm>
            <a:off x="2389517" y="2691442"/>
            <a:ext cx="9113505" cy="2693359"/>
          </a:xfrm>
        </p:spPr>
        <p:txBody>
          <a:bodyPr>
            <a:normAutofit fontScale="85000" lnSpcReduction="10000"/>
          </a:bodyPr>
          <a:lstStyle/>
          <a:p>
            <a:pPr marL="274320" indent="-274320" algn="just">
              <a:spcAft>
                <a:spcPts val="0"/>
              </a:spcAft>
              <a:buFont typeface="Wingdings"/>
              <a:buChar char=""/>
              <a:defRPr/>
            </a:pPr>
            <a:r>
              <a:rPr lang="it-IT" dirty="0">
                <a:solidFill>
                  <a:schemeClr val="tx1">
                    <a:lumMod val="95000"/>
                    <a:lumOff val="5000"/>
                  </a:schemeClr>
                </a:solidFill>
              </a:rPr>
              <a:t>Non può essere poi trascurata una circostanza di fatto riferita dalla difesa dell'Amministrazione e non contestata dal ricorrente: dal novembre 2015 all'agosto 2017 l'odierno ricorrente ha rivolto al Comune 73 richieste di accesso.</a:t>
            </a:r>
          </a:p>
          <a:p>
            <a:pPr marL="274320" indent="-274320" algn="just">
              <a:spcAft>
                <a:spcPts val="0"/>
              </a:spcAft>
              <a:buFont typeface="Wingdings"/>
              <a:buChar char=""/>
              <a:defRPr/>
            </a:pPr>
            <a:r>
              <a:rPr lang="it-IT" dirty="0">
                <a:solidFill>
                  <a:schemeClr val="tx1">
                    <a:lumMod val="95000"/>
                    <a:lumOff val="5000"/>
                  </a:schemeClr>
                </a:solidFill>
              </a:rPr>
              <a:t>Sotto un profilo generale il Collegio ritiene debba essere richiamato il principio di buona fede e del correlato divieto di abuso del diritto. Il dovere di buona fede, previsto dall'art. 1175 del c.c., alla luce del parametro di solidarietà, sancito dall'art. 2 della Costituzione e dalla Carta dei diritti fondamentali dell'Unione Europea, si pone, secondo i più recenti approdi di dottrina e giurisprudenza, non più solo come criterio per valutare la condotta delle parti nell'ambito dei rapporti obbligatori, ma anche come canone per individuare un limite alle richieste e ai poteri dei titolari di diritti, anche sul piano della loro tutela processuale.</a:t>
            </a:r>
          </a:p>
          <a:p>
            <a:pPr marL="274320" indent="-274320">
              <a:spcAft>
                <a:spcPts val="0"/>
              </a:spcAft>
              <a:buFont typeface="Wingdings"/>
              <a:buChar char=""/>
              <a:defRPr/>
            </a:pPr>
            <a:endParaRPr lang="it-IT" dirty="0">
              <a:solidFill>
                <a:schemeClr val="tx1">
                  <a:lumMod val="95000"/>
                  <a:lumOff val="5000"/>
                </a:schemeClr>
              </a:solidFill>
            </a:endParaRPr>
          </a:p>
        </p:txBody>
      </p:sp>
      <p:sp>
        <p:nvSpPr>
          <p:cNvPr id="23556" name="Segnaposto numero diapositiva 3">
            <a:extLst>
              <a:ext uri="{FF2B5EF4-FFF2-40B4-BE49-F238E27FC236}">
                <a16:creationId xmlns:a16="http://schemas.microsoft.com/office/drawing/2014/main" id="{D02A4C09-1E5C-2B73-11BD-47DC03751D3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37CA391-94D1-4A00-89F3-3156399B0F2B}" type="slidenum">
              <a:rPr lang="it-IT" altLang="it-IT" smtClean="0">
                <a:solidFill>
                  <a:srgbClr val="FFFFFF"/>
                </a:solidFill>
                <a:latin typeface="Century Schoolbook" panose="02040604050505020304" pitchFamily="18" charset="0"/>
              </a:rPr>
              <a:pPr/>
              <a:t>17</a:t>
            </a:fld>
            <a:endParaRPr lang="it-IT" altLang="it-IT">
              <a:solidFill>
                <a:srgbClr val="FFFFFF"/>
              </a:solidFill>
              <a:latin typeface="Century Schoolbook" panose="02040604050505020304" pitchFamily="18" charset="0"/>
            </a:endParaRPr>
          </a:p>
        </p:txBody>
      </p:sp>
      <p:pic>
        <p:nvPicPr>
          <p:cNvPr id="4" name="Immagine 3">
            <a:extLst>
              <a:ext uri="{FF2B5EF4-FFF2-40B4-BE49-F238E27FC236}">
                <a16:creationId xmlns:a16="http://schemas.microsoft.com/office/drawing/2014/main" id="{2822FCDC-B776-A801-5D7D-6A3301E769CE}"/>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2" name="Immagine 1">
            <a:extLst>
              <a:ext uri="{FF2B5EF4-FFF2-40B4-BE49-F238E27FC236}">
                <a16:creationId xmlns:a16="http://schemas.microsoft.com/office/drawing/2014/main" id="{AA0E8D35-C8D8-3C45-48BB-6D82B73D3D94}"/>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21BCA64A-0E3E-9B0D-901F-6385587B0CC5}"/>
              </a:ext>
            </a:extLst>
          </p:cNvPr>
          <p:cNvSpPr>
            <a:spLocks noGrp="1"/>
          </p:cNvSpPr>
          <p:nvPr>
            <p:ph type="ctrTitle"/>
          </p:nvPr>
        </p:nvSpPr>
        <p:spPr>
          <a:xfrm>
            <a:off x="2928401" y="1380068"/>
            <a:ext cx="8574622" cy="845547"/>
          </a:xfrm>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D495C14F-9916-F8E0-552D-C06076C91053}"/>
              </a:ext>
            </a:extLst>
          </p:cNvPr>
          <p:cNvSpPr>
            <a:spLocks noGrp="1"/>
          </p:cNvSpPr>
          <p:nvPr>
            <p:ph type="subTitle" idx="1"/>
          </p:nvPr>
        </p:nvSpPr>
        <p:spPr>
          <a:xfrm>
            <a:off x="2242869" y="2475781"/>
            <a:ext cx="9260154" cy="2909020"/>
          </a:xfrm>
        </p:spPr>
        <p:txBody>
          <a:bodyPr>
            <a:normAutofit fontScale="92500" lnSpcReduction="10000"/>
          </a:bodyPr>
          <a:lstStyle/>
          <a:p>
            <a:pPr marL="274320" indent="-274320" algn="just">
              <a:spcAft>
                <a:spcPts val="0"/>
              </a:spcAft>
              <a:buFont typeface="Wingdings"/>
              <a:buChar char=""/>
              <a:defRPr/>
            </a:pPr>
            <a:r>
              <a:rPr lang="it-IT" dirty="0">
                <a:solidFill>
                  <a:schemeClr val="tx1">
                    <a:lumMod val="95000"/>
                    <a:lumOff val="5000"/>
                  </a:schemeClr>
                </a:solidFill>
              </a:rPr>
              <a:t>La giurisprudenza amministrativa ha avuto modo di precisare che l'abuso del diritto si configura in presenza dei seguenti elementi costitutivi: "...1) la titolarità di un diritto soggettivo in capo ad un soggetto; 2) la possibilità che il concreto esercizio di quel diritto possa essere effettuato secondo una pluralità di modalità non rigidamente predeterminate; 3) la circostanza che tale esercizio concreto, anche se formalmente rispettoso della cornice attributiva di quel diritto, sia svolto secondo modalità censurabili rispetto ad un criterio di valutazione, giuridico od extragiuridico; 4) la circostanza che, a causa di una tale modalità di esercizio, si verifichi una sproporzione ingiustificata tra il beneficio del titolare del diritto ed il sacrifico cui è soggetta la controparte" (cfr. Consiglio di Stato, sez. V 7 febbraio 2012, n. 656).</a:t>
            </a:r>
          </a:p>
        </p:txBody>
      </p:sp>
      <p:sp>
        <p:nvSpPr>
          <p:cNvPr id="24580" name="Segnaposto numero diapositiva 3">
            <a:extLst>
              <a:ext uri="{FF2B5EF4-FFF2-40B4-BE49-F238E27FC236}">
                <a16:creationId xmlns:a16="http://schemas.microsoft.com/office/drawing/2014/main" id="{F992E5F7-D98F-BC87-58F9-CB3DE92DCFC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DE1A3F3-EBAA-477D-A471-0BF50DD6F3F1}" type="slidenum">
              <a:rPr lang="it-IT" altLang="it-IT" smtClean="0">
                <a:solidFill>
                  <a:srgbClr val="FFFFFF"/>
                </a:solidFill>
                <a:latin typeface="Century Schoolbook" panose="02040604050505020304" pitchFamily="18" charset="0"/>
              </a:rPr>
              <a:pPr/>
              <a:t>18</a:t>
            </a:fld>
            <a:endParaRPr lang="it-IT" altLang="it-IT">
              <a:solidFill>
                <a:srgbClr val="FFFFFF"/>
              </a:solidFill>
              <a:latin typeface="Century Schoolbook" panose="02040604050505020304" pitchFamily="18" charset="0"/>
            </a:endParaRPr>
          </a:p>
        </p:txBody>
      </p:sp>
      <p:pic>
        <p:nvPicPr>
          <p:cNvPr id="4" name="Immagine 3">
            <a:extLst>
              <a:ext uri="{FF2B5EF4-FFF2-40B4-BE49-F238E27FC236}">
                <a16:creationId xmlns:a16="http://schemas.microsoft.com/office/drawing/2014/main" id="{803BEAFA-A892-677D-A89E-FD0ED66FF0F9}"/>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2" name="Immagine 1">
            <a:extLst>
              <a:ext uri="{FF2B5EF4-FFF2-40B4-BE49-F238E27FC236}">
                <a16:creationId xmlns:a16="http://schemas.microsoft.com/office/drawing/2014/main" id="{2E9851E9-C3DC-FD35-6DEE-7DA0561054AE}"/>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7C084F-E860-BBFD-1AE1-1A5A20C8B92D}"/>
              </a:ext>
            </a:extLst>
          </p:cNvPr>
          <p:cNvSpPr>
            <a:spLocks noGrp="1"/>
          </p:cNvSpPr>
          <p:nvPr>
            <p:ph type="ctrTitle"/>
          </p:nvPr>
        </p:nvSpPr>
        <p:spPr>
          <a:xfrm>
            <a:off x="2928401" y="1380069"/>
            <a:ext cx="8574622" cy="1242362"/>
          </a:xfrm>
        </p:spPr>
        <p:txBody>
          <a:bodyPr/>
          <a:lstStyle/>
          <a:p>
            <a:pPr algn="just">
              <a:defRPr/>
            </a:pPr>
            <a:r>
              <a:rPr lang="it-IT" dirty="0">
                <a:solidFill>
                  <a:schemeClr val="tx1">
                    <a:lumMod val="95000"/>
                    <a:lumOff val="5000"/>
                  </a:schemeClr>
                </a:solidFill>
              </a:rPr>
              <a:t>Le esclusioni</a:t>
            </a:r>
          </a:p>
        </p:txBody>
      </p:sp>
      <p:sp>
        <p:nvSpPr>
          <p:cNvPr id="3" name="Segnaposto contenuto 2">
            <a:extLst>
              <a:ext uri="{FF2B5EF4-FFF2-40B4-BE49-F238E27FC236}">
                <a16:creationId xmlns:a16="http://schemas.microsoft.com/office/drawing/2014/main" id="{F64E57ED-A27C-FD73-2320-F03B4394D9BF}"/>
              </a:ext>
            </a:extLst>
          </p:cNvPr>
          <p:cNvSpPr>
            <a:spLocks noGrp="1"/>
          </p:cNvSpPr>
          <p:nvPr>
            <p:ph type="subTitle" idx="1"/>
          </p:nvPr>
        </p:nvSpPr>
        <p:spPr>
          <a:xfrm>
            <a:off x="2562045" y="2622431"/>
            <a:ext cx="8940977" cy="2762370"/>
          </a:xfrm>
        </p:spPr>
        <p:txBody>
          <a:bodyPr>
            <a:normAutofit fontScale="40000" lnSpcReduction="20000"/>
          </a:bodyPr>
          <a:lstStyle/>
          <a:p>
            <a:pPr marL="274320" indent="-274320" algn="just">
              <a:spcAft>
                <a:spcPts val="0"/>
              </a:spcAft>
              <a:buFont typeface="Wingdings"/>
              <a:buChar char=""/>
              <a:defRPr/>
            </a:pPr>
            <a:r>
              <a:rPr lang="it-IT" dirty="0">
                <a:solidFill>
                  <a:schemeClr val="tx1">
                    <a:lumMod val="95000"/>
                    <a:lumOff val="5000"/>
                  </a:schemeClr>
                </a:solidFill>
              </a:rPr>
              <a:t>Oggettive:</a:t>
            </a:r>
          </a:p>
          <a:p>
            <a:pPr marL="274320" indent="-274320" algn="just">
              <a:spcAft>
                <a:spcPts val="0"/>
              </a:spcAft>
              <a:buFont typeface="Wingdings"/>
              <a:buChar char=""/>
              <a:defRPr/>
            </a:pPr>
            <a:r>
              <a:rPr lang="it-IT" sz="3200" dirty="0">
                <a:solidFill>
                  <a:schemeClr val="tx1">
                    <a:lumMod val="95000"/>
                    <a:lumOff val="5000"/>
                  </a:schemeClr>
                </a:solidFill>
              </a:rPr>
              <a:t>a) la sicurezza pubblica e l'ordine pubblico;</a:t>
            </a:r>
          </a:p>
          <a:p>
            <a:pPr marL="274320" indent="-274320" algn="just">
              <a:spcAft>
                <a:spcPts val="0"/>
              </a:spcAft>
              <a:buFont typeface="Wingdings"/>
              <a:buChar char=""/>
              <a:defRPr/>
            </a:pPr>
            <a:r>
              <a:rPr lang="it-IT" sz="3200" dirty="0">
                <a:solidFill>
                  <a:schemeClr val="tx1">
                    <a:lumMod val="95000"/>
                    <a:lumOff val="5000"/>
                  </a:schemeClr>
                </a:solidFill>
              </a:rPr>
              <a:t>b) la sicurezza nazionale; </a:t>
            </a:r>
          </a:p>
          <a:p>
            <a:pPr marL="274320" indent="-274320" algn="just">
              <a:spcAft>
                <a:spcPts val="0"/>
              </a:spcAft>
              <a:buFont typeface="Wingdings"/>
              <a:buChar char=""/>
              <a:defRPr/>
            </a:pPr>
            <a:r>
              <a:rPr lang="it-IT" sz="3200" dirty="0">
                <a:solidFill>
                  <a:schemeClr val="tx1">
                    <a:lumMod val="95000"/>
                    <a:lumOff val="5000"/>
                  </a:schemeClr>
                </a:solidFill>
              </a:rPr>
              <a:t>c) la difesa e le questioni militari;</a:t>
            </a:r>
          </a:p>
          <a:p>
            <a:pPr marL="274320" indent="-274320" algn="just">
              <a:spcAft>
                <a:spcPts val="0"/>
              </a:spcAft>
              <a:buFont typeface="Wingdings"/>
              <a:buChar char=""/>
              <a:defRPr/>
            </a:pPr>
            <a:r>
              <a:rPr lang="it-IT" sz="3200" dirty="0">
                <a:solidFill>
                  <a:schemeClr val="tx1">
                    <a:lumMod val="95000"/>
                    <a:lumOff val="5000"/>
                  </a:schemeClr>
                </a:solidFill>
              </a:rPr>
              <a:t>d) le relazioni internazionali;</a:t>
            </a:r>
          </a:p>
          <a:p>
            <a:pPr marL="274320" indent="-274320" algn="just">
              <a:spcAft>
                <a:spcPts val="0"/>
              </a:spcAft>
              <a:buFont typeface="Wingdings"/>
              <a:buChar char=""/>
              <a:defRPr/>
            </a:pPr>
            <a:r>
              <a:rPr lang="it-IT" sz="3200" dirty="0">
                <a:solidFill>
                  <a:schemeClr val="tx1">
                    <a:lumMod val="95000"/>
                    <a:lumOff val="5000"/>
                  </a:schemeClr>
                </a:solidFill>
              </a:rPr>
              <a:t>e) la politica e la stabilità finanziaria ed economica dello Stato;</a:t>
            </a:r>
          </a:p>
          <a:p>
            <a:pPr marL="274320" indent="-274320" algn="just">
              <a:spcAft>
                <a:spcPts val="0"/>
              </a:spcAft>
              <a:buFont typeface="Wingdings"/>
              <a:buChar char=""/>
              <a:defRPr/>
            </a:pPr>
            <a:r>
              <a:rPr lang="it-IT" sz="3200" dirty="0">
                <a:solidFill>
                  <a:schemeClr val="tx1">
                    <a:lumMod val="95000"/>
                    <a:lumOff val="5000"/>
                  </a:schemeClr>
                </a:solidFill>
              </a:rPr>
              <a:t>f) la conduzione di indagini sui reati e il loro perseguimento;</a:t>
            </a:r>
          </a:p>
          <a:p>
            <a:pPr marL="274320" indent="-274320" algn="just">
              <a:spcAft>
                <a:spcPts val="0"/>
              </a:spcAft>
              <a:buFont typeface="Wingdings"/>
              <a:buChar char=""/>
              <a:defRPr/>
            </a:pPr>
            <a:r>
              <a:rPr lang="it-IT" sz="3200" dirty="0">
                <a:solidFill>
                  <a:schemeClr val="tx1">
                    <a:lumMod val="95000"/>
                    <a:lumOff val="5000"/>
                  </a:schemeClr>
                </a:solidFill>
              </a:rPr>
              <a:t>g) il regolare svolgimento di attività ispettive.</a:t>
            </a:r>
          </a:p>
          <a:p>
            <a:pPr marL="274320" indent="-274320" algn="just">
              <a:spcAft>
                <a:spcPts val="0"/>
              </a:spcAft>
              <a:buFont typeface="Wingdings"/>
              <a:buChar char=""/>
              <a:defRPr/>
            </a:pPr>
            <a:r>
              <a:rPr lang="it-IT" sz="3200" dirty="0">
                <a:solidFill>
                  <a:schemeClr val="tx1">
                    <a:lumMod val="95000"/>
                    <a:lumOff val="5000"/>
                  </a:schemeClr>
                </a:solidFill>
              </a:rPr>
              <a:t>Soggettive e relative alla privacy:</a:t>
            </a:r>
          </a:p>
          <a:p>
            <a:pPr marL="274320" indent="-274320" algn="just">
              <a:spcAft>
                <a:spcPts val="0"/>
              </a:spcAft>
              <a:buFont typeface="Wingdings"/>
              <a:buChar char=""/>
              <a:defRPr/>
            </a:pPr>
            <a:r>
              <a:rPr lang="it-IT" sz="3200" dirty="0">
                <a:solidFill>
                  <a:schemeClr val="tx1">
                    <a:lumMod val="95000"/>
                    <a:lumOff val="5000"/>
                  </a:schemeClr>
                </a:solidFill>
              </a:rPr>
              <a:t>a) la </a:t>
            </a:r>
            <a:r>
              <a:rPr lang="it-IT" sz="3200" b="1" dirty="0">
                <a:solidFill>
                  <a:schemeClr val="tx1">
                    <a:lumMod val="95000"/>
                    <a:lumOff val="5000"/>
                  </a:schemeClr>
                </a:solidFill>
              </a:rPr>
              <a:t>protezione dei dati personali</a:t>
            </a:r>
            <a:r>
              <a:rPr lang="it-IT" sz="3200" dirty="0">
                <a:solidFill>
                  <a:schemeClr val="tx1">
                    <a:lumMod val="95000"/>
                    <a:lumOff val="5000"/>
                  </a:schemeClr>
                </a:solidFill>
              </a:rPr>
              <a:t>, in conformità con la disciplina legislativa in materia;</a:t>
            </a:r>
          </a:p>
          <a:p>
            <a:pPr marL="274320" indent="-274320" algn="just">
              <a:spcAft>
                <a:spcPts val="0"/>
              </a:spcAft>
              <a:buFont typeface="Wingdings"/>
              <a:buChar char=""/>
              <a:defRPr/>
            </a:pPr>
            <a:r>
              <a:rPr lang="it-IT" sz="3200" dirty="0">
                <a:solidFill>
                  <a:schemeClr val="tx1">
                    <a:lumMod val="95000"/>
                    <a:lumOff val="5000"/>
                  </a:schemeClr>
                </a:solidFill>
              </a:rPr>
              <a:t>b) la libertà e la segretezza della corrispondenza;</a:t>
            </a:r>
          </a:p>
          <a:p>
            <a:pPr marL="274320" indent="-274320" algn="just">
              <a:spcAft>
                <a:spcPts val="0"/>
              </a:spcAft>
              <a:buFont typeface="Wingdings"/>
              <a:buChar char=""/>
              <a:defRPr/>
            </a:pPr>
            <a:r>
              <a:rPr lang="it-IT" sz="3200" dirty="0">
                <a:solidFill>
                  <a:schemeClr val="tx1">
                    <a:lumMod val="95000"/>
                    <a:lumOff val="5000"/>
                  </a:schemeClr>
                </a:solidFill>
              </a:rPr>
              <a:t>c) gli interessi economici e commerciali di una persona fisica o giuridica, ivi compresi la proprietà intellettuale, il diritto d'autore e i segreti commerciali.</a:t>
            </a:r>
            <a:endParaRPr lang="it-IT" dirty="0">
              <a:solidFill>
                <a:schemeClr val="tx1">
                  <a:lumMod val="95000"/>
                  <a:lumOff val="5000"/>
                </a:schemeClr>
              </a:solidFill>
            </a:endParaRPr>
          </a:p>
        </p:txBody>
      </p:sp>
      <p:sp>
        <p:nvSpPr>
          <p:cNvPr id="25604" name="Segnaposto numero diapositiva 3">
            <a:extLst>
              <a:ext uri="{FF2B5EF4-FFF2-40B4-BE49-F238E27FC236}">
                <a16:creationId xmlns:a16="http://schemas.microsoft.com/office/drawing/2014/main" id="{2CAB2AF1-CA7B-6782-DC0C-87B8FB83A62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6C70AC3-8E70-438B-9B36-22448563CB9A}" type="slidenum">
              <a:rPr lang="it-IT" altLang="it-IT" smtClean="0">
                <a:solidFill>
                  <a:srgbClr val="FFFFFF"/>
                </a:solidFill>
                <a:latin typeface="Century Schoolbook" panose="02040604050505020304" pitchFamily="18" charset="0"/>
              </a:rPr>
              <a:pPr/>
              <a:t>19</a:t>
            </a:fld>
            <a:endParaRPr lang="it-IT" altLang="it-IT">
              <a:solidFill>
                <a:srgbClr val="FFFFFF"/>
              </a:solidFill>
              <a:latin typeface="Century Schoolbook" panose="02040604050505020304" pitchFamily="18" charset="0"/>
            </a:endParaRPr>
          </a:p>
        </p:txBody>
      </p:sp>
      <p:pic>
        <p:nvPicPr>
          <p:cNvPr id="4" name="Immagine 3">
            <a:extLst>
              <a:ext uri="{FF2B5EF4-FFF2-40B4-BE49-F238E27FC236}">
                <a16:creationId xmlns:a16="http://schemas.microsoft.com/office/drawing/2014/main" id="{59B25950-9AB7-4267-5037-E6BB88AECD89}"/>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F4FF2C18-4E58-18C2-D209-735A0A12A764}"/>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B93CC-92F4-A4A0-6BF7-A369A318DF08}"/>
            </a:ext>
          </a:extLst>
        </p:cNvPr>
        <p:cNvGrpSpPr/>
        <p:nvPr/>
      </p:nvGrpSpPr>
      <p:grpSpPr>
        <a:xfrm>
          <a:off x="0" y="0"/>
          <a:ext cx="0" cy="0"/>
          <a:chOff x="0" y="0"/>
          <a:chExt cx="0" cy="0"/>
        </a:xfrm>
      </p:grpSpPr>
      <p:sp>
        <p:nvSpPr>
          <p:cNvPr id="6" name="Rettangolo 5">
            <a:extLst>
              <a:ext uri="{FF2B5EF4-FFF2-40B4-BE49-F238E27FC236}">
                <a16:creationId xmlns:a16="http://schemas.microsoft.com/office/drawing/2014/main" id="{F5E8FDFE-171B-AD06-5FFB-C4A6A26E76BB}"/>
              </a:ext>
            </a:extLst>
          </p:cNvPr>
          <p:cNvSpPr/>
          <p:nvPr/>
        </p:nvSpPr>
        <p:spPr>
          <a:xfrm>
            <a:off x="2508189" y="1995361"/>
            <a:ext cx="7076077" cy="584775"/>
          </a:xfrm>
          <a:prstGeom prst="rect">
            <a:avLst/>
          </a:prstGeom>
        </p:spPr>
        <p:txBody>
          <a:bodyPr wrap="square">
            <a:spAutoFit/>
          </a:bodyPr>
          <a:lstStyle/>
          <a:p>
            <a:pPr algn="ctr"/>
            <a:r>
              <a:rPr lang="it-IT" sz="1600" b="1" cap="all" dirty="0">
                <a:solidFill>
                  <a:schemeClr val="accent2">
                    <a:lumMod val="50000"/>
                  </a:schemeClr>
                </a:solidFill>
                <a:latin typeface="HelveticaNeueLT Std"/>
              </a:rPr>
              <a:t>FOIA e omissione di pubblicazione</a:t>
            </a:r>
          </a:p>
          <a:p>
            <a:pPr algn="ctr"/>
            <a:endParaRPr lang="it-IT" sz="1600" b="1" cap="all" dirty="0">
              <a:solidFill>
                <a:schemeClr val="accent2">
                  <a:lumMod val="50000"/>
                </a:schemeClr>
              </a:solidFill>
              <a:latin typeface="HelveticaNeueLT Std"/>
            </a:endParaRPr>
          </a:p>
        </p:txBody>
      </p:sp>
      <p:pic>
        <p:nvPicPr>
          <p:cNvPr id="7" name="Immagine 6">
            <a:extLst>
              <a:ext uri="{FF2B5EF4-FFF2-40B4-BE49-F238E27FC236}">
                <a16:creationId xmlns:a16="http://schemas.microsoft.com/office/drawing/2014/main" id="{3B498A77-C5B7-93D7-A344-774253ED1344}"/>
              </a:ext>
            </a:extLst>
          </p:cNvPr>
          <p:cNvPicPr>
            <a:picLocks noChangeAspect="1"/>
          </p:cNvPicPr>
          <p:nvPr/>
        </p:nvPicPr>
        <p:blipFill>
          <a:blip r:embed="rId2"/>
          <a:stretch>
            <a:fillRect/>
          </a:stretch>
        </p:blipFill>
        <p:spPr>
          <a:xfrm>
            <a:off x="0" y="5741105"/>
            <a:ext cx="1689744" cy="1116895"/>
          </a:xfrm>
          <a:prstGeom prst="rect">
            <a:avLst/>
          </a:prstGeom>
        </p:spPr>
      </p:pic>
      <p:pic>
        <p:nvPicPr>
          <p:cNvPr id="2" name="Immagine 1">
            <a:extLst>
              <a:ext uri="{FF2B5EF4-FFF2-40B4-BE49-F238E27FC236}">
                <a16:creationId xmlns:a16="http://schemas.microsoft.com/office/drawing/2014/main" id="{2F939E51-25DB-5FC4-05D8-080936DB5F3C}"/>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ottotitolo 3">
            <a:extLst>
              <a:ext uri="{FF2B5EF4-FFF2-40B4-BE49-F238E27FC236}">
                <a16:creationId xmlns:a16="http://schemas.microsoft.com/office/drawing/2014/main" id="{78092FB1-CC1D-4A8A-3CE9-E752D7B4A16A}"/>
              </a:ext>
            </a:extLst>
          </p:cNvPr>
          <p:cNvSpPr>
            <a:spLocks noGrp="1"/>
          </p:cNvSpPr>
          <p:nvPr>
            <p:ph type="subTitle" idx="1"/>
          </p:nvPr>
        </p:nvSpPr>
        <p:spPr/>
        <p:txBody>
          <a:bodyPr/>
          <a:lstStyle/>
          <a:p>
            <a:endParaRPr lang="it-IT"/>
          </a:p>
        </p:txBody>
      </p:sp>
      <p:sp>
        <p:nvSpPr>
          <p:cNvPr id="3" name="Segnaposto numero diapositiva 2">
            <a:extLst>
              <a:ext uri="{FF2B5EF4-FFF2-40B4-BE49-F238E27FC236}">
                <a16:creationId xmlns:a16="http://schemas.microsoft.com/office/drawing/2014/main" id="{6380A702-C043-A21D-0045-825710E7C17E}"/>
              </a:ext>
            </a:extLst>
          </p:cNvPr>
          <p:cNvSpPr>
            <a:spLocks noGrp="1"/>
          </p:cNvSpPr>
          <p:nvPr>
            <p:ph type="sldNum" sz="quarter" idx="12"/>
          </p:nvPr>
        </p:nvSpPr>
        <p:spPr/>
        <p:txBody>
          <a:bodyPr/>
          <a:lstStyle/>
          <a:p>
            <a:fld id="{7EE8AB2A-538D-491B-B897-17682CA798B1}" type="slidenum">
              <a:rPr lang="it-IT" smtClean="0"/>
              <a:t>2</a:t>
            </a:fld>
            <a:endParaRPr lang="it-IT"/>
          </a:p>
        </p:txBody>
      </p:sp>
    </p:spTree>
    <p:extLst>
      <p:ext uri="{BB962C8B-B14F-4D97-AF65-F5344CB8AC3E}">
        <p14:creationId xmlns:p14="http://schemas.microsoft.com/office/powerpoint/2010/main" val="32807814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784AC1-5B25-35AF-87B3-899CD208462B}"/>
              </a:ext>
            </a:extLst>
          </p:cNvPr>
          <p:cNvSpPr>
            <a:spLocks noGrp="1"/>
          </p:cNvSpPr>
          <p:nvPr>
            <p:ph type="ctrTitle"/>
          </p:nvPr>
        </p:nvSpPr>
        <p:spPr>
          <a:xfrm>
            <a:off x="2928401" y="1380069"/>
            <a:ext cx="8574622" cy="1388534"/>
          </a:xfrm>
        </p:spPr>
        <p:txBody>
          <a:bodyPr/>
          <a:lstStyle/>
          <a:p>
            <a:pPr eaLnBrk="1" hangingPunct="1">
              <a:defRPr/>
            </a:pPr>
            <a:r>
              <a:rPr lang="it-IT" dirty="0"/>
              <a:t>SICUREZZA PUBBLICA</a:t>
            </a:r>
          </a:p>
        </p:txBody>
      </p:sp>
      <p:sp>
        <p:nvSpPr>
          <p:cNvPr id="26627" name="Segnaposto contenuto 2">
            <a:extLst>
              <a:ext uri="{FF2B5EF4-FFF2-40B4-BE49-F238E27FC236}">
                <a16:creationId xmlns:a16="http://schemas.microsoft.com/office/drawing/2014/main" id="{959C1348-3B74-939D-71DE-F970A8E09FB7}"/>
              </a:ext>
            </a:extLst>
          </p:cNvPr>
          <p:cNvSpPr>
            <a:spLocks noGrp="1"/>
          </p:cNvSpPr>
          <p:nvPr>
            <p:ph type="subTitle" idx="1"/>
          </p:nvPr>
        </p:nvSpPr>
        <p:spPr>
          <a:xfrm>
            <a:off x="3303917" y="2768603"/>
            <a:ext cx="8199105" cy="2616198"/>
          </a:xfrm>
        </p:spPr>
        <p:txBody>
          <a:bodyPr>
            <a:normAutofit fontScale="92500" lnSpcReduction="20000"/>
          </a:bodyPr>
          <a:lstStyle/>
          <a:p>
            <a:pPr algn="just" eaLnBrk="1" hangingPunct="1"/>
            <a:r>
              <a:rPr lang="it-IT" altLang="it-IT" sz="1800" dirty="0"/>
              <a:t>La nozione, elaborata soprattutto dalla giurisprudenza della Corte costituzionale (C. Cost. n. 77/1987; n. 218/1988; n. 115/1995; 169/2006 ), sulla base delle attribuzioni conferite all’autorità di pubblica sicurezza dal T.U. delle leggi di Pubblica Sicurezza (</a:t>
            </a:r>
            <a:r>
              <a:rPr lang="it-IT" altLang="it-IT" sz="1800" dirty="0" err="1"/>
              <a:t>r.d.</a:t>
            </a:r>
            <a:r>
              <a:rPr lang="it-IT" altLang="it-IT" sz="1800" dirty="0"/>
              <a:t> n. 773/1931, art. 1), ha trovato una conferma nel diritto positivo nell’art. 159, co. 2, del decreto legislativo 31 marzo 1998, n.112 secondo cui: “le funzioni ed i compiti amministrativi relativi all’ordine pubblico e sicurezza pubblica di cui all’articolo 1, comma 3, lettera l) della legge 15 marzo 1997, n. 59, concernono </a:t>
            </a:r>
            <a:r>
              <a:rPr lang="it-IT" altLang="it-IT" sz="1800" u="sng" dirty="0"/>
              <a:t>le misure preventive e repressive dirette al mantenimento dell’ordine pubblico, inteso come il complesso dei beni giuridici fondamentali e degli interessi pubblici primari sui quali si regge l’ordinata e civile convivenza nella comunità nazionale, nonché alla sicurezza delle istituzioni, dei cittadini e dei loro beni</a:t>
            </a:r>
            <a:r>
              <a:rPr lang="it-IT" altLang="it-IT" sz="1800" dirty="0"/>
              <a:t>”(C. Cost. n. 290/2001). </a:t>
            </a:r>
          </a:p>
        </p:txBody>
      </p:sp>
      <p:sp>
        <p:nvSpPr>
          <p:cNvPr id="26628" name="Segnaposto numero diapositiva 3">
            <a:extLst>
              <a:ext uri="{FF2B5EF4-FFF2-40B4-BE49-F238E27FC236}">
                <a16:creationId xmlns:a16="http://schemas.microsoft.com/office/drawing/2014/main" id="{C2C016F7-E4C3-3AFD-1B55-734042F75489}"/>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855FDC1-B1EF-4AB1-9467-FB434BC6D5FD}" type="slidenum">
              <a:rPr lang="it-IT" altLang="it-IT" smtClean="0">
                <a:solidFill>
                  <a:srgbClr val="FFFFFF"/>
                </a:solidFill>
                <a:latin typeface="Century Schoolbook" panose="02040604050505020304" pitchFamily="18" charset="0"/>
              </a:rPr>
              <a:pPr/>
              <a:t>20</a:t>
            </a:fld>
            <a:endParaRPr lang="it-IT" altLang="it-IT">
              <a:solidFill>
                <a:srgbClr val="FFFFFF"/>
              </a:solidFill>
              <a:latin typeface="Century Schoolbook" panose="02040604050505020304" pitchFamily="18" charset="0"/>
            </a:endParaRPr>
          </a:p>
        </p:txBody>
      </p:sp>
      <p:pic>
        <p:nvPicPr>
          <p:cNvPr id="3" name="Immagine 2">
            <a:extLst>
              <a:ext uri="{FF2B5EF4-FFF2-40B4-BE49-F238E27FC236}">
                <a16:creationId xmlns:a16="http://schemas.microsoft.com/office/drawing/2014/main" id="{6B85FD6F-90F1-3D41-6932-72419E0B2B19}"/>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4" name="Immagine 3">
            <a:extLst>
              <a:ext uri="{FF2B5EF4-FFF2-40B4-BE49-F238E27FC236}">
                <a16:creationId xmlns:a16="http://schemas.microsoft.com/office/drawing/2014/main" id="{0789916E-F2BB-7987-F494-786B68D0B37D}"/>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54D7A5-4B04-FC97-5DBD-334D09465E02}"/>
              </a:ext>
            </a:extLst>
          </p:cNvPr>
          <p:cNvSpPr>
            <a:spLocks noGrp="1"/>
          </p:cNvSpPr>
          <p:nvPr>
            <p:ph type="ctrTitle"/>
          </p:nvPr>
        </p:nvSpPr>
        <p:spPr>
          <a:xfrm>
            <a:off x="2928401" y="1380069"/>
            <a:ext cx="8574622" cy="949064"/>
          </a:xfrm>
        </p:spPr>
        <p:txBody>
          <a:bodyPr>
            <a:normAutofit fontScale="90000"/>
          </a:bodyPr>
          <a:lstStyle/>
          <a:p>
            <a:pPr eaLnBrk="1" hangingPunct="1">
              <a:defRPr/>
            </a:pPr>
            <a:r>
              <a:rPr lang="it-IT" dirty="0"/>
              <a:t>SICUREZZA NAZIONALE</a:t>
            </a:r>
          </a:p>
        </p:txBody>
      </p:sp>
      <p:sp>
        <p:nvSpPr>
          <p:cNvPr id="27651" name="Segnaposto contenuto 2">
            <a:extLst>
              <a:ext uri="{FF2B5EF4-FFF2-40B4-BE49-F238E27FC236}">
                <a16:creationId xmlns:a16="http://schemas.microsoft.com/office/drawing/2014/main" id="{433A5FC6-6040-9759-C46D-4AEF5D665447}"/>
              </a:ext>
            </a:extLst>
          </p:cNvPr>
          <p:cNvSpPr>
            <a:spLocks noGrp="1"/>
          </p:cNvSpPr>
          <p:nvPr>
            <p:ph type="subTitle" idx="1"/>
          </p:nvPr>
        </p:nvSpPr>
        <p:spPr>
          <a:xfrm>
            <a:off x="3122763" y="2441275"/>
            <a:ext cx="8380260" cy="2943526"/>
          </a:xfrm>
        </p:spPr>
        <p:txBody>
          <a:bodyPr>
            <a:normAutofit lnSpcReduction="10000"/>
          </a:bodyPr>
          <a:lstStyle/>
          <a:p>
            <a:pPr algn="just" eaLnBrk="1" hangingPunct="1"/>
            <a:r>
              <a:rPr lang="it-IT" altLang="it-IT" sz="2000" dirty="0"/>
              <a:t>La Corte Costituzionale con orientamento consolidato ha definito la Sicurezza nazionale quale “interesse dello Stato-comunità alla propria integrità territoriale, alla propria indipendenza e, al limite, alla stessa sua sopravvivenza” (C. Cost. sent. n. 86/1977, n. 82/1976, n. 110/1998, n. 106/2009, n. 40/2012, n. 24/2014). Ci si è anche riferiti alla “sicurezza esterna ed interna dello Stato e della necessità di protezione da ogni azione violenta o comunque non conforme allo spirito democratico che ispira il nostro assetto costituzionale dei supremi interessi che valgono per qualsiasi collettività organizzata a Stato e possono coinvolgere la esistenza stessa dello Stato” (C. Cost. sent. n. 86 del 24 maggio 1977) </a:t>
            </a:r>
          </a:p>
        </p:txBody>
      </p:sp>
      <p:sp>
        <p:nvSpPr>
          <p:cNvPr id="27652" name="Segnaposto numero diapositiva 3">
            <a:extLst>
              <a:ext uri="{FF2B5EF4-FFF2-40B4-BE49-F238E27FC236}">
                <a16:creationId xmlns:a16="http://schemas.microsoft.com/office/drawing/2014/main" id="{8E32954F-A6E7-41B2-364A-EECBC6017F9E}"/>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2367705-29A0-42F4-997E-79EE9506DB27}" type="slidenum">
              <a:rPr lang="it-IT" altLang="it-IT" smtClean="0">
                <a:solidFill>
                  <a:srgbClr val="FFFFFF"/>
                </a:solidFill>
                <a:latin typeface="Century Schoolbook" panose="02040604050505020304" pitchFamily="18" charset="0"/>
              </a:rPr>
              <a:pPr/>
              <a:t>21</a:t>
            </a:fld>
            <a:endParaRPr lang="it-IT" altLang="it-IT">
              <a:solidFill>
                <a:srgbClr val="FFFFFF"/>
              </a:solidFill>
              <a:latin typeface="Century Schoolbook" panose="02040604050505020304" pitchFamily="18" charset="0"/>
            </a:endParaRPr>
          </a:p>
        </p:txBody>
      </p:sp>
      <p:pic>
        <p:nvPicPr>
          <p:cNvPr id="3" name="Immagine 2">
            <a:extLst>
              <a:ext uri="{FF2B5EF4-FFF2-40B4-BE49-F238E27FC236}">
                <a16:creationId xmlns:a16="http://schemas.microsoft.com/office/drawing/2014/main" id="{88507B88-E499-1FF7-71E4-73F86486C27F}"/>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4" name="Immagine 3">
            <a:extLst>
              <a:ext uri="{FF2B5EF4-FFF2-40B4-BE49-F238E27FC236}">
                <a16:creationId xmlns:a16="http://schemas.microsoft.com/office/drawing/2014/main" id="{51D26A75-716C-4783-821B-7DA53D32F7E8}"/>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50A030-A491-EAEF-1347-BC78A460F8C6}"/>
              </a:ext>
            </a:extLst>
          </p:cNvPr>
          <p:cNvSpPr>
            <a:spLocks noGrp="1"/>
          </p:cNvSpPr>
          <p:nvPr>
            <p:ph type="ctrTitle"/>
          </p:nvPr>
        </p:nvSpPr>
        <p:spPr/>
        <p:txBody>
          <a:bodyPr/>
          <a:lstStyle/>
          <a:p>
            <a:pPr eaLnBrk="1" hangingPunct="1">
              <a:defRPr/>
            </a:pPr>
            <a:r>
              <a:rPr lang="it-IT" dirty="0"/>
              <a:t>DIFESA E QUESTIONI MILITARI</a:t>
            </a:r>
          </a:p>
        </p:txBody>
      </p:sp>
      <p:sp>
        <p:nvSpPr>
          <p:cNvPr id="28675" name="Segnaposto contenuto 2">
            <a:extLst>
              <a:ext uri="{FF2B5EF4-FFF2-40B4-BE49-F238E27FC236}">
                <a16:creationId xmlns:a16="http://schemas.microsoft.com/office/drawing/2014/main" id="{D296F38B-66A1-E25E-5F21-57744D239704}"/>
              </a:ext>
            </a:extLst>
          </p:cNvPr>
          <p:cNvSpPr>
            <a:spLocks noGrp="1"/>
          </p:cNvSpPr>
          <p:nvPr>
            <p:ph type="subTitle" idx="1"/>
          </p:nvPr>
        </p:nvSpPr>
        <p:spPr/>
        <p:txBody>
          <a:bodyPr/>
          <a:lstStyle/>
          <a:p>
            <a:pPr eaLnBrk="1" hangingPunct="1"/>
            <a:r>
              <a:rPr lang="it-IT" altLang="it-IT"/>
              <a:t>Art. 52 Cost.</a:t>
            </a:r>
          </a:p>
        </p:txBody>
      </p:sp>
      <p:sp>
        <p:nvSpPr>
          <p:cNvPr id="28676" name="Segnaposto numero diapositiva 3">
            <a:extLst>
              <a:ext uri="{FF2B5EF4-FFF2-40B4-BE49-F238E27FC236}">
                <a16:creationId xmlns:a16="http://schemas.microsoft.com/office/drawing/2014/main" id="{8835B757-8CDD-A07F-819F-F8B2CE171991}"/>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B7A34ED-932E-4D3F-B015-38B633951F00}" type="slidenum">
              <a:rPr lang="it-IT" altLang="it-IT" smtClean="0">
                <a:solidFill>
                  <a:srgbClr val="FFFFFF"/>
                </a:solidFill>
                <a:latin typeface="Century Schoolbook" panose="02040604050505020304" pitchFamily="18" charset="0"/>
              </a:rPr>
              <a:pPr/>
              <a:t>22</a:t>
            </a:fld>
            <a:endParaRPr lang="it-IT" altLang="it-IT">
              <a:solidFill>
                <a:srgbClr val="FFFFFF"/>
              </a:solidFill>
              <a:latin typeface="Century Schoolbook" panose="02040604050505020304" pitchFamily="18" charset="0"/>
            </a:endParaRPr>
          </a:p>
        </p:txBody>
      </p:sp>
      <p:pic>
        <p:nvPicPr>
          <p:cNvPr id="3" name="Immagine 2">
            <a:extLst>
              <a:ext uri="{FF2B5EF4-FFF2-40B4-BE49-F238E27FC236}">
                <a16:creationId xmlns:a16="http://schemas.microsoft.com/office/drawing/2014/main" id="{A1A07895-7A28-0A43-D3D9-B65C33CE1EE0}"/>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4" name="Immagine 3">
            <a:extLst>
              <a:ext uri="{FF2B5EF4-FFF2-40B4-BE49-F238E27FC236}">
                <a16:creationId xmlns:a16="http://schemas.microsoft.com/office/drawing/2014/main" id="{07C68B0C-057B-4AD5-D471-AE806A6E6B71}"/>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4B0457-0BE2-A21A-6D4C-161C50FDC8F9}"/>
              </a:ext>
            </a:extLst>
          </p:cNvPr>
          <p:cNvSpPr>
            <a:spLocks noGrp="1"/>
          </p:cNvSpPr>
          <p:nvPr>
            <p:ph type="ctrTitle"/>
          </p:nvPr>
        </p:nvSpPr>
        <p:spPr/>
        <p:txBody>
          <a:bodyPr/>
          <a:lstStyle/>
          <a:p>
            <a:pPr eaLnBrk="1" hangingPunct="1">
              <a:defRPr/>
            </a:pPr>
            <a:r>
              <a:rPr lang="it-IT" dirty="0"/>
              <a:t>RELAZIONI INTERNAZIONALI</a:t>
            </a:r>
          </a:p>
        </p:txBody>
      </p:sp>
      <p:sp>
        <p:nvSpPr>
          <p:cNvPr id="29699" name="Segnaposto contenuto 2">
            <a:extLst>
              <a:ext uri="{FF2B5EF4-FFF2-40B4-BE49-F238E27FC236}">
                <a16:creationId xmlns:a16="http://schemas.microsoft.com/office/drawing/2014/main" id="{A4C8BBB2-EB70-0714-6BEC-F7B6BE8E0896}"/>
              </a:ext>
            </a:extLst>
          </p:cNvPr>
          <p:cNvSpPr>
            <a:spLocks noGrp="1"/>
          </p:cNvSpPr>
          <p:nvPr>
            <p:ph type="subTitle" idx="1"/>
          </p:nvPr>
        </p:nvSpPr>
        <p:spPr/>
        <p:txBody>
          <a:bodyPr>
            <a:normAutofit fontScale="70000" lnSpcReduction="20000"/>
          </a:bodyPr>
          <a:lstStyle/>
          <a:p>
            <a:pPr algn="just" eaLnBrk="1" hangingPunct="1"/>
            <a:r>
              <a:rPr lang="it-IT" altLang="it-IT"/>
              <a:t>Per “relazioni internazionali” si intendono i rapporti intercorrenti tra Stati sovrani e, per estensione, ai rapporti tra i vari soggetti internazionali. In tal senso per Relazioni internazionali non si intende solo la politica estera di uno Stato, ma il “sistema internazionale”, nel quale operano vari attori a diversi livelli. Con l’espressione “politica estera” ci si riferisce, infatti, specificamente all’insieme dei programmi d’azione e dei comportamenti di un determinato attore internazionale nei confronti degli altri</a:t>
            </a:r>
          </a:p>
        </p:txBody>
      </p:sp>
      <p:sp>
        <p:nvSpPr>
          <p:cNvPr id="29700" name="Segnaposto numero diapositiva 3">
            <a:extLst>
              <a:ext uri="{FF2B5EF4-FFF2-40B4-BE49-F238E27FC236}">
                <a16:creationId xmlns:a16="http://schemas.microsoft.com/office/drawing/2014/main" id="{E2CFBFCA-8E2C-9C6E-BB96-1A002070B797}"/>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9AEF444-1178-48A4-897D-30501F79E3CB}" type="slidenum">
              <a:rPr lang="it-IT" altLang="it-IT" smtClean="0">
                <a:solidFill>
                  <a:srgbClr val="FFFFFF"/>
                </a:solidFill>
                <a:latin typeface="Century Schoolbook" panose="02040604050505020304" pitchFamily="18" charset="0"/>
              </a:rPr>
              <a:pPr/>
              <a:t>23</a:t>
            </a:fld>
            <a:endParaRPr lang="it-IT" altLang="it-IT">
              <a:solidFill>
                <a:srgbClr val="FFFFFF"/>
              </a:solidFill>
              <a:latin typeface="Century Schoolbook" panose="02040604050505020304" pitchFamily="18" charset="0"/>
            </a:endParaRPr>
          </a:p>
        </p:txBody>
      </p:sp>
      <p:pic>
        <p:nvPicPr>
          <p:cNvPr id="3" name="Immagine 2">
            <a:extLst>
              <a:ext uri="{FF2B5EF4-FFF2-40B4-BE49-F238E27FC236}">
                <a16:creationId xmlns:a16="http://schemas.microsoft.com/office/drawing/2014/main" id="{0A842BA0-5900-4A10-5F3C-F88D080EC5D4}"/>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4" name="Immagine 3">
            <a:extLst>
              <a:ext uri="{FF2B5EF4-FFF2-40B4-BE49-F238E27FC236}">
                <a16:creationId xmlns:a16="http://schemas.microsoft.com/office/drawing/2014/main" id="{FF97EE04-A6EB-31AE-42B5-E046C583530C}"/>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427978-9975-656F-6C70-04EA6DA3609F}"/>
              </a:ext>
            </a:extLst>
          </p:cNvPr>
          <p:cNvSpPr>
            <a:spLocks noGrp="1"/>
          </p:cNvSpPr>
          <p:nvPr>
            <p:ph type="ctrTitle"/>
          </p:nvPr>
        </p:nvSpPr>
        <p:spPr/>
        <p:txBody>
          <a:bodyPr/>
          <a:lstStyle/>
          <a:p>
            <a:pPr eaLnBrk="1" hangingPunct="1">
              <a:defRPr/>
            </a:pPr>
            <a:r>
              <a:rPr lang="it-IT" dirty="0"/>
              <a:t>POLITICA E STABILITA’ FINANZIARIA</a:t>
            </a:r>
          </a:p>
        </p:txBody>
      </p:sp>
      <p:sp>
        <p:nvSpPr>
          <p:cNvPr id="30723" name="Segnaposto contenuto 2">
            <a:extLst>
              <a:ext uri="{FF2B5EF4-FFF2-40B4-BE49-F238E27FC236}">
                <a16:creationId xmlns:a16="http://schemas.microsoft.com/office/drawing/2014/main" id="{52937D75-28F0-AA09-CA40-EF50F345CA79}"/>
              </a:ext>
            </a:extLst>
          </p:cNvPr>
          <p:cNvSpPr>
            <a:spLocks noGrp="1"/>
          </p:cNvSpPr>
          <p:nvPr>
            <p:ph type="subTitle" idx="1"/>
          </p:nvPr>
        </p:nvSpPr>
        <p:spPr/>
        <p:txBody>
          <a:bodyPr>
            <a:normAutofit fontScale="77500" lnSpcReduction="20000"/>
          </a:bodyPr>
          <a:lstStyle/>
          <a:p>
            <a:pPr algn="just" eaLnBrk="1" hangingPunct="1"/>
            <a:r>
              <a:rPr lang="it-IT" altLang="it-IT"/>
              <a:t>Atti relativi ai processi di formazione e determinazione della politica monetaria e valutaria la cui pubblicazione possa comportare turbative sui mercati valutari e dei capitali nonché gli atti relativi al fabbisogno del bilancio dello Stato, alla politica fiscale ed all’emissione dei titoli di debito pubblico, materie interconnesse con la politica finanziaria ed economica dello Stato</a:t>
            </a:r>
          </a:p>
        </p:txBody>
      </p:sp>
      <p:sp>
        <p:nvSpPr>
          <p:cNvPr id="30724" name="Segnaposto numero diapositiva 3">
            <a:extLst>
              <a:ext uri="{FF2B5EF4-FFF2-40B4-BE49-F238E27FC236}">
                <a16:creationId xmlns:a16="http://schemas.microsoft.com/office/drawing/2014/main" id="{76979015-29F0-87D7-4FAD-B063C6380452}"/>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7697E81-E71D-443A-8BDF-67C61CA2DD51}" type="slidenum">
              <a:rPr lang="it-IT" altLang="it-IT" smtClean="0">
                <a:solidFill>
                  <a:srgbClr val="FFFFFF"/>
                </a:solidFill>
                <a:latin typeface="Century Schoolbook" panose="02040604050505020304" pitchFamily="18" charset="0"/>
              </a:rPr>
              <a:pPr/>
              <a:t>24</a:t>
            </a:fld>
            <a:endParaRPr lang="it-IT" altLang="it-IT">
              <a:solidFill>
                <a:srgbClr val="FFFFFF"/>
              </a:solidFill>
              <a:latin typeface="Century Schoolbook" panose="02040604050505020304" pitchFamily="18" charset="0"/>
            </a:endParaRPr>
          </a:p>
        </p:txBody>
      </p:sp>
      <p:pic>
        <p:nvPicPr>
          <p:cNvPr id="3" name="Immagine 2">
            <a:extLst>
              <a:ext uri="{FF2B5EF4-FFF2-40B4-BE49-F238E27FC236}">
                <a16:creationId xmlns:a16="http://schemas.microsoft.com/office/drawing/2014/main" id="{08F64BDE-CA24-3075-6BE5-2B715F5BB892}"/>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4" name="Immagine 3">
            <a:extLst>
              <a:ext uri="{FF2B5EF4-FFF2-40B4-BE49-F238E27FC236}">
                <a16:creationId xmlns:a16="http://schemas.microsoft.com/office/drawing/2014/main" id="{1F047AF3-7C6D-D211-073F-0BDFBA8E24FD}"/>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80E855-52E6-2BF3-E4FE-02F11DF86951}"/>
              </a:ext>
            </a:extLst>
          </p:cNvPr>
          <p:cNvSpPr>
            <a:spLocks noGrp="1"/>
          </p:cNvSpPr>
          <p:nvPr>
            <p:ph type="ctrTitle"/>
          </p:nvPr>
        </p:nvSpPr>
        <p:spPr/>
        <p:txBody>
          <a:bodyPr/>
          <a:lstStyle/>
          <a:p>
            <a:pPr eaLnBrk="1" hangingPunct="1">
              <a:defRPr/>
            </a:pPr>
            <a:r>
              <a:rPr lang="it-IT" dirty="0"/>
              <a:t>INDAGINI</a:t>
            </a:r>
          </a:p>
        </p:txBody>
      </p:sp>
      <p:sp>
        <p:nvSpPr>
          <p:cNvPr id="31747" name="Segnaposto contenuto 2">
            <a:extLst>
              <a:ext uri="{FF2B5EF4-FFF2-40B4-BE49-F238E27FC236}">
                <a16:creationId xmlns:a16="http://schemas.microsoft.com/office/drawing/2014/main" id="{FD0BD562-A15D-E060-38EC-31A10A96D1F0}"/>
              </a:ext>
            </a:extLst>
          </p:cNvPr>
          <p:cNvSpPr>
            <a:spLocks noGrp="1"/>
          </p:cNvSpPr>
          <p:nvPr>
            <p:ph type="subTitle" idx="1"/>
          </p:nvPr>
        </p:nvSpPr>
        <p:spPr/>
        <p:txBody>
          <a:bodyPr/>
          <a:lstStyle/>
          <a:p>
            <a:pPr eaLnBrk="1" hangingPunct="1"/>
            <a:r>
              <a:rPr lang="it-IT" altLang="it-IT"/>
              <a:t>Divieti del c.p.p. e del c.g.c.</a:t>
            </a:r>
          </a:p>
        </p:txBody>
      </p:sp>
      <p:sp>
        <p:nvSpPr>
          <p:cNvPr id="31748" name="Segnaposto numero diapositiva 3">
            <a:extLst>
              <a:ext uri="{FF2B5EF4-FFF2-40B4-BE49-F238E27FC236}">
                <a16:creationId xmlns:a16="http://schemas.microsoft.com/office/drawing/2014/main" id="{965911F1-01B2-8EC7-FFA0-7D7B7773D533}"/>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95D7230-A74A-4FD8-BABC-162D826E10CF}" type="slidenum">
              <a:rPr lang="it-IT" altLang="it-IT" smtClean="0">
                <a:solidFill>
                  <a:srgbClr val="FFFFFF"/>
                </a:solidFill>
                <a:latin typeface="Century Schoolbook" panose="02040604050505020304" pitchFamily="18" charset="0"/>
              </a:rPr>
              <a:pPr/>
              <a:t>25</a:t>
            </a:fld>
            <a:endParaRPr lang="it-IT" altLang="it-IT">
              <a:solidFill>
                <a:srgbClr val="FFFFFF"/>
              </a:solidFill>
              <a:latin typeface="Century Schoolbook" panose="02040604050505020304" pitchFamily="18" charset="0"/>
            </a:endParaRPr>
          </a:p>
        </p:txBody>
      </p:sp>
      <p:pic>
        <p:nvPicPr>
          <p:cNvPr id="3" name="Immagine 2">
            <a:extLst>
              <a:ext uri="{FF2B5EF4-FFF2-40B4-BE49-F238E27FC236}">
                <a16:creationId xmlns:a16="http://schemas.microsoft.com/office/drawing/2014/main" id="{9E829A06-8109-15E5-5201-22C4DBCB9728}"/>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4" name="Immagine 3">
            <a:extLst>
              <a:ext uri="{FF2B5EF4-FFF2-40B4-BE49-F238E27FC236}">
                <a16:creationId xmlns:a16="http://schemas.microsoft.com/office/drawing/2014/main" id="{E95F0ED2-D541-BBC3-57B4-2450031B9E17}"/>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46D8B2-0A14-E2B5-C8F5-DE483DF1124E}"/>
              </a:ext>
            </a:extLst>
          </p:cNvPr>
          <p:cNvSpPr>
            <a:spLocks noGrp="1"/>
          </p:cNvSpPr>
          <p:nvPr>
            <p:ph type="ctrTitle"/>
          </p:nvPr>
        </p:nvSpPr>
        <p:spPr>
          <a:xfrm>
            <a:off x="2928401" y="1380069"/>
            <a:ext cx="8574622" cy="1276868"/>
          </a:xfrm>
        </p:spPr>
        <p:txBody>
          <a:bodyPr/>
          <a:lstStyle/>
          <a:p>
            <a:pPr eaLnBrk="1" hangingPunct="1">
              <a:defRPr/>
            </a:pPr>
            <a:r>
              <a:rPr lang="it-IT" dirty="0"/>
              <a:t>ATTIVITA’ ISPETTIVE</a:t>
            </a:r>
          </a:p>
        </p:txBody>
      </p:sp>
      <p:sp>
        <p:nvSpPr>
          <p:cNvPr id="32771" name="Segnaposto contenuto 2">
            <a:extLst>
              <a:ext uri="{FF2B5EF4-FFF2-40B4-BE49-F238E27FC236}">
                <a16:creationId xmlns:a16="http://schemas.microsoft.com/office/drawing/2014/main" id="{7829F541-7B6C-1D53-0791-0EC559EEE224}"/>
              </a:ext>
            </a:extLst>
          </p:cNvPr>
          <p:cNvSpPr>
            <a:spLocks noGrp="1"/>
          </p:cNvSpPr>
          <p:nvPr>
            <p:ph type="subTitle" idx="1"/>
          </p:nvPr>
        </p:nvSpPr>
        <p:spPr>
          <a:xfrm>
            <a:off x="2820839" y="2656937"/>
            <a:ext cx="8682184" cy="2727864"/>
          </a:xfrm>
        </p:spPr>
        <p:txBody>
          <a:bodyPr>
            <a:normAutofit fontScale="92500" lnSpcReduction="20000"/>
          </a:bodyPr>
          <a:lstStyle/>
          <a:p>
            <a:pPr algn="just" eaLnBrk="1" hangingPunct="1"/>
            <a:r>
              <a:rPr lang="it-IT" altLang="it-IT" sz="1600" dirty="0"/>
              <a:t>Secondo la Funzione Pubblica in linea generale l’accessibilità ai documenti ispettivi può concretizzarsi solo dopo che gli atti conclusivi del procedimento abbiano assunto il carattere di definitività. </a:t>
            </a:r>
          </a:p>
          <a:p>
            <a:pPr algn="just" eaLnBrk="1" hangingPunct="1"/>
            <a:r>
              <a:rPr lang="it-IT" altLang="it-IT" sz="1600" dirty="0"/>
              <a:t>Ne consegue che le restrizioni all’accesso si applicano di norma unicamente per il periodo nel quale la protezione è giustificata dall’esigenza di non compromettere la decisione finale da valutarsi anche in relazione alla necessità di non pregiudicare attività ispettive collegate a quelle oggetto dell’accesso o quelle, ad esse connesse, che l’amministrazione abbia già programmato di realizzare. </a:t>
            </a:r>
          </a:p>
          <a:p>
            <a:pPr algn="just" eaLnBrk="1" hangingPunct="1"/>
            <a:r>
              <a:rPr lang="it-IT" altLang="it-IT" sz="1600" dirty="0"/>
              <a:t>In questi casi, le amministrazioni possono fare uso del potere di differimento dell’accesso Limitazioni all’accesso nella fase endoprocedimentale ispettiva, che possono essere motivate dall’evitare il pregiudizio al regolare svolgimento della stessa, possono riguardare a mero titolo di esempio le notizie sulla programmazione dell’attività di vigilanza, sulle modalità e i tempi del suo svolgimento, le indagini sull’attività degli uffici, dei singoli dipendenti, o sull’attività di enti pubblici e privati su cui l’amministrazione esercita forme di vigilanza. </a:t>
            </a:r>
          </a:p>
        </p:txBody>
      </p:sp>
      <p:sp>
        <p:nvSpPr>
          <p:cNvPr id="32772" name="Segnaposto numero diapositiva 3">
            <a:extLst>
              <a:ext uri="{FF2B5EF4-FFF2-40B4-BE49-F238E27FC236}">
                <a16:creationId xmlns:a16="http://schemas.microsoft.com/office/drawing/2014/main" id="{BBE01071-A8C3-2CB1-718C-9B057ABB19B5}"/>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E2BB55F-2CF7-4D1C-87FB-81BA9F05431B}" type="slidenum">
              <a:rPr lang="it-IT" altLang="it-IT" smtClean="0">
                <a:solidFill>
                  <a:srgbClr val="FFFFFF"/>
                </a:solidFill>
                <a:latin typeface="Century Schoolbook" panose="02040604050505020304" pitchFamily="18" charset="0"/>
              </a:rPr>
              <a:pPr/>
              <a:t>26</a:t>
            </a:fld>
            <a:endParaRPr lang="it-IT" altLang="it-IT">
              <a:solidFill>
                <a:srgbClr val="FFFFFF"/>
              </a:solidFill>
              <a:latin typeface="Century Schoolbook" panose="02040604050505020304" pitchFamily="18" charset="0"/>
            </a:endParaRPr>
          </a:p>
        </p:txBody>
      </p:sp>
      <p:pic>
        <p:nvPicPr>
          <p:cNvPr id="3" name="Immagine 2">
            <a:extLst>
              <a:ext uri="{FF2B5EF4-FFF2-40B4-BE49-F238E27FC236}">
                <a16:creationId xmlns:a16="http://schemas.microsoft.com/office/drawing/2014/main" id="{C3A55094-5AE6-17FE-BEC6-7EA88C05C2AE}"/>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4" name="Immagine 3">
            <a:extLst>
              <a:ext uri="{FF2B5EF4-FFF2-40B4-BE49-F238E27FC236}">
                <a16:creationId xmlns:a16="http://schemas.microsoft.com/office/drawing/2014/main" id="{5210E6D0-B703-EDD8-2905-289B7C30A540}"/>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CDF704FF-9401-3944-9C89-6A86A4F25390}"/>
              </a:ext>
            </a:extLst>
          </p:cNvPr>
          <p:cNvSpPr>
            <a:spLocks noGrp="1"/>
          </p:cNvSpPr>
          <p:nvPr>
            <p:ph type="ctrTitle"/>
          </p:nvPr>
        </p:nvSpPr>
        <p:spPr>
          <a:xfrm>
            <a:off x="2928401" y="1380069"/>
            <a:ext cx="8574622" cy="983570"/>
          </a:xfrm>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006D5EFD-35C6-8CEA-DADB-69119970316C}"/>
              </a:ext>
            </a:extLst>
          </p:cNvPr>
          <p:cNvSpPr>
            <a:spLocks noGrp="1"/>
          </p:cNvSpPr>
          <p:nvPr>
            <p:ph type="subTitle" idx="1"/>
          </p:nvPr>
        </p:nvSpPr>
        <p:spPr>
          <a:xfrm>
            <a:off x="2458529" y="2691442"/>
            <a:ext cx="9044494" cy="2693359"/>
          </a:xfrm>
        </p:spPr>
        <p:txBody>
          <a:bodyPr>
            <a:normAutofit lnSpcReduction="10000"/>
          </a:bodyPr>
          <a:lstStyle/>
          <a:p>
            <a:pPr marL="274320" indent="-274320" algn="just">
              <a:spcAft>
                <a:spcPts val="0"/>
              </a:spcAft>
              <a:buFont typeface="Wingdings"/>
              <a:buChar char=""/>
              <a:defRPr/>
            </a:pPr>
            <a:r>
              <a:rPr lang="it-IT" dirty="0">
                <a:solidFill>
                  <a:schemeClr val="tx1">
                    <a:lumMod val="95000"/>
                    <a:lumOff val="5000"/>
                  </a:schemeClr>
                </a:solidFill>
              </a:rPr>
              <a:t>Art. 60. dlgs 196/2003 (dati idonei a rivelare lo stato di salute e la vita sessuale)</a:t>
            </a:r>
          </a:p>
          <a:p>
            <a:pPr marL="274320" indent="-274320" algn="just">
              <a:spcAft>
                <a:spcPts val="0"/>
              </a:spcAft>
              <a:buFont typeface="Wingdings"/>
              <a:buChar char=""/>
              <a:defRPr/>
            </a:pPr>
            <a:r>
              <a:rPr lang="it-IT" dirty="0">
                <a:solidFill>
                  <a:schemeClr val="tx1">
                    <a:lumMod val="95000"/>
                    <a:lumOff val="5000"/>
                  </a:schemeClr>
                </a:solidFill>
              </a:rPr>
              <a:t>1. Quando il trattamento concerne dati idonei a rivelare lo stato di salute o la vita sessuale, il trattamento è consentito se la situazione giuridicamente rilevante che si intende tutelare con la richiesta di accesso ai documenti amministrativi è di rango almeno pari ai diritti dell'interessato, ovvero consiste in un diritto della personalità o in un altro diritto o libertà fondamentale e inviolabile. </a:t>
            </a:r>
          </a:p>
        </p:txBody>
      </p:sp>
      <p:sp>
        <p:nvSpPr>
          <p:cNvPr id="33796" name="Segnaposto numero diapositiva 3">
            <a:extLst>
              <a:ext uri="{FF2B5EF4-FFF2-40B4-BE49-F238E27FC236}">
                <a16:creationId xmlns:a16="http://schemas.microsoft.com/office/drawing/2014/main" id="{247FA6BD-40DA-78D0-5096-3032C87B81E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B8306E5-900C-4899-BB58-BDEC4E1D3B39}" type="slidenum">
              <a:rPr lang="it-IT" altLang="it-IT" smtClean="0">
                <a:solidFill>
                  <a:srgbClr val="FFFFFF"/>
                </a:solidFill>
                <a:latin typeface="Century Schoolbook" panose="02040604050505020304" pitchFamily="18" charset="0"/>
              </a:rPr>
              <a:pPr/>
              <a:t>27</a:t>
            </a:fld>
            <a:endParaRPr lang="it-IT" altLang="it-IT">
              <a:solidFill>
                <a:srgbClr val="FFFFFF"/>
              </a:solidFill>
              <a:latin typeface="Century Schoolbook" panose="02040604050505020304" pitchFamily="18" charset="0"/>
            </a:endParaRPr>
          </a:p>
        </p:txBody>
      </p:sp>
      <p:pic>
        <p:nvPicPr>
          <p:cNvPr id="4" name="Immagine 3">
            <a:extLst>
              <a:ext uri="{FF2B5EF4-FFF2-40B4-BE49-F238E27FC236}">
                <a16:creationId xmlns:a16="http://schemas.microsoft.com/office/drawing/2014/main" id="{29F68191-63E5-C9A8-5B6E-1D03A07EF505}"/>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2" name="Immagine 1">
            <a:extLst>
              <a:ext uri="{FF2B5EF4-FFF2-40B4-BE49-F238E27FC236}">
                <a16:creationId xmlns:a16="http://schemas.microsoft.com/office/drawing/2014/main" id="{37832331-ED7C-3847-2355-160BB2B21B29}"/>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13C059-390A-4258-C239-9A6112BD0EC6}"/>
              </a:ext>
            </a:extLst>
          </p:cNvPr>
          <p:cNvSpPr>
            <a:spLocks noGrp="1"/>
          </p:cNvSpPr>
          <p:nvPr>
            <p:ph type="ctrTitle"/>
          </p:nvPr>
        </p:nvSpPr>
        <p:spPr>
          <a:xfrm>
            <a:off x="2928401" y="1380068"/>
            <a:ext cx="8574622" cy="931811"/>
          </a:xfrm>
        </p:spPr>
        <p:txBody>
          <a:bodyPr>
            <a:normAutofit fontScale="90000"/>
          </a:bodyPr>
          <a:lstStyle/>
          <a:p>
            <a:pPr algn="just">
              <a:defRPr/>
            </a:pPr>
            <a:r>
              <a:rPr lang="it-IT" dirty="0">
                <a:solidFill>
                  <a:schemeClr val="tx1">
                    <a:lumMod val="95000"/>
                    <a:lumOff val="5000"/>
                  </a:schemeClr>
                </a:solidFill>
              </a:rPr>
              <a:t>Profili procedurali</a:t>
            </a:r>
          </a:p>
        </p:txBody>
      </p:sp>
      <p:sp>
        <p:nvSpPr>
          <p:cNvPr id="3" name="Segnaposto contenuto 2">
            <a:extLst>
              <a:ext uri="{FF2B5EF4-FFF2-40B4-BE49-F238E27FC236}">
                <a16:creationId xmlns:a16="http://schemas.microsoft.com/office/drawing/2014/main" id="{C26DE955-2091-DFEC-6B54-E1B049554519}"/>
              </a:ext>
            </a:extLst>
          </p:cNvPr>
          <p:cNvSpPr>
            <a:spLocks noGrp="1"/>
          </p:cNvSpPr>
          <p:nvPr>
            <p:ph type="subTitle" idx="1"/>
          </p:nvPr>
        </p:nvSpPr>
        <p:spPr>
          <a:xfrm>
            <a:off x="2518913" y="2311879"/>
            <a:ext cx="8984109" cy="3072922"/>
          </a:xfrm>
        </p:spPr>
        <p:txBody>
          <a:bodyPr>
            <a:normAutofit fontScale="47500" lnSpcReduction="20000"/>
          </a:bodyPr>
          <a:lstStyle/>
          <a:p>
            <a:pPr marL="274320" indent="-274320" algn="just">
              <a:spcAft>
                <a:spcPts val="0"/>
              </a:spcAft>
              <a:buFont typeface="Wingdings"/>
              <a:buChar char=""/>
              <a:defRPr/>
            </a:pPr>
            <a:r>
              <a:rPr lang="it-IT" sz="3200" dirty="0">
                <a:solidFill>
                  <a:schemeClr val="tx1">
                    <a:lumMod val="95000"/>
                    <a:lumOff val="5000"/>
                  </a:schemeClr>
                </a:solidFill>
              </a:rPr>
              <a:t>- L'istanza, essa deve contenere, semplicemente, l'identificazione dei) </a:t>
            </a:r>
            <a:r>
              <a:rPr lang="it-IT" sz="3200" dirty="0" err="1">
                <a:solidFill>
                  <a:schemeClr val="tx1">
                    <a:lumMod val="95000"/>
                    <a:lumOff val="5000"/>
                  </a:schemeClr>
                </a:solidFill>
              </a:rPr>
              <a:t>dei</a:t>
            </a:r>
            <a:r>
              <a:rPr lang="it-IT" sz="3200" dirty="0">
                <a:solidFill>
                  <a:schemeClr val="tx1">
                    <a:lumMod val="95000"/>
                    <a:lumOff val="5000"/>
                  </a:schemeClr>
                </a:solidFill>
              </a:rPr>
              <a:t> documenti, dei dati e delle informazioni </a:t>
            </a:r>
          </a:p>
          <a:p>
            <a:pPr marL="274320" indent="-274320" algn="just">
              <a:spcAft>
                <a:spcPts val="0"/>
              </a:spcAft>
              <a:buFont typeface="Wingdings"/>
              <a:buChar char=""/>
              <a:defRPr/>
            </a:pPr>
            <a:r>
              <a:rPr lang="it-IT" sz="3200" dirty="0">
                <a:solidFill>
                  <a:schemeClr val="tx1">
                    <a:lumMod val="95000"/>
                    <a:lumOff val="5000"/>
                  </a:schemeClr>
                </a:solidFill>
              </a:rPr>
              <a:t>- Gli Uffici abilitati alla ricezione dell'istanza sono, a scelta di chi accede, l'Ufficio che detiene l'oggetto di accesso o l'Ufficio Relazioni con il Pubblico. Tuttavia la singola Pubblica Amministrazione può anche individuare un ufficio </a:t>
            </a:r>
            <a:r>
              <a:rPr lang="it-IT" sz="3200" i="1" dirty="0">
                <a:solidFill>
                  <a:schemeClr val="tx1">
                    <a:lumMod val="95000"/>
                    <a:lumOff val="5000"/>
                  </a:schemeClr>
                </a:solidFill>
              </a:rPr>
              <a:t>ad hoc</a:t>
            </a:r>
            <a:r>
              <a:rPr lang="it-IT" sz="3200" dirty="0">
                <a:solidFill>
                  <a:schemeClr val="tx1">
                    <a:lumMod val="95000"/>
                    <a:lumOff val="5000"/>
                  </a:schemeClr>
                </a:solidFill>
              </a:rPr>
              <a:t>, segnalandolo nella Sezione "Amministrazione trasparente".</a:t>
            </a:r>
          </a:p>
          <a:p>
            <a:pPr marL="274320" indent="-274320" algn="just">
              <a:spcAft>
                <a:spcPts val="0"/>
              </a:spcAft>
              <a:buFont typeface="Wingdings"/>
              <a:buChar char=""/>
              <a:defRPr/>
            </a:pPr>
            <a:r>
              <a:rPr lang="it-IT" sz="3200" dirty="0">
                <a:solidFill>
                  <a:schemeClr val="tx1">
                    <a:lumMod val="95000"/>
                    <a:lumOff val="5000"/>
                  </a:schemeClr>
                </a:solidFill>
              </a:rPr>
              <a:t>Nel solo caso di accesso a pubblicazioni obbligatorie vi è la possibilità di richiesta al Responsabile della Prevenzione della Corruzione e della Trasparenza.</a:t>
            </a:r>
          </a:p>
          <a:p>
            <a:pPr marL="274320" indent="-274320" algn="just">
              <a:spcAft>
                <a:spcPts val="0"/>
              </a:spcAft>
              <a:buFont typeface="Wingdings"/>
              <a:buChar char=""/>
              <a:defRPr/>
            </a:pPr>
            <a:r>
              <a:rPr lang="it-IT" sz="3200" dirty="0">
                <a:solidFill>
                  <a:schemeClr val="tx1">
                    <a:lumMod val="95000"/>
                    <a:lumOff val="5000"/>
                  </a:schemeClr>
                </a:solidFill>
              </a:rPr>
              <a:t>- Per quanto riguarda il procedimento in senso stretto è prevista la comunicazione, ad opera della stessa Pubblica Amministrazione, al "</a:t>
            </a:r>
            <a:r>
              <a:rPr lang="it-IT" sz="3200" dirty="0" err="1">
                <a:solidFill>
                  <a:schemeClr val="tx1">
                    <a:lumMod val="95000"/>
                    <a:lumOff val="5000"/>
                  </a:schemeClr>
                </a:solidFill>
              </a:rPr>
              <a:t>controinteressato</a:t>
            </a:r>
            <a:r>
              <a:rPr lang="it-IT" sz="3200" dirty="0">
                <a:solidFill>
                  <a:schemeClr val="tx1">
                    <a:lumMod val="95000"/>
                    <a:lumOff val="5000"/>
                  </a:schemeClr>
                </a:solidFill>
              </a:rPr>
              <a:t>", ove tale soggetto esista. </a:t>
            </a:r>
          </a:p>
          <a:p>
            <a:pPr marL="274320" indent="-274320" algn="just">
              <a:spcAft>
                <a:spcPts val="0"/>
              </a:spcAft>
              <a:buFont typeface="Wingdings"/>
              <a:buChar char=""/>
              <a:defRPr/>
            </a:pPr>
            <a:r>
              <a:rPr lang="it-IT" sz="3200" dirty="0">
                <a:solidFill>
                  <a:schemeClr val="tx1">
                    <a:lumMod val="95000"/>
                    <a:lumOff val="5000"/>
                  </a:schemeClr>
                </a:solidFill>
              </a:rPr>
              <a:t>Nei casi di un diniego totale/parziale all'accesso o di mancata risposta, l'interessato può rivolgersi, per un riesame, al Responsabile della Prevenzione della Corruzione e della Trasparenza. Alla fine dell'</a:t>
            </a:r>
            <a:r>
              <a:rPr lang="it-IT" sz="3200" i="1" dirty="0">
                <a:solidFill>
                  <a:schemeClr val="tx1">
                    <a:lumMod val="95000"/>
                    <a:lumOff val="5000"/>
                  </a:schemeClr>
                </a:solidFill>
              </a:rPr>
              <a:t>iter</a:t>
            </a:r>
            <a:r>
              <a:rPr lang="it-IT" sz="3200" dirty="0">
                <a:solidFill>
                  <a:schemeClr val="tx1">
                    <a:lumMod val="95000"/>
                    <a:lumOff val="5000"/>
                  </a:schemeClr>
                </a:solidFill>
              </a:rPr>
              <a:t> conclusosi con un diniego di accesso, il richiedente può presentare ricorso al TAR oppure rivolgersi, ove esistente al difensore civico competente.</a:t>
            </a:r>
          </a:p>
          <a:p>
            <a:pPr marL="274320" indent="-274320" algn="just">
              <a:spcAft>
                <a:spcPts val="0"/>
              </a:spcAft>
              <a:buFont typeface="Wingdings"/>
              <a:buChar char=""/>
              <a:defRPr/>
            </a:pPr>
            <a:endParaRPr lang="it-IT" dirty="0">
              <a:solidFill>
                <a:schemeClr val="tx1">
                  <a:lumMod val="95000"/>
                  <a:lumOff val="5000"/>
                </a:schemeClr>
              </a:solidFill>
            </a:endParaRPr>
          </a:p>
        </p:txBody>
      </p:sp>
      <p:sp>
        <p:nvSpPr>
          <p:cNvPr id="34820" name="Segnaposto numero diapositiva 3">
            <a:extLst>
              <a:ext uri="{FF2B5EF4-FFF2-40B4-BE49-F238E27FC236}">
                <a16:creationId xmlns:a16="http://schemas.microsoft.com/office/drawing/2014/main" id="{43480A07-BD47-9276-3A1F-38ECC288184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CC9EDAD-9442-46C2-A2C3-C29EBA635E1A}" type="slidenum">
              <a:rPr lang="it-IT" altLang="it-IT" smtClean="0">
                <a:solidFill>
                  <a:srgbClr val="FFFFFF"/>
                </a:solidFill>
                <a:latin typeface="Century Schoolbook" panose="02040604050505020304" pitchFamily="18" charset="0"/>
              </a:rPr>
              <a:pPr/>
              <a:t>28</a:t>
            </a:fld>
            <a:endParaRPr lang="it-IT" altLang="it-IT">
              <a:solidFill>
                <a:srgbClr val="FFFFFF"/>
              </a:solidFill>
              <a:latin typeface="Century Schoolbook" panose="02040604050505020304" pitchFamily="18" charset="0"/>
            </a:endParaRPr>
          </a:p>
        </p:txBody>
      </p:sp>
      <p:pic>
        <p:nvPicPr>
          <p:cNvPr id="4" name="Immagine 3">
            <a:extLst>
              <a:ext uri="{FF2B5EF4-FFF2-40B4-BE49-F238E27FC236}">
                <a16:creationId xmlns:a16="http://schemas.microsoft.com/office/drawing/2014/main" id="{7F97D84F-D010-3C11-C2EF-4B7DFE103321}"/>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1E484F55-5B51-024B-61D1-156AAA4DB23E}"/>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470112D5-491C-B9E7-525F-5D6AEB48671F}"/>
              </a:ext>
            </a:extLst>
          </p:cNvPr>
          <p:cNvSpPr>
            <a:spLocks noGrp="1"/>
          </p:cNvSpPr>
          <p:nvPr>
            <p:ph type="ctrTitle"/>
          </p:nvPr>
        </p:nvSpPr>
        <p:spPr>
          <a:xfrm>
            <a:off x="2928401" y="1380069"/>
            <a:ext cx="8574622" cy="1164724"/>
          </a:xfrm>
        </p:spPr>
        <p:txBody>
          <a:bodyPr/>
          <a:lstStyle/>
          <a:p>
            <a:endParaRPr lang="it-IT" dirty="0"/>
          </a:p>
        </p:txBody>
      </p:sp>
      <p:sp>
        <p:nvSpPr>
          <p:cNvPr id="3" name="Segnaposto contenuto 2">
            <a:extLst>
              <a:ext uri="{FF2B5EF4-FFF2-40B4-BE49-F238E27FC236}">
                <a16:creationId xmlns:a16="http://schemas.microsoft.com/office/drawing/2014/main" id="{4BAA1AC0-E07D-6C99-67ED-28319AFC8DC8}"/>
              </a:ext>
            </a:extLst>
          </p:cNvPr>
          <p:cNvSpPr>
            <a:spLocks noGrp="1"/>
          </p:cNvSpPr>
          <p:nvPr>
            <p:ph type="subTitle" idx="1"/>
          </p:nvPr>
        </p:nvSpPr>
        <p:spPr>
          <a:xfrm>
            <a:off x="2510287" y="2639683"/>
            <a:ext cx="8992735" cy="2745118"/>
          </a:xfrm>
        </p:spPr>
        <p:txBody>
          <a:bodyPr>
            <a:normAutofit fontScale="85000" lnSpcReduction="10000"/>
          </a:bodyPr>
          <a:lstStyle/>
          <a:p>
            <a:pPr marL="274320" indent="-274320" algn="just">
              <a:spcAft>
                <a:spcPts val="0"/>
              </a:spcAft>
              <a:buFont typeface="Wingdings"/>
              <a:buChar char=""/>
              <a:defRPr/>
            </a:pPr>
            <a:r>
              <a:rPr lang="it-IT" dirty="0">
                <a:solidFill>
                  <a:schemeClr val="tx1">
                    <a:lumMod val="95000"/>
                    <a:lumOff val="5000"/>
                  </a:schemeClr>
                </a:solidFill>
              </a:rPr>
              <a:t>Non sono sensibili i dati di cui al comma 2 art. 7 bis:</a:t>
            </a:r>
          </a:p>
          <a:p>
            <a:pPr marL="274320" indent="-274320" algn="just">
              <a:spcAft>
                <a:spcPts val="0"/>
              </a:spcAft>
              <a:buFont typeface="Wingdings"/>
              <a:buChar char=""/>
              <a:defRPr/>
            </a:pPr>
            <a:r>
              <a:rPr lang="it-IT" sz="3200" dirty="0">
                <a:solidFill>
                  <a:schemeClr val="tx1">
                    <a:lumMod val="95000"/>
                    <a:lumOff val="5000"/>
                  </a:schemeClr>
                </a:solidFill>
              </a:rPr>
              <a:t>dati relativi a titolari di organi di indirizzo politico e di uffici o incarichi di diretta collaborazione, nonché a dirigenti titolari degli organi amministrativi è finalizzata alla realizzazione della trasparenza pubblica, che integra una finalità di rilevante interesse pubblico nel rispetto della disciplina in materia di protezione dei dati personali.</a:t>
            </a:r>
            <a:endParaRPr lang="it-IT" dirty="0">
              <a:solidFill>
                <a:schemeClr val="tx1">
                  <a:lumMod val="95000"/>
                  <a:lumOff val="5000"/>
                </a:schemeClr>
              </a:solidFill>
            </a:endParaRPr>
          </a:p>
        </p:txBody>
      </p:sp>
      <p:sp>
        <p:nvSpPr>
          <p:cNvPr id="35844" name="Segnaposto numero diapositiva 3">
            <a:extLst>
              <a:ext uri="{FF2B5EF4-FFF2-40B4-BE49-F238E27FC236}">
                <a16:creationId xmlns:a16="http://schemas.microsoft.com/office/drawing/2014/main" id="{40273365-B07F-5FBE-3426-6D39E99C2DE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B88EFA1-B193-491A-8722-7D3157167F75}" type="slidenum">
              <a:rPr lang="it-IT" altLang="it-IT" smtClean="0">
                <a:solidFill>
                  <a:srgbClr val="FFFFFF"/>
                </a:solidFill>
                <a:latin typeface="Century Schoolbook" panose="02040604050505020304" pitchFamily="18" charset="0"/>
              </a:rPr>
              <a:pPr/>
              <a:t>29</a:t>
            </a:fld>
            <a:endParaRPr lang="it-IT" altLang="it-IT">
              <a:solidFill>
                <a:srgbClr val="FFFFFF"/>
              </a:solidFill>
              <a:latin typeface="Century Schoolbook" panose="02040604050505020304" pitchFamily="18" charset="0"/>
            </a:endParaRPr>
          </a:p>
        </p:txBody>
      </p:sp>
      <p:pic>
        <p:nvPicPr>
          <p:cNvPr id="4" name="Immagine 3">
            <a:extLst>
              <a:ext uri="{FF2B5EF4-FFF2-40B4-BE49-F238E27FC236}">
                <a16:creationId xmlns:a16="http://schemas.microsoft.com/office/drawing/2014/main" id="{D5F2E43D-D40B-64ED-A8AA-3604DEF65EC4}"/>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2" name="Immagine 1">
            <a:extLst>
              <a:ext uri="{FF2B5EF4-FFF2-40B4-BE49-F238E27FC236}">
                <a16:creationId xmlns:a16="http://schemas.microsoft.com/office/drawing/2014/main" id="{91F1D6D3-6393-37EF-6244-6AC420A8B6FB}"/>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025843-FCD7-3DAC-85F9-760B7AB13085}"/>
              </a:ext>
            </a:extLst>
          </p:cNvPr>
          <p:cNvSpPr>
            <a:spLocks noGrp="1"/>
          </p:cNvSpPr>
          <p:nvPr>
            <p:ph type="ctrTitle"/>
          </p:nvPr>
        </p:nvSpPr>
        <p:spPr>
          <a:xfrm>
            <a:off x="3810000" y="3124200"/>
            <a:ext cx="6172200" cy="1893888"/>
          </a:xfrm>
        </p:spPr>
        <p:txBody>
          <a:bodyPr>
            <a:normAutofit fontScale="90000"/>
          </a:bodyPr>
          <a:lstStyle/>
          <a:p>
            <a:pPr algn="just">
              <a:defRPr/>
            </a:pPr>
            <a:r>
              <a:rPr lang="it-IT" dirty="0">
                <a:solidFill>
                  <a:schemeClr val="tx1">
                    <a:lumMod val="95000"/>
                    <a:lumOff val="5000"/>
                  </a:schemeClr>
                </a:solidFill>
              </a:rPr>
              <a:t>La nuova disciplina sulla trasparenza</a:t>
            </a:r>
          </a:p>
        </p:txBody>
      </p:sp>
      <p:sp>
        <p:nvSpPr>
          <p:cNvPr id="9219" name="Sottotitolo 2">
            <a:extLst>
              <a:ext uri="{FF2B5EF4-FFF2-40B4-BE49-F238E27FC236}">
                <a16:creationId xmlns:a16="http://schemas.microsoft.com/office/drawing/2014/main" id="{82043DDE-F92F-BB78-FD65-C750D9C8BCB1}"/>
              </a:ext>
            </a:extLst>
          </p:cNvPr>
          <p:cNvSpPr>
            <a:spLocks noGrp="1"/>
          </p:cNvSpPr>
          <p:nvPr>
            <p:ph type="subTitle" idx="1"/>
          </p:nvPr>
        </p:nvSpPr>
        <p:spPr>
          <a:xfrm>
            <a:off x="3810000" y="5003800"/>
            <a:ext cx="6172200" cy="1371600"/>
          </a:xfrm>
        </p:spPr>
        <p:txBody>
          <a:bodyPr/>
          <a:lstStyle/>
          <a:p>
            <a:pPr eaLnBrk="1" hangingPunct="1"/>
            <a:endParaRPr lang="it-IT" altLang="it-IT"/>
          </a:p>
        </p:txBody>
      </p:sp>
      <p:sp>
        <p:nvSpPr>
          <p:cNvPr id="9220" name="Segnaposto numero diapositiva 3">
            <a:extLst>
              <a:ext uri="{FF2B5EF4-FFF2-40B4-BE49-F238E27FC236}">
                <a16:creationId xmlns:a16="http://schemas.microsoft.com/office/drawing/2014/main" id="{51DCA102-8C1E-7076-AFEA-CFFCD9BA266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DFD053F-23FC-4CA7-971D-358981335721}" type="slidenum">
              <a:rPr lang="it-IT" altLang="it-IT" smtClean="0">
                <a:solidFill>
                  <a:srgbClr val="FFFFFF"/>
                </a:solidFill>
                <a:latin typeface="Century Schoolbook" panose="02040604050505020304" pitchFamily="18" charset="0"/>
              </a:rPr>
              <a:pPr/>
              <a:t>3</a:t>
            </a:fld>
            <a:endParaRPr lang="it-IT" altLang="it-IT">
              <a:solidFill>
                <a:srgbClr val="FFFFFF"/>
              </a:solidFill>
              <a:latin typeface="Century Schoolbook" panose="02040604050505020304" pitchFamily="18" charset="0"/>
            </a:endParaRPr>
          </a:p>
        </p:txBody>
      </p:sp>
      <p:pic>
        <p:nvPicPr>
          <p:cNvPr id="3" name="Immagine 2">
            <a:extLst>
              <a:ext uri="{FF2B5EF4-FFF2-40B4-BE49-F238E27FC236}">
                <a16:creationId xmlns:a16="http://schemas.microsoft.com/office/drawing/2014/main" id="{C3642723-0479-5556-83BE-5BF08651C81A}"/>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4" name="Immagine 3">
            <a:extLst>
              <a:ext uri="{FF2B5EF4-FFF2-40B4-BE49-F238E27FC236}">
                <a16:creationId xmlns:a16="http://schemas.microsoft.com/office/drawing/2014/main" id="{28FE4767-6EDD-7A81-7A5C-A91B53ACFADB}"/>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473B53-C5F1-6161-5501-8BE4FBADB4D9}"/>
              </a:ext>
            </a:extLst>
          </p:cNvPr>
          <p:cNvSpPr>
            <a:spLocks noGrp="1"/>
          </p:cNvSpPr>
          <p:nvPr>
            <p:ph type="ctrTitle"/>
          </p:nvPr>
        </p:nvSpPr>
        <p:spPr/>
        <p:txBody>
          <a:bodyPr/>
          <a:lstStyle/>
          <a:p>
            <a:pPr algn="just">
              <a:defRPr/>
            </a:pPr>
            <a:r>
              <a:rPr lang="it-IT" dirty="0">
                <a:solidFill>
                  <a:schemeClr val="tx1">
                    <a:lumMod val="95000"/>
                    <a:lumOff val="5000"/>
                  </a:schemeClr>
                </a:solidFill>
              </a:rPr>
              <a:t>Pubblicazione di ulteriori dati, art. 7 bis comma 3</a:t>
            </a:r>
          </a:p>
        </p:txBody>
      </p:sp>
      <p:sp>
        <p:nvSpPr>
          <p:cNvPr id="3" name="Segnaposto contenuto 2">
            <a:extLst>
              <a:ext uri="{FF2B5EF4-FFF2-40B4-BE49-F238E27FC236}">
                <a16:creationId xmlns:a16="http://schemas.microsoft.com/office/drawing/2014/main" id="{A4E2E60B-A462-8F7F-DB39-3C49972F1F96}"/>
              </a:ext>
            </a:extLst>
          </p:cNvPr>
          <p:cNvSpPr>
            <a:spLocks noGrp="1"/>
          </p:cNvSpPr>
          <p:nvPr>
            <p:ph type="subTitle" idx="1"/>
          </p:nvPr>
        </p:nvSpPr>
        <p:spPr/>
        <p:txBody>
          <a:bodyPr>
            <a:normAutofit fontScale="47500" lnSpcReduction="20000"/>
          </a:bodyPr>
          <a:lstStyle/>
          <a:p>
            <a:pPr marL="274320" indent="-274320" algn="just">
              <a:spcAft>
                <a:spcPts val="0"/>
              </a:spcAft>
              <a:buFont typeface="Wingdings"/>
              <a:buChar char=""/>
              <a:defRPr/>
            </a:pPr>
            <a:r>
              <a:rPr lang="it-IT" sz="3200" dirty="0">
                <a:solidFill>
                  <a:schemeClr val="tx1">
                    <a:lumMod val="95000"/>
                    <a:lumOff val="5000"/>
                  </a:schemeClr>
                </a:solidFill>
              </a:rPr>
              <a:t>Le pubbliche amministrazioni possono disporre la pubblicazione nel proprio sito istituzionale di dati, informazioni e documenti che non hanno l'obbligo di pubblicare ai sensi del presente decreto o sulla base di specifica previsione di legge o regolamento, nel rispetto dei limiti indicati dall'articolo 5-bis, procedendo alla indicazione in forma anonima dei dati personali eventualmente presenti.</a:t>
            </a:r>
            <a:endParaRPr lang="it-IT" dirty="0">
              <a:solidFill>
                <a:schemeClr val="tx1">
                  <a:lumMod val="95000"/>
                  <a:lumOff val="5000"/>
                </a:schemeClr>
              </a:solidFill>
            </a:endParaRPr>
          </a:p>
        </p:txBody>
      </p:sp>
      <p:sp>
        <p:nvSpPr>
          <p:cNvPr id="36868" name="Segnaposto numero diapositiva 3">
            <a:extLst>
              <a:ext uri="{FF2B5EF4-FFF2-40B4-BE49-F238E27FC236}">
                <a16:creationId xmlns:a16="http://schemas.microsoft.com/office/drawing/2014/main" id="{EDC612B7-D2D6-620F-3672-9226F3F7B68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6D25B98-7253-4332-A04A-F4EC027BBFB9}" type="slidenum">
              <a:rPr lang="it-IT" altLang="it-IT" smtClean="0">
                <a:solidFill>
                  <a:srgbClr val="FFFFFF"/>
                </a:solidFill>
                <a:latin typeface="Century Schoolbook" panose="02040604050505020304" pitchFamily="18" charset="0"/>
              </a:rPr>
              <a:pPr/>
              <a:t>30</a:t>
            </a:fld>
            <a:endParaRPr lang="it-IT" altLang="it-IT">
              <a:solidFill>
                <a:srgbClr val="FFFFFF"/>
              </a:solidFill>
              <a:latin typeface="Century Schoolbook" panose="02040604050505020304" pitchFamily="18" charset="0"/>
            </a:endParaRPr>
          </a:p>
        </p:txBody>
      </p:sp>
      <p:pic>
        <p:nvPicPr>
          <p:cNvPr id="4" name="Immagine 3">
            <a:extLst>
              <a:ext uri="{FF2B5EF4-FFF2-40B4-BE49-F238E27FC236}">
                <a16:creationId xmlns:a16="http://schemas.microsoft.com/office/drawing/2014/main" id="{87F0C7CE-BB2C-6167-D585-1CEBB84E6274}"/>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1F3F9400-0EFD-77BD-B0C3-A2F20424ADFA}"/>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6A14557-94F9-4C9A-4F75-1C975F93C7D8}"/>
              </a:ext>
            </a:extLst>
          </p:cNvPr>
          <p:cNvSpPr>
            <a:spLocks noGrp="1"/>
          </p:cNvSpPr>
          <p:nvPr>
            <p:ph type="ctrTitle"/>
          </p:nvPr>
        </p:nvSpPr>
        <p:spPr>
          <a:xfrm>
            <a:off x="2928401" y="1380068"/>
            <a:ext cx="8574622" cy="1009449"/>
          </a:xfrm>
        </p:spPr>
        <p:txBody>
          <a:bodyPr/>
          <a:lstStyle/>
          <a:p>
            <a:pPr algn="just">
              <a:defRPr/>
            </a:pPr>
            <a:r>
              <a:rPr lang="it-IT" dirty="0">
                <a:solidFill>
                  <a:schemeClr val="tx1">
                    <a:lumMod val="95000"/>
                    <a:lumOff val="5000"/>
                  </a:schemeClr>
                </a:solidFill>
              </a:rPr>
              <a:t>Gli interventi dell’ANAC</a:t>
            </a:r>
          </a:p>
        </p:txBody>
      </p:sp>
      <p:sp>
        <p:nvSpPr>
          <p:cNvPr id="3" name="Segnaposto contenuto 2">
            <a:extLst>
              <a:ext uri="{FF2B5EF4-FFF2-40B4-BE49-F238E27FC236}">
                <a16:creationId xmlns:a16="http://schemas.microsoft.com/office/drawing/2014/main" id="{77727843-346A-E41E-6B73-7089FD325530}"/>
              </a:ext>
            </a:extLst>
          </p:cNvPr>
          <p:cNvSpPr>
            <a:spLocks noGrp="1"/>
          </p:cNvSpPr>
          <p:nvPr>
            <p:ph type="subTitle" idx="1"/>
          </p:nvPr>
        </p:nvSpPr>
        <p:spPr>
          <a:xfrm>
            <a:off x="2415397" y="2510287"/>
            <a:ext cx="9087626" cy="2874514"/>
          </a:xfrm>
        </p:spPr>
        <p:txBody>
          <a:bodyPr>
            <a:normAutofit fontScale="70000" lnSpcReduction="20000"/>
          </a:bodyPr>
          <a:lstStyle/>
          <a:p>
            <a:pPr marL="274320" indent="-274320" algn="just">
              <a:spcAft>
                <a:spcPts val="0"/>
              </a:spcAft>
              <a:buFont typeface="Wingdings"/>
              <a:buChar char=""/>
              <a:defRPr/>
            </a:pPr>
            <a:r>
              <a:rPr lang="it-IT" sz="3200" i="1" dirty="0">
                <a:solidFill>
                  <a:schemeClr val="tx1">
                    <a:lumMod val="95000"/>
                    <a:lumOff val="5000"/>
                  </a:schemeClr>
                </a:solidFill>
              </a:rPr>
              <a:t>Art. 3 comma 1-</a:t>
            </a:r>
            <a:r>
              <a:rPr lang="it-IT" sz="3200" dirty="0">
                <a:solidFill>
                  <a:schemeClr val="tx1">
                    <a:lumMod val="95000"/>
                    <a:lumOff val="5000"/>
                  </a:schemeClr>
                </a:solidFill>
              </a:rPr>
              <a:t>bis</a:t>
            </a:r>
            <a:r>
              <a:rPr lang="it-IT" sz="3200" i="1" dirty="0">
                <a:solidFill>
                  <a:schemeClr val="tx1">
                    <a:lumMod val="95000"/>
                    <a:lumOff val="5000"/>
                  </a:schemeClr>
                </a:solidFill>
              </a:rPr>
              <a:t>. </a:t>
            </a:r>
          </a:p>
          <a:p>
            <a:pPr marL="274320" indent="-274320" algn="just">
              <a:spcAft>
                <a:spcPts val="0"/>
              </a:spcAft>
              <a:buFont typeface="Wingdings"/>
              <a:buChar char=""/>
              <a:defRPr/>
            </a:pPr>
            <a:r>
              <a:rPr lang="it-IT" sz="3200" i="1" dirty="0">
                <a:solidFill>
                  <a:schemeClr val="tx1">
                    <a:lumMod val="95000"/>
                    <a:lumOff val="5000"/>
                  </a:schemeClr>
                </a:solidFill>
              </a:rPr>
              <a:t>L'Autorità nazionale anticorruzione, sentito il Garante per la protezione dei dati personali nel caso in cui siano coinvolti dati personali, con propria delibera adottata, previa consultazione pubblica, in conformità con i principi di proporzionalità e di semplificazione, e all'esclusivo fine di ridurre gli oneri gravanti sui soggetti di cui all'art. 2-bis, può identificare i dati, le informazioni e i documenti oggetto di pubblicazione obbligatoria ai sensi della disciplina vigente per i quali la pubblicazione in forma integrale è sostituita con quella di informazioni riassuntive, elaborate per aggregazione. In questi casi, l'accesso ai dati e ai documenti nella loro integrità è disciplinato dall'art. 5.</a:t>
            </a:r>
            <a:endParaRPr lang="it-IT" dirty="0">
              <a:solidFill>
                <a:schemeClr val="tx1">
                  <a:lumMod val="95000"/>
                  <a:lumOff val="5000"/>
                </a:schemeClr>
              </a:solidFill>
            </a:endParaRPr>
          </a:p>
        </p:txBody>
      </p:sp>
      <p:sp>
        <p:nvSpPr>
          <p:cNvPr id="37892" name="Segnaposto numero diapositiva 3">
            <a:extLst>
              <a:ext uri="{FF2B5EF4-FFF2-40B4-BE49-F238E27FC236}">
                <a16:creationId xmlns:a16="http://schemas.microsoft.com/office/drawing/2014/main" id="{5B777C15-E68C-5A58-C1E3-AD8C2000A80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17DB533-5746-4B2F-8F0A-98B5800D2829}" type="slidenum">
              <a:rPr lang="it-IT" altLang="it-IT" smtClean="0">
                <a:solidFill>
                  <a:srgbClr val="FFFFFF"/>
                </a:solidFill>
                <a:latin typeface="Century Schoolbook" panose="02040604050505020304" pitchFamily="18" charset="0"/>
              </a:rPr>
              <a:pPr/>
              <a:t>31</a:t>
            </a:fld>
            <a:endParaRPr lang="it-IT" altLang="it-IT">
              <a:solidFill>
                <a:srgbClr val="FFFFFF"/>
              </a:solidFill>
              <a:latin typeface="Century Schoolbook" panose="02040604050505020304" pitchFamily="18" charset="0"/>
            </a:endParaRPr>
          </a:p>
        </p:txBody>
      </p:sp>
      <p:pic>
        <p:nvPicPr>
          <p:cNvPr id="4" name="Immagine 3">
            <a:extLst>
              <a:ext uri="{FF2B5EF4-FFF2-40B4-BE49-F238E27FC236}">
                <a16:creationId xmlns:a16="http://schemas.microsoft.com/office/drawing/2014/main" id="{521B4D19-CFA2-B488-2587-829A1F4EAACE}"/>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065140A2-D9DD-057D-E6B2-6F590EAE126A}"/>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7B3B54A4-C6D4-AC2B-92B2-FAF0A6CD80D6}"/>
              </a:ext>
            </a:extLst>
          </p:cNvPr>
          <p:cNvSpPr>
            <a:spLocks noGrp="1"/>
          </p:cNvSpPr>
          <p:nvPr>
            <p:ph type="ctrTitle"/>
          </p:nvPr>
        </p:nvSpPr>
        <p:spPr>
          <a:xfrm>
            <a:off x="2928401" y="1380069"/>
            <a:ext cx="8574622" cy="905932"/>
          </a:xfrm>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A387CCA6-92F7-86B6-72C0-2FB708D8A2D0}"/>
              </a:ext>
            </a:extLst>
          </p:cNvPr>
          <p:cNvSpPr>
            <a:spLocks noGrp="1"/>
          </p:cNvSpPr>
          <p:nvPr>
            <p:ph type="subTitle" idx="1"/>
          </p:nvPr>
        </p:nvSpPr>
        <p:spPr>
          <a:xfrm>
            <a:off x="2415397" y="2467155"/>
            <a:ext cx="9087626" cy="2917646"/>
          </a:xfrm>
        </p:spPr>
        <p:txBody>
          <a:bodyPr>
            <a:normAutofit fontScale="77500" lnSpcReduction="20000"/>
          </a:bodyPr>
          <a:lstStyle/>
          <a:p>
            <a:pPr marL="274320" indent="-274320" algn="just">
              <a:spcAft>
                <a:spcPts val="0"/>
              </a:spcAft>
              <a:buFont typeface="Wingdings"/>
              <a:buChar char=""/>
              <a:defRPr/>
            </a:pPr>
            <a:r>
              <a:rPr lang="it-IT" sz="3200" i="1" dirty="0">
                <a:solidFill>
                  <a:schemeClr val="tx1">
                    <a:lumMod val="95000"/>
                    <a:lumOff val="5000"/>
                  </a:schemeClr>
                </a:solidFill>
              </a:rPr>
              <a:t>Art. 3 comma 1-ter. </a:t>
            </a:r>
          </a:p>
          <a:p>
            <a:pPr marL="274320" indent="-274320" algn="just">
              <a:spcAft>
                <a:spcPts val="0"/>
              </a:spcAft>
              <a:buFont typeface="Wingdings"/>
              <a:buChar char=""/>
              <a:defRPr/>
            </a:pPr>
            <a:r>
              <a:rPr lang="it-IT" sz="3200" i="1" dirty="0">
                <a:solidFill>
                  <a:schemeClr val="tx1">
                    <a:lumMod val="95000"/>
                    <a:lumOff val="5000"/>
                  </a:schemeClr>
                </a:solidFill>
              </a:rPr>
              <a:t>L'Autorità nazionale anticorruzione può con il Piano Nazionale Anticorruzione, nel rispetto delle disposizioni del presente Decreto, precisare gli obblighi di pubblicazione e le relative modalità di attuazione, in relazione alla natura dei soggetti, alla loro dimensione organizzativa e alle attività svolte, prevedendo in particolare modalità semplificate per i Comuni con popolazione inferiore a 15.000 abitanti, per gli ordini e collegi professionali.</a:t>
            </a:r>
            <a:endParaRPr lang="it-IT" dirty="0">
              <a:solidFill>
                <a:schemeClr val="tx1">
                  <a:lumMod val="95000"/>
                  <a:lumOff val="5000"/>
                </a:schemeClr>
              </a:solidFill>
            </a:endParaRPr>
          </a:p>
        </p:txBody>
      </p:sp>
      <p:sp>
        <p:nvSpPr>
          <p:cNvPr id="38916" name="Segnaposto numero diapositiva 3">
            <a:extLst>
              <a:ext uri="{FF2B5EF4-FFF2-40B4-BE49-F238E27FC236}">
                <a16:creationId xmlns:a16="http://schemas.microsoft.com/office/drawing/2014/main" id="{4759F66C-72CC-3736-598F-ECF54093728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707CDD7-BACC-490A-9119-1ECB32A2F736}" type="slidenum">
              <a:rPr lang="it-IT" altLang="it-IT" smtClean="0">
                <a:solidFill>
                  <a:srgbClr val="FFFFFF"/>
                </a:solidFill>
                <a:latin typeface="Century Schoolbook" panose="02040604050505020304" pitchFamily="18" charset="0"/>
              </a:rPr>
              <a:pPr/>
              <a:t>32</a:t>
            </a:fld>
            <a:endParaRPr lang="it-IT" altLang="it-IT">
              <a:solidFill>
                <a:srgbClr val="FFFFFF"/>
              </a:solidFill>
              <a:latin typeface="Century Schoolbook" panose="02040604050505020304" pitchFamily="18" charset="0"/>
            </a:endParaRPr>
          </a:p>
        </p:txBody>
      </p:sp>
      <p:pic>
        <p:nvPicPr>
          <p:cNvPr id="4" name="Immagine 3">
            <a:extLst>
              <a:ext uri="{FF2B5EF4-FFF2-40B4-BE49-F238E27FC236}">
                <a16:creationId xmlns:a16="http://schemas.microsoft.com/office/drawing/2014/main" id="{33827127-4D71-9387-1E9B-BA122C5AB182}"/>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2" name="Immagine 1">
            <a:extLst>
              <a:ext uri="{FF2B5EF4-FFF2-40B4-BE49-F238E27FC236}">
                <a16:creationId xmlns:a16="http://schemas.microsoft.com/office/drawing/2014/main" id="{77B25ACE-6FFC-A658-5D8E-5DFE31FBF329}"/>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8406E300-B83D-BD7F-A8B5-E86D94FF0A96}"/>
              </a:ext>
            </a:extLst>
          </p:cNvPr>
          <p:cNvSpPr>
            <a:spLocks noGrp="1"/>
          </p:cNvSpPr>
          <p:nvPr>
            <p:ph type="ctrTitle"/>
          </p:nvPr>
        </p:nvSpPr>
        <p:spPr>
          <a:xfrm>
            <a:off x="2928401" y="1380068"/>
            <a:ext cx="8574622" cy="1216483"/>
          </a:xfrm>
        </p:spPr>
        <p:txBody>
          <a:bodyPr/>
          <a:lstStyle/>
          <a:p>
            <a:endParaRPr lang="it-IT" dirty="0"/>
          </a:p>
        </p:txBody>
      </p:sp>
      <p:sp>
        <p:nvSpPr>
          <p:cNvPr id="3" name="Segnaposto contenuto 2">
            <a:extLst>
              <a:ext uri="{FF2B5EF4-FFF2-40B4-BE49-F238E27FC236}">
                <a16:creationId xmlns:a16="http://schemas.microsoft.com/office/drawing/2014/main" id="{CEF692E8-44D8-38F2-CD76-2219E3F3F7DE}"/>
              </a:ext>
            </a:extLst>
          </p:cNvPr>
          <p:cNvSpPr>
            <a:spLocks noGrp="1"/>
          </p:cNvSpPr>
          <p:nvPr>
            <p:ph type="subTitle" idx="1"/>
          </p:nvPr>
        </p:nvSpPr>
        <p:spPr>
          <a:xfrm>
            <a:off x="2294627" y="2855343"/>
            <a:ext cx="9208396" cy="2529458"/>
          </a:xfrm>
        </p:spPr>
        <p:txBody>
          <a:bodyPr>
            <a:normAutofit fontScale="85000" lnSpcReduction="20000"/>
          </a:bodyPr>
          <a:lstStyle/>
          <a:p>
            <a:pPr marL="274320" indent="-274320" algn="just">
              <a:spcAft>
                <a:spcPts val="0"/>
              </a:spcAft>
              <a:buFont typeface="Wingdings"/>
              <a:buChar char=""/>
              <a:defRPr/>
            </a:pPr>
            <a:r>
              <a:rPr lang="it-IT" sz="3200" i="1" dirty="0">
                <a:solidFill>
                  <a:schemeClr val="tx1">
                    <a:lumMod val="95000"/>
                    <a:lumOff val="5000"/>
                  </a:schemeClr>
                </a:solidFill>
              </a:rPr>
              <a:t>Art. 8 comma 3-bis. </a:t>
            </a:r>
          </a:p>
          <a:p>
            <a:pPr marL="274320" indent="-274320" algn="just">
              <a:spcAft>
                <a:spcPts val="0"/>
              </a:spcAft>
              <a:buFont typeface="Wingdings"/>
              <a:buChar char=""/>
              <a:defRPr/>
            </a:pPr>
            <a:r>
              <a:rPr lang="it-IT" sz="3200" i="1" dirty="0">
                <a:solidFill>
                  <a:schemeClr val="tx1">
                    <a:lumMod val="95000"/>
                    <a:lumOff val="5000"/>
                  </a:schemeClr>
                </a:solidFill>
              </a:rPr>
              <a:t>L'Autorità nazionale anticorruzione, sulla base di una valutazione del rischio corruttivo, delle esigenze di semplificazione e delle richieste di accesso, determina, anche su proposta del Garante per la protezione dei dati personali, i casi in cui la durata della pubblicazione del dato e del documento può essere inferiore a 5 anni.</a:t>
            </a:r>
            <a:endParaRPr lang="it-IT" dirty="0">
              <a:solidFill>
                <a:schemeClr val="tx1">
                  <a:lumMod val="95000"/>
                  <a:lumOff val="5000"/>
                </a:schemeClr>
              </a:solidFill>
            </a:endParaRPr>
          </a:p>
        </p:txBody>
      </p:sp>
      <p:sp>
        <p:nvSpPr>
          <p:cNvPr id="39940" name="Segnaposto numero diapositiva 3">
            <a:extLst>
              <a:ext uri="{FF2B5EF4-FFF2-40B4-BE49-F238E27FC236}">
                <a16:creationId xmlns:a16="http://schemas.microsoft.com/office/drawing/2014/main" id="{97FD8AC3-96CD-F6D2-DAA6-F0B5F34CC77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3644397-5B33-4021-92F9-D8F7209309B6}" type="slidenum">
              <a:rPr lang="it-IT" altLang="it-IT" smtClean="0">
                <a:solidFill>
                  <a:srgbClr val="FFFFFF"/>
                </a:solidFill>
                <a:latin typeface="Century Schoolbook" panose="02040604050505020304" pitchFamily="18" charset="0"/>
              </a:rPr>
              <a:pPr/>
              <a:t>33</a:t>
            </a:fld>
            <a:endParaRPr lang="it-IT" altLang="it-IT">
              <a:solidFill>
                <a:srgbClr val="FFFFFF"/>
              </a:solidFill>
              <a:latin typeface="Century Schoolbook" panose="02040604050505020304" pitchFamily="18" charset="0"/>
            </a:endParaRPr>
          </a:p>
        </p:txBody>
      </p:sp>
      <p:pic>
        <p:nvPicPr>
          <p:cNvPr id="4" name="Immagine 3">
            <a:extLst>
              <a:ext uri="{FF2B5EF4-FFF2-40B4-BE49-F238E27FC236}">
                <a16:creationId xmlns:a16="http://schemas.microsoft.com/office/drawing/2014/main" id="{9B10F5DB-4593-D1EA-DC73-77A55E3F37F4}"/>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2" name="Immagine 1">
            <a:extLst>
              <a:ext uri="{FF2B5EF4-FFF2-40B4-BE49-F238E27FC236}">
                <a16:creationId xmlns:a16="http://schemas.microsoft.com/office/drawing/2014/main" id="{5984B28F-86E8-E22A-8B95-027D4C774E17}"/>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8BE4F80-1795-439E-EAE5-245D7123B1B4}"/>
              </a:ext>
            </a:extLst>
          </p:cNvPr>
          <p:cNvSpPr>
            <a:spLocks noGrp="1"/>
          </p:cNvSpPr>
          <p:nvPr>
            <p:ph type="ctrTitle"/>
          </p:nvPr>
        </p:nvSpPr>
        <p:spPr/>
        <p:txBody>
          <a:bodyPr/>
          <a:lstStyle/>
          <a:p>
            <a:pPr>
              <a:defRPr/>
            </a:pPr>
            <a:r>
              <a:rPr lang="it-IT" dirty="0"/>
              <a:t>Le dichiarazioni dei redditi</a:t>
            </a:r>
          </a:p>
        </p:txBody>
      </p:sp>
      <p:sp>
        <p:nvSpPr>
          <p:cNvPr id="40963" name="Segnaposto contenuto 2">
            <a:extLst>
              <a:ext uri="{FF2B5EF4-FFF2-40B4-BE49-F238E27FC236}">
                <a16:creationId xmlns:a16="http://schemas.microsoft.com/office/drawing/2014/main" id="{CB993305-A18E-DBBF-1AB7-8C41B009FDD6}"/>
              </a:ext>
            </a:extLst>
          </p:cNvPr>
          <p:cNvSpPr>
            <a:spLocks noGrp="1"/>
          </p:cNvSpPr>
          <p:nvPr>
            <p:ph type="subTitle" idx="1"/>
          </p:nvPr>
        </p:nvSpPr>
        <p:spPr/>
        <p:txBody>
          <a:bodyPr/>
          <a:lstStyle/>
          <a:p>
            <a:pPr eaLnBrk="1" hangingPunct="1"/>
            <a:r>
              <a:rPr lang="it-IT" altLang="it-IT"/>
              <a:t>La pubblicazione è prevista dall’art. 14 del dlgs 33 del 2013</a:t>
            </a:r>
          </a:p>
        </p:txBody>
      </p:sp>
      <p:sp>
        <p:nvSpPr>
          <p:cNvPr id="40964" name="Segnaposto numero diapositiva 3">
            <a:extLst>
              <a:ext uri="{FF2B5EF4-FFF2-40B4-BE49-F238E27FC236}">
                <a16:creationId xmlns:a16="http://schemas.microsoft.com/office/drawing/2014/main" id="{B13A541F-0B9F-18FD-DA5E-31B2710314B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E8C6F2D-9DD8-48E1-8E08-8C3AC8336952}" type="slidenum">
              <a:rPr lang="it-IT" altLang="it-IT" smtClean="0">
                <a:solidFill>
                  <a:srgbClr val="FFFFFF"/>
                </a:solidFill>
                <a:latin typeface="Century Schoolbook" panose="02040604050505020304" pitchFamily="18" charset="0"/>
              </a:rPr>
              <a:pPr/>
              <a:t>34</a:t>
            </a:fld>
            <a:endParaRPr lang="it-IT" altLang="it-IT">
              <a:solidFill>
                <a:srgbClr val="FFFFFF"/>
              </a:solidFill>
              <a:latin typeface="Century Schoolbook" panose="02040604050505020304" pitchFamily="18" charset="0"/>
            </a:endParaRPr>
          </a:p>
        </p:txBody>
      </p:sp>
      <p:pic>
        <p:nvPicPr>
          <p:cNvPr id="3" name="Immagine 2">
            <a:extLst>
              <a:ext uri="{FF2B5EF4-FFF2-40B4-BE49-F238E27FC236}">
                <a16:creationId xmlns:a16="http://schemas.microsoft.com/office/drawing/2014/main" id="{FD18726E-CF93-50B8-8705-9039FB3EB8B6}"/>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4" name="Immagine 3">
            <a:extLst>
              <a:ext uri="{FF2B5EF4-FFF2-40B4-BE49-F238E27FC236}">
                <a16:creationId xmlns:a16="http://schemas.microsoft.com/office/drawing/2014/main" id="{D39460A2-1A2C-E955-781D-148EE279776B}"/>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53E73D47-1293-9D18-17EF-D46A09FBE40A}"/>
              </a:ext>
            </a:extLst>
          </p:cNvPr>
          <p:cNvSpPr>
            <a:spLocks noGrp="1"/>
          </p:cNvSpPr>
          <p:nvPr>
            <p:ph type="ctrTitle"/>
          </p:nvPr>
        </p:nvSpPr>
        <p:spPr>
          <a:xfrm>
            <a:off x="2928401" y="1380068"/>
            <a:ext cx="8574622" cy="1216483"/>
          </a:xfrm>
        </p:spPr>
        <p:txBody>
          <a:bodyPr/>
          <a:lstStyle/>
          <a:p>
            <a:endParaRPr lang="it-IT" dirty="0"/>
          </a:p>
        </p:txBody>
      </p:sp>
      <p:sp>
        <p:nvSpPr>
          <p:cNvPr id="3" name="Segnaposto contenuto 2">
            <a:extLst>
              <a:ext uri="{FF2B5EF4-FFF2-40B4-BE49-F238E27FC236}">
                <a16:creationId xmlns:a16="http://schemas.microsoft.com/office/drawing/2014/main" id="{D35C3F50-E222-F139-454C-B56AA677D04E}"/>
              </a:ext>
            </a:extLst>
          </p:cNvPr>
          <p:cNvSpPr>
            <a:spLocks noGrp="1"/>
          </p:cNvSpPr>
          <p:nvPr>
            <p:ph type="subTitle" idx="1"/>
          </p:nvPr>
        </p:nvSpPr>
        <p:spPr>
          <a:xfrm>
            <a:off x="2449903" y="2803585"/>
            <a:ext cx="9053120" cy="2581216"/>
          </a:xfrm>
        </p:spPr>
        <p:txBody>
          <a:bodyPr>
            <a:normAutofit fontScale="92500" lnSpcReduction="20000"/>
          </a:bodyPr>
          <a:lstStyle/>
          <a:p>
            <a:pPr marL="274320" indent="-274320" algn="just">
              <a:spcAft>
                <a:spcPts val="0"/>
              </a:spcAft>
              <a:buFont typeface="Wingdings"/>
              <a:buChar char=""/>
              <a:defRPr/>
            </a:pPr>
            <a:r>
              <a:rPr lang="it-IT" dirty="0"/>
              <a:t>Le predette norme delineano chiaramente la necessità, fortemente evidenziata dalla sopra citata sentenza della Corte di giustizia delle </a:t>
            </a:r>
            <a:r>
              <a:rPr lang="it-IT" dirty="0" err="1"/>
              <a:t>comunita'</a:t>
            </a:r>
            <a:r>
              <a:rPr lang="it-IT" dirty="0"/>
              <a:t> europee 20 maggio 2003 in relazione agli art. 6, n. 1, lett. c), e 7, lett. c) ed e), della direttiva n. 1995/46/CE, ma declinata anche dalle altre decisioni invocate in ricorso e riportate in fatto, secondo cui la tutela delle persone fisiche con riguardo al trattamento dei dati personali, nonché alla libera circolazione di tali dati, non osta a una normativa nazionale che imponga la raccolta e la divulgazione dei dati sui redditi dei dipendenti pubblici, a condizione, però, che sia provato che la divulgazione, laddove puntuale, ovvero riferita anche ai nominativi dei dipendenti, risulti necessaria e appropriata per l'obiettivo di buona gestione delle risorse pubbliche.</a:t>
            </a:r>
          </a:p>
        </p:txBody>
      </p:sp>
      <p:sp>
        <p:nvSpPr>
          <p:cNvPr id="41988" name="Segnaposto numero diapositiva 3">
            <a:extLst>
              <a:ext uri="{FF2B5EF4-FFF2-40B4-BE49-F238E27FC236}">
                <a16:creationId xmlns:a16="http://schemas.microsoft.com/office/drawing/2014/main" id="{8B3836A1-7FD0-598C-9E40-AF45F7F15E0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681F327-6672-48E0-ADCF-6AE2F56A44AC}" type="slidenum">
              <a:rPr lang="it-IT" altLang="it-IT" smtClean="0">
                <a:solidFill>
                  <a:srgbClr val="FFFFFF"/>
                </a:solidFill>
                <a:latin typeface="Century Schoolbook" panose="02040604050505020304" pitchFamily="18" charset="0"/>
              </a:rPr>
              <a:pPr/>
              <a:t>35</a:t>
            </a:fld>
            <a:endParaRPr lang="it-IT" altLang="it-IT">
              <a:solidFill>
                <a:srgbClr val="FFFFFF"/>
              </a:solidFill>
              <a:latin typeface="Century Schoolbook" panose="02040604050505020304" pitchFamily="18" charset="0"/>
            </a:endParaRPr>
          </a:p>
        </p:txBody>
      </p:sp>
      <p:pic>
        <p:nvPicPr>
          <p:cNvPr id="4" name="Immagine 3">
            <a:extLst>
              <a:ext uri="{FF2B5EF4-FFF2-40B4-BE49-F238E27FC236}">
                <a16:creationId xmlns:a16="http://schemas.microsoft.com/office/drawing/2014/main" id="{CF2812A3-3FF4-0BB0-AA39-780E7C9FD16F}"/>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2" name="Immagine 1">
            <a:extLst>
              <a:ext uri="{FF2B5EF4-FFF2-40B4-BE49-F238E27FC236}">
                <a16:creationId xmlns:a16="http://schemas.microsoft.com/office/drawing/2014/main" id="{098E5EC0-0827-044F-7E01-BC6D2881EF69}"/>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5CB5E001-9EB2-3584-3522-4456D82398DB}"/>
              </a:ext>
            </a:extLst>
          </p:cNvPr>
          <p:cNvSpPr>
            <a:spLocks noGrp="1"/>
          </p:cNvSpPr>
          <p:nvPr>
            <p:ph type="ctrTitle"/>
          </p:nvPr>
        </p:nvSpPr>
        <p:spPr>
          <a:xfrm>
            <a:off x="2928401" y="1380068"/>
            <a:ext cx="8574622" cy="845547"/>
          </a:xfrm>
        </p:spPr>
        <p:txBody>
          <a:bodyPr>
            <a:normAutofit fontScale="90000"/>
          </a:bodyPr>
          <a:lstStyle/>
          <a:p>
            <a:endParaRPr lang="it-IT" dirty="0"/>
          </a:p>
        </p:txBody>
      </p:sp>
      <p:sp>
        <p:nvSpPr>
          <p:cNvPr id="43011" name="Segnaposto contenuto 2">
            <a:extLst>
              <a:ext uri="{FF2B5EF4-FFF2-40B4-BE49-F238E27FC236}">
                <a16:creationId xmlns:a16="http://schemas.microsoft.com/office/drawing/2014/main" id="{6399EA38-41BB-3450-C711-4051FFFCF9C4}"/>
              </a:ext>
            </a:extLst>
          </p:cNvPr>
          <p:cNvSpPr>
            <a:spLocks noGrp="1"/>
          </p:cNvSpPr>
          <p:nvPr>
            <p:ph type="subTitle" idx="1"/>
          </p:nvPr>
        </p:nvSpPr>
        <p:spPr>
          <a:xfrm>
            <a:off x="2518913" y="2518913"/>
            <a:ext cx="8984109" cy="2865888"/>
          </a:xfrm>
        </p:spPr>
        <p:txBody>
          <a:bodyPr>
            <a:normAutofit/>
          </a:bodyPr>
          <a:lstStyle/>
          <a:p>
            <a:pPr algn="just" eaLnBrk="1" hangingPunct="1"/>
            <a:r>
              <a:rPr lang="it-IT" altLang="it-IT" dirty="0"/>
              <a:t>In applicazione delle predette coordinate normative ed ermeneutiche, la denunzia di incompatibilità con la normativa europea e costituzionale formulata dai ricorrenti in relazione ai contestati dati oggetto di divulgazione risulta non manifestamente infondata.</a:t>
            </a:r>
          </a:p>
        </p:txBody>
      </p:sp>
      <p:sp>
        <p:nvSpPr>
          <p:cNvPr id="43012" name="Segnaposto numero diapositiva 3">
            <a:extLst>
              <a:ext uri="{FF2B5EF4-FFF2-40B4-BE49-F238E27FC236}">
                <a16:creationId xmlns:a16="http://schemas.microsoft.com/office/drawing/2014/main" id="{C374F5B7-B1F1-CDF1-3019-CE7597E84B2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41D2413-0D6D-400F-94AE-CF326D0C5F12}" type="slidenum">
              <a:rPr lang="it-IT" altLang="it-IT" smtClean="0">
                <a:solidFill>
                  <a:srgbClr val="FFFFFF"/>
                </a:solidFill>
                <a:latin typeface="Century Schoolbook" panose="02040604050505020304" pitchFamily="18" charset="0"/>
              </a:rPr>
              <a:pPr/>
              <a:t>36</a:t>
            </a:fld>
            <a:endParaRPr lang="it-IT" altLang="it-IT">
              <a:solidFill>
                <a:srgbClr val="FFFFFF"/>
              </a:solidFill>
              <a:latin typeface="Century Schoolbook" panose="02040604050505020304" pitchFamily="18" charset="0"/>
            </a:endParaRPr>
          </a:p>
        </p:txBody>
      </p:sp>
      <p:pic>
        <p:nvPicPr>
          <p:cNvPr id="3" name="Immagine 2">
            <a:extLst>
              <a:ext uri="{FF2B5EF4-FFF2-40B4-BE49-F238E27FC236}">
                <a16:creationId xmlns:a16="http://schemas.microsoft.com/office/drawing/2014/main" id="{E165AE5B-F269-E1D5-2BA7-48EBB4A9A14E}"/>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2" name="Immagine 1">
            <a:extLst>
              <a:ext uri="{FF2B5EF4-FFF2-40B4-BE49-F238E27FC236}">
                <a16:creationId xmlns:a16="http://schemas.microsoft.com/office/drawing/2014/main" id="{FC4E1D1A-AE29-1B98-3C26-DDAC6FCB3F4B}"/>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AADE1DBE-C698-DBFD-8E91-29CD66F02B06}"/>
              </a:ext>
            </a:extLst>
          </p:cNvPr>
          <p:cNvSpPr>
            <a:spLocks noGrp="1"/>
          </p:cNvSpPr>
          <p:nvPr>
            <p:ph type="ctrTitle"/>
          </p:nvPr>
        </p:nvSpPr>
        <p:spPr>
          <a:xfrm>
            <a:off x="2928401" y="1380068"/>
            <a:ext cx="8574622" cy="1018075"/>
          </a:xfrm>
        </p:spPr>
        <p:txBody>
          <a:bodyPr/>
          <a:lstStyle/>
          <a:p>
            <a:endParaRPr lang="it-IT" dirty="0"/>
          </a:p>
        </p:txBody>
      </p:sp>
      <p:sp>
        <p:nvSpPr>
          <p:cNvPr id="44035" name="Segnaposto contenuto 2">
            <a:extLst>
              <a:ext uri="{FF2B5EF4-FFF2-40B4-BE49-F238E27FC236}">
                <a16:creationId xmlns:a16="http://schemas.microsoft.com/office/drawing/2014/main" id="{8DD6E7F9-82BB-BD2D-BBB2-B78B6E80FD36}"/>
              </a:ext>
            </a:extLst>
          </p:cNvPr>
          <p:cNvSpPr>
            <a:spLocks noGrp="1"/>
          </p:cNvSpPr>
          <p:nvPr>
            <p:ph type="subTitle" idx="1"/>
          </p:nvPr>
        </p:nvSpPr>
        <p:spPr>
          <a:xfrm>
            <a:off x="2518913" y="2510287"/>
            <a:ext cx="8984109" cy="2874514"/>
          </a:xfrm>
        </p:spPr>
        <p:txBody>
          <a:bodyPr>
            <a:normAutofit/>
          </a:bodyPr>
          <a:lstStyle/>
          <a:p>
            <a:pPr algn="just" eaLnBrk="1" hangingPunct="1"/>
            <a:r>
              <a:rPr lang="it-IT" altLang="it-IT" dirty="0"/>
              <a:t>Il Collegio ritiene infatti che la divulgazione dei dati riferiti ai dirigenti pubblici di cui alle lettere c) e f) dell’art. 14, comma 1, del d.lgs. 33/2013, applicabile ai medesimi per effetto dell’estensione operata dal successivo comma 1-bis, che riguardano la situazione reddituale e patrimoniale degli interessati, si presti ai seguenti rilievi. </a:t>
            </a:r>
          </a:p>
        </p:txBody>
      </p:sp>
      <p:sp>
        <p:nvSpPr>
          <p:cNvPr id="44036" name="Segnaposto numero diapositiva 3">
            <a:extLst>
              <a:ext uri="{FF2B5EF4-FFF2-40B4-BE49-F238E27FC236}">
                <a16:creationId xmlns:a16="http://schemas.microsoft.com/office/drawing/2014/main" id="{47017000-4F64-FDC9-E7EF-E82F2BE465F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78D140A-18C7-4292-92B1-C008C1D4FFE8}" type="slidenum">
              <a:rPr lang="it-IT" altLang="it-IT" smtClean="0">
                <a:solidFill>
                  <a:srgbClr val="FFFFFF"/>
                </a:solidFill>
                <a:latin typeface="Century Schoolbook" panose="02040604050505020304" pitchFamily="18" charset="0"/>
              </a:rPr>
              <a:pPr/>
              <a:t>37</a:t>
            </a:fld>
            <a:endParaRPr lang="it-IT" altLang="it-IT">
              <a:solidFill>
                <a:srgbClr val="FFFFFF"/>
              </a:solidFill>
              <a:latin typeface="Century Schoolbook" panose="02040604050505020304" pitchFamily="18" charset="0"/>
            </a:endParaRPr>
          </a:p>
        </p:txBody>
      </p:sp>
      <p:pic>
        <p:nvPicPr>
          <p:cNvPr id="3" name="Immagine 2">
            <a:extLst>
              <a:ext uri="{FF2B5EF4-FFF2-40B4-BE49-F238E27FC236}">
                <a16:creationId xmlns:a16="http://schemas.microsoft.com/office/drawing/2014/main" id="{809EBBAE-0B1D-0C16-8606-6642E0678FAB}"/>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2" name="Immagine 1">
            <a:extLst>
              <a:ext uri="{FF2B5EF4-FFF2-40B4-BE49-F238E27FC236}">
                <a16:creationId xmlns:a16="http://schemas.microsoft.com/office/drawing/2014/main" id="{EB0783FD-FFB0-2F58-38EA-66E437C09057}"/>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859E0B82-FA32-362C-0DA5-375E12F46FA3}"/>
              </a:ext>
            </a:extLst>
          </p:cNvPr>
          <p:cNvSpPr>
            <a:spLocks noGrp="1"/>
          </p:cNvSpPr>
          <p:nvPr>
            <p:ph type="ctrTitle"/>
          </p:nvPr>
        </p:nvSpPr>
        <p:spPr>
          <a:xfrm>
            <a:off x="2928401" y="1380069"/>
            <a:ext cx="8574622" cy="897306"/>
          </a:xfrm>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2639B37E-699A-2CF4-C907-7BCF24B57386}"/>
              </a:ext>
            </a:extLst>
          </p:cNvPr>
          <p:cNvSpPr>
            <a:spLocks noGrp="1"/>
          </p:cNvSpPr>
          <p:nvPr>
            <p:ph type="subTitle" idx="1"/>
          </p:nvPr>
        </p:nvSpPr>
        <p:spPr>
          <a:xfrm>
            <a:off x="2553419" y="2553419"/>
            <a:ext cx="8949603" cy="2831382"/>
          </a:xfrm>
        </p:spPr>
        <p:txBody>
          <a:bodyPr>
            <a:normAutofit lnSpcReduction="10000"/>
          </a:bodyPr>
          <a:lstStyle/>
          <a:p>
            <a:pPr marL="274320" indent="-274320" algn="just">
              <a:spcAft>
                <a:spcPts val="0"/>
              </a:spcAft>
              <a:buFont typeface="Wingdings"/>
              <a:buChar char=""/>
              <a:defRPr/>
            </a:pPr>
            <a:r>
              <a:rPr lang="it-IT" dirty="0"/>
              <a:t>A) Quanto alla integrale equiparazione dei dirigenti pubblici con i titolari di incarichi politici, originari destinatari della prescrizione di cui all’art. 14, comma 1, d.lgs. 33/2013, e alla assenza di qualsiasi differenziazione tra le figure dirigenziali.</a:t>
            </a:r>
          </a:p>
          <a:p>
            <a:pPr marL="274320" indent="-274320" algn="just">
              <a:spcAft>
                <a:spcPts val="0"/>
              </a:spcAft>
              <a:buFont typeface="Wingdings"/>
              <a:buChar char=""/>
              <a:defRPr/>
            </a:pPr>
            <a:r>
              <a:rPr lang="it-IT" dirty="0"/>
              <a:t>Il Collegio osserva che la previsione in contestazione assimila condizioni che, all’evidenza, non sono equiparabili fra loro, stante l’enorme diversità tra le condizioni giuridiche facenti capo, nel vigente ordinamento nazionale, da un lato, ai titolari di incarichi politici e, dall’altro, ai titolari di incarichi dirigenziali.</a:t>
            </a:r>
          </a:p>
        </p:txBody>
      </p:sp>
      <p:sp>
        <p:nvSpPr>
          <p:cNvPr id="45060" name="Segnaposto numero diapositiva 3">
            <a:extLst>
              <a:ext uri="{FF2B5EF4-FFF2-40B4-BE49-F238E27FC236}">
                <a16:creationId xmlns:a16="http://schemas.microsoft.com/office/drawing/2014/main" id="{DE9AB5C1-73CA-3382-C953-AE0B96FE6D6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44A67FD-CA6C-4742-96CD-37555E0E68ED}" type="slidenum">
              <a:rPr lang="it-IT" altLang="it-IT" smtClean="0">
                <a:solidFill>
                  <a:srgbClr val="FFFFFF"/>
                </a:solidFill>
                <a:latin typeface="Century Schoolbook" panose="02040604050505020304" pitchFamily="18" charset="0"/>
              </a:rPr>
              <a:pPr/>
              <a:t>38</a:t>
            </a:fld>
            <a:endParaRPr lang="it-IT" altLang="it-IT">
              <a:solidFill>
                <a:srgbClr val="FFFFFF"/>
              </a:solidFill>
              <a:latin typeface="Century Schoolbook" panose="02040604050505020304" pitchFamily="18" charset="0"/>
            </a:endParaRPr>
          </a:p>
        </p:txBody>
      </p:sp>
      <p:pic>
        <p:nvPicPr>
          <p:cNvPr id="4" name="Immagine 3">
            <a:extLst>
              <a:ext uri="{FF2B5EF4-FFF2-40B4-BE49-F238E27FC236}">
                <a16:creationId xmlns:a16="http://schemas.microsoft.com/office/drawing/2014/main" id="{E7EAF17B-A423-C51D-BAF0-712B89D57266}"/>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2" name="Immagine 1">
            <a:extLst>
              <a:ext uri="{FF2B5EF4-FFF2-40B4-BE49-F238E27FC236}">
                <a16:creationId xmlns:a16="http://schemas.microsoft.com/office/drawing/2014/main" id="{82114DD1-A59F-DCED-6E02-FEB064016F32}"/>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3977BE74-9B2C-223D-B4A1-770535A8A116}"/>
              </a:ext>
            </a:extLst>
          </p:cNvPr>
          <p:cNvSpPr>
            <a:spLocks noGrp="1"/>
          </p:cNvSpPr>
          <p:nvPr>
            <p:ph type="ctrTitle"/>
          </p:nvPr>
        </p:nvSpPr>
        <p:spPr>
          <a:xfrm>
            <a:off x="2928401" y="1380068"/>
            <a:ext cx="8574622" cy="716151"/>
          </a:xfrm>
        </p:spPr>
        <p:txBody>
          <a:bodyPr>
            <a:normAutofit fontScale="90000"/>
          </a:bodyPr>
          <a:lstStyle/>
          <a:p>
            <a:endParaRPr lang="it-IT" dirty="0"/>
          </a:p>
        </p:txBody>
      </p:sp>
      <p:sp>
        <p:nvSpPr>
          <p:cNvPr id="46083" name="Segnaposto contenuto 2">
            <a:extLst>
              <a:ext uri="{FF2B5EF4-FFF2-40B4-BE49-F238E27FC236}">
                <a16:creationId xmlns:a16="http://schemas.microsoft.com/office/drawing/2014/main" id="{96077F43-25B8-A260-32DD-F28FA975B7B7}"/>
              </a:ext>
            </a:extLst>
          </p:cNvPr>
          <p:cNvSpPr>
            <a:spLocks noGrp="1"/>
          </p:cNvSpPr>
          <p:nvPr>
            <p:ph type="subTitle" idx="1"/>
          </p:nvPr>
        </p:nvSpPr>
        <p:spPr>
          <a:xfrm>
            <a:off x="2717321" y="2622430"/>
            <a:ext cx="8785701" cy="2762371"/>
          </a:xfrm>
        </p:spPr>
        <p:txBody>
          <a:bodyPr>
            <a:normAutofit lnSpcReduction="10000"/>
          </a:bodyPr>
          <a:lstStyle/>
          <a:p>
            <a:pPr algn="just" eaLnBrk="1" hangingPunct="1"/>
            <a:r>
              <a:rPr lang="it-IT" altLang="it-IT" dirty="0"/>
              <a:t>B) Quanto alla diffusione degli specifici dati di cui all’art. 14, comma 1-bis, lett. c) e f) del d.lgs. 33/2013.</a:t>
            </a:r>
          </a:p>
          <a:p>
            <a:pPr algn="just" eaLnBrk="1" hangingPunct="1"/>
            <a:r>
              <a:rPr lang="it-IT" altLang="it-IT" dirty="0"/>
              <a:t>Il Collegio dubita della legittimità della prescrizione imposta ai dirigenti di pubblicare i dati in contestazione, invece che, a tutela della proporzionalità della misura, una loro ragionata elaborazione, atta a scongiurare incontrovertibilmente la diffusione di dati sensibili o di dati, per un verso, superflui ai fini perseguiti dalla norma, per altro verso, suscettibili di interpretazioni distorte.</a:t>
            </a:r>
          </a:p>
        </p:txBody>
      </p:sp>
      <p:sp>
        <p:nvSpPr>
          <p:cNvPr id="46084" name="Segnaposto numero diapositiva 3">
            <a:extLst>
              <a:ext uri="{FF2B5EF4-FFF2-40B4-BE49-F238E27FC236}">
                <a16:creationId xmlns:a16="http://schemas.microsoft.com/office/drawing/2014/main" id="{89E87AE0-6549-F8C7-CB3F-50D86138F29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FB63B76-B4A5-4D4F-821C-0503C80A8419}" type="slidenum">
              <a:rPr lang="it-IT" altLang="it-IT" smtClean="0">
                <a:solidFill>
                  <a:srgbClr val="FFFFFF"/>
                </a:solidFill>
                <a:latin typeface="Century Schoolbook" panose="02040604050505020304" pitchFamily="18" charset="0"/>
              </a:rPr>
              <a:pPr/>
              <a:t>39</a:t>
            </a:fld>
            <a:endParaRPr lang="it-IT" altLang="it-IT">
              <a:solidFill>
                <a:srgbClr val="FFFFFF"/>
              </a:solidFill>
              <a:latin typeface="Century Schoolbook" panose="02040604050505020304" pitchFamily="18" charset="0"/>
            </a:endParaRPr>
          </a:p>
        </p:txBody>
      </p:sp>
      <p:pic>
        <p:nvPicPr>
          <p:cNvPr id="3" name="Immagine 2">
            <a:extLst>
              <a:ext uri="{FF2B5EF4-FFF2-40B4-BE49-F238E27FC236}">
                <a16:creationId xmlns:a16="http://schemas.microsoft.com/office/drawing/2014/main" id="{B4B5C5D6-DC62-6DDB-4ABB-C30121947E07}"/>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2" name="Immagine 1">
            <a:extLst>
              <a:ext uri="{FF2B5EF4-FFF2-40B4-BE49-F238E27FC236}">
                <a16:creationId xmlns:a16="http://schemas.microsoft.com/office/drawing/2014/main" id="{ED804741-FBBC-1956-4A56-642C3612D439}"/>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a:extLst>
              <a:ext uri="{FF2B5EF4-FFF2-40B4-BE49-F238E27FC236}">
                <a16:creationId xmlns:a16="http://schemas.microsoft.com/office/drawing/2014/main" id="{F12DA357-5C70-A902-75F0-595DA85B0524}"/>
              </a:ext>
            </a:extLst>
          </p:cNvPr>
          <p:cNvSpPr>
            <a:spLocks noGrp="1"/>
          </p:cNvSpPr>
          <p:nvPr>
            <p:ph type="ctrTitle"/>
          </p:nvPr>
        </p:nvSpPr>
        <p:spPr>
          <a:xfrm>
            <a:off x="2928401" y="1380068"/>
            <a:ext cx="8574622" cy="836921"/>
          </a:xfrm>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4163E5F8-B51F-786D-E34A-C62C06624D9A}"/>
              </a:ext>
            </a:extLst>
          </p:cNvPr>
          <p:cNvSpPr>
            <a:spLocks noGrp="1"/>
          </p:cNvSpPr>
          <p:nvPr>
            <p:ph type="subTitle" idx="1"/>
          </p:nvPr>
        </p:nvSpPr>
        <p:spPr>
          <a:xfrm>
            <a:off x="2928401" y="2398143"/>
            <a:ext cx="8574621" cy="2986658"/>
          </a:xfrm>
        </p:spPr>
        <p:txBody>
          <a:bodyPr>
            <a:normAutofit fontScale="77500" lnSpcReduction="20000"/>
          </a:bodyPr>
          <a:lstStyle/>
          <a:p>
            <a:pPr marL="274320" indent="-274320" algn="just">
              <a:spcAft>
                <a:spcPts val="0"/>
              </a:spcAft>
              <a:buFont typeface="Wingdings"/>
              <a:buChar char=""/>
              <a:defRPr/>
            </a:pPr>
            <a:r>
              <a:rPr lang="it-IT" sz="3200" dirty="0">
                <a:solidFill>
                  <a:schemeClr val="tx1">
                    <a:lumMod val="95000"/>
                    <a:lumOff val="5000"/>
                  </a:schemeClr>
                </a:solidFill>
              </a:rPr>
              <a:t>Innanzitutto, significativo è il cambiamento in ordine al "Principio generale di trasparenza" (art. 1 comma 1). </a:t>
            </a:r>
          </a:p>
          <a:p>
            <a:pPr marL="274320" indent="-274320" algn="just">
              <a:spcAft>
                <a:spcPts val="0"/>
              </a:spcAft>
              <a:buFont typeface="Wingdings"/>
              <a:buChar char=""/>
              <a:defRPr/>
            </a:pPr>
            <a:r>
              <a:rPr lang="it-IT" sz="3200" dirty="0">
                <a:solidFill>
                  <a:schemeClr val="tx1">
                    <a:lumMod val="95000"/>
                    <a:lumOff val="5000"/>
                  </a:schemeClr>
                </a:solidFill>
              </a:rPr>
              <a:t>Dal nuovo testo risulta chiaro che il legislatore delegato ha voluto estendere, quantitativamente e qualitativamente, la nozione di Trasparenza amministrativa, che, infatti, concerne non più solo le informazioni relative all'organizzazione dell'attività delle Pubbliche Amministrazioni, ma </a:t>
            </a:r>
            <a:r>
              <a:rPr lang="it-IT" sz="3200" u="sng" dirty="0">
                <a:solidFill>
                  <a:schemeClr val="tx1">
                    <a:lumMod val="95000"/>
                    <a:lumOff val="5000"/>
                  </a:schemeClr>
                </a:solidFill>
              </a:rPr>
              <a:t>qualsiasi dato e documento detenuto da esse, pur in presenza di eccezioni su determinati aspetti.</a:t>
            </a:r>
            <a:endParaRPr lang="it-IT" u="sng" dirty="0">
              <a:solidFill>
                <a:schemeClr val="tx1">
                  <a:lumMod val="95000"/>
                  <a:lumOff val="5000"/>
                </a:schemeClr>
              </a:solidFill>
            </a:endParaRPr>
          </a:p>
        </p:txBody>
      </p:sp>
      <p:sp>
        <p:nvSpPr>
          <p:cNvPr id="10244" name="Segnaposto numero diapositiva 3">
            <a:extLst>
              <a:ext uri="{FF2B5EF4-FFF2-40B4-BE49-F238E27FC236}">
                <a16:creationId xmlns:a16="http://schemas.microsoft.com/office/drawing/2014/main" id="{CEA1715A-057B-F0CA-0821-ABA4A6A03E8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09F73D9-7697-4841-AD96-E485BD9A54B7}" type="slidenum">
              <a:rPr lang="it-IT" altLang="it-IT" smtClean="0">
                <a:solidFill>
                  <a:srgbClr val="FFFFFF"/>
                </a:solidFill>
                <a:latin typeface="Century Schoolbook" panose="02040604050505020304" pitchFamily="18" charset="0"/>
              </a:rPr>
              <a:pPr/>
              <a:t>4</a:t>
            </a:fld>
            <a:endParaRPr lang="it-IT" altLang="it-IT">
              <a:solidFill>
                <a:srgbClr val="FFFFFF"/>
              </a:solidFill>
              <a:latin typeface="Century Schoolbook" panose="02040604050505020304" pitchFamily="18" charset="0"/>
            </a:endParaRPr>
          </a:p>
        </p:txBody>
      </p:sp>
      <p:pic>
        <p:nvPicPr>
          <p:cNvPr id="4" name="Immagine 3">
            <a:extLst>
              <a:ext uri="{FF2B5EF4-FFF2-40B4-BE49-F238E27FC236}">
                <a16:creationId xmlns:a16="http://schemas.microsoft.com/office/drawing/2014/main" id="{293C4433-82B3-D5A9-7097-9C4763181123}"/>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4D1DB576-E021-D7B3-B120-ACF601117E31}"/>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01CF26DD-61A3-D23D-3952-1F1DBF88D9DE}"/>
              </a:ext>
            </a:extLst>
          </p:cNvPr>
          <p:cNvSpPr>
            <a:spLocks noGrp="1"/>
          </p:cNvSpPr>
          <p:nvPr>
            <p:ph type="ctrTitle"/>
          </p:nvPr>
        </p:nvSpPr>
        <p:spPr/>
        <p:txBody>
          <a:bodyPr/>
          <a:lstStyle/>
          <a:p>
            <a:endParaRPr lang="it-IT"/>
          </a:p>
        </p:txBody>
      </p:sp>
      <p:sp>
        <p:nvSpPr>
          <p:cNvPr id="47107" name="Segnaposto contenuto 2">
            <a:extLst>
              <a:ext uri="{FF2B5EF4-FFF2-40B4-BE49-F238E27FC236}">
                <a16:creationId xmlns:a16="http://schemas.microsoft.com/office/drawing/2014/main" id="{DF2CD023-2B03-9451-2D33-2940E7A55D4C}"/>
              </a:ext>
            </a:extLst>
          </p:cNvPr>
          <p:cNvSpPr>
            <a:spLocks noGrp="1"/>
          </p:cNvSpPr>
          <p:nvPr>
            <p:ph type="subTitle" idx="1"/>
          </p:nvPr>
        </p:nvSpPr>
        <p:spPr/>
        <p:txBody>
          <a:bodyPr/>
          <a:lstStyle/>
          <a:p>
            <a:pPr algn="just" eaLnBrk="1" hangingPunct="1"/>
            <a:r>
              <a:rPr lang="it-IT" altLang="it-IT"/>
              <a:t>La sorte del ricorso non può, pertanto, che essere affidata alla disamina delle questioni pregiudiziali sollevate dai ricorrenti da parte della Corte di Giustizia dell'Unione europea o della Corte Costituzionale.</a:t>
            </a:r>
          </a:p>
        </p:txBody>
      </p:sp>
      <p:sp>
        <p:nvSpPr>
          <p:cNvPr id="47108" name="Segnaposto numero diapositiva 3">
            <a:extLst>
              <a:ext uri="{FF2B5EF4-FFF2-40B4-BE49-F238E27FC236}">
                <a16:creationId xmlns:a16="http://schemas.microsoft.com/office/drawing/2014/main" id="{BFC5DD19-23C0-F991-77EE-F87003BD0BD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24A6C65-6137-4682-B1EA-1C630C3F53F3}" type="slidenum">
              <a:rPr lang="it-IT" altLang="it-IT" smtClean="0">
                <a:solidFill>
                  <a:srgbClr val="FFFFFF"/>
                </a:solidFill>
                <a:latin typeface="Century Schoolbook" panose="02040604050505020304" pitchFamily="18" charset="0"/>
              </a:rPr>
              <a:pPr/>
              <a:t>40</a:t>
            </a:fld>
            <a:endParaRPr lang="it-IT" altLang="it-IT">
              <a:solidFill>
                <a:srgbClr val="FFFFFF"/>
              </a:solidFill>
              <a:latin typeface="Century Schoolbook" panose="02040604050505020304" pitchFamily="18" charset="0"/>
            </a:endParaRPr>
          </a:p>
        </p:txBody>
      </p:sp>
      <p:pic>
        <p:nvPicPr>
          <p:cNvPr id="3" name="Immagine 2">
            <a:extLst>
              <a:ext uri="{FF2B5EF4-FFF2-40B4-BE49-F238E27FC236}">
                <a16:creationId xmlns:a16="http://schemas.microsoft.com/office/drawing/2014/main" id="{5A75C3B4-A915-56D5-1174-32DF99907700}"/>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2" name="Immagine 1">
            <a:extLst>
              <a:ext uri="{FF2B5EF4-FFF2-40B4-BE49-F238E27FC236}">
                <a16:creationId xmlns:a16="http://schemas.microsoft.com/office/drawing/2014/main" id="{74BA98E4-D1FC-0956-7272-922AD55E608D}"/>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4DCB9262-624C-32B3-DB90-50C0C0EC76E7}"/>
              </a:ext>
            </a:extLst>
          </p:cNvPr>
          <p:cNvSpPr>
            <a:spLocks noGrp="1"/>
          </p:cNvSpPr>
          <p:nvPr>
            <p:ph type="ctrTitle"/>
          </p:nvPr>
        </p:nvSpPr>
        <p:spPr/>
        <p:txBody>
          <a:bodyPr/>
          <a:lstStyle/>
          <a:p>
            <a:endParaRPr lang="it-IT"/>
          </a:p>
        </p:txBody>
      </p:sp>
      <p:sp>
        <p:nvSpPr>
          <p:cNvPr id="48131" name="Segnaposto contenuto 2">
            <a:extLst>
              <a:ext uri="{FF2B5EF4-FFF2-40B4-BE49-F238E27FC236}">
                <a16:creationId xmlns:a16="http://schemas.microsoft.com/office/drawing/2014/main" id="{3D61C4A9-8621-2409-AFC7-82EDD1B0A00E}"/>
              </a:ext>
            </a:extLst>
          </p:cNvPr>
          <p:cNvSpPr>
            <a:spLocks noGrp="1"/>
          </p:cNvSpPr>
          <p:nvPr>
            <p:ph type="subTitle" idx="1"/>
          </p:nvPr>
        </p:nvSpPr>
        <p:spPr/>
        <p:txBody>
          <a:bodyPr/>
          <a:lstStyle/>
          <a:p>
            <a:pPr algn="just" eaLnBrk="1" hangingPunct="1"/>
            <a:r>
              <a:rPr lang="it-IT" altLang="it-IT"/>
              <a:t>Infine il Collegio, individuati i parametri costituzionali violati, rimette la questione alla Corte Costituzionale</a:t>
            </a:r>
          </a:p>
        </p:txBody>
      </p:sp>
      <p:sp>
        <p:nvSpPr>
          <p:cNvPr id="48132" name="Segnaposto numero diapositiva 3">
            <a:extLst>
              <a:ext uri="{FF2B5EF4-FFF2-40B4-BE49-F238E27FC236}">
                <a16:creationId xmlns:a16="http://schemas.microsoft.com/office/drawing/2014/main" id="{FE720591-2939-3728-C18E-FEC854299C9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00DF981-EADD-4645-8CFD-A913B6582CB1}" type="slidenum">
              <a:rPr lang="it-IT" altLang="it-IT" smtClean="0">
                <a:solidFill>
                  <a:srgbClr val="FFFFFF"/>
                </a:solidFill>
                <a:latin typeface="Century Schoolbook" panose="02040604050505020304" pitchFamily="18" charset="0"/>
              </a:rPr>
              <a:pPr/>
              <a:t>41</a:t>
            </a:fld>
            <a:endParaRPr lang="it-IT" altLang="it-IT">
              <a:solidFill>
                <a:srgbClr val="FFFFFF"/>
              </a:solidFill>
              <a:latin typeface="Century Schoolbook" panose="02040604050505020304" pitchFamily="18" charset="0"/>
            </a:endParaRPr>
          </a:p>
        </p:txBody>
      </p:sp>
      <p:pic>
        <p:nvPicPr>
          <p:cNvPr id="3" name="Immagine 2">
            <a:extLst>
              <a:ext uri="{FF2B5EF4-FFF2-40B4-BE49-F238E27FC236}">
                <a16:creationId xmlns:a16="http://schemas.microsoft.com/office/drawing/2014/main" id="{60990BA1-C402-7C10-26DE-F45B0C153561}"/>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2" name="Immagine 1">
            <a:extLst>
              <a:ext uri="{FF2B5EF4-FFF2-40B4-BE49-F238E27FC236}">
                <a16:creationId xmlns:a16="http://schemas.microsoft.com/office/drawing/2014/main" id="{53A94C4B-BE59-D206-649D-C50FE53D58E7}"/>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72F68246-FEC7-8D7F-5B48-D5C3DA792935}"/>
              </a:ext>
            </a:extLst>
          </p:cNvPr>
          <p:cNvSpPr>
            <a:spLocks noGrp="1"/>
          </p:cNvSpPr>
          <p:nvPr>
            <p:ph type="ctrTitle"/>
          </p:nvPr>
        </p:nvSpPr>
        <p:spPr/>
        <p:txBody>
          <a:bodyPr/>
          <a:lstStyle/>
          <a:p>
            <a:endParaRPr lang="it-IT"/>
          </a:p>
        </p:txBody>
      </p:sp>
      <p:sp>
        <p:nvSpPr>
          <p:cNvPr id="49155" name="Segnaposto contenuto 2">
            <a:extLst>
              <a:ext uri="{FF2B5EF4-FFF2-40B4-BE49-F238E27FC236}">
                <a16:creationId xmlns:a16="http://schemas.microsoft.com/office/drawing/2014/main" id="{0E98271F-7BEF-CE65-8648-233D5E954D3C}"/>
              </a:ext>
            </a:extLst>
          </p:cNvPr>
          <p:cNvSpPr>
            <a:spLocks noGrp="1"/>
          </p:cNvSpPr>
          <p:nvPr>
            <p:ph type="subTitle" idx="1"/>
          </p:nvPr>
        </p:nvSpPr>
        <p:spPr/>
        <p:txBody>
          <a:bodyPr>
            <a:normAutofit fontScale="70000" lnSpcReduction="20000"/>
          </a:bodyPr>
          <a:lstStyle/>
          <a:p>
            <a:pPr algn="just"/>
            <a:r>
              <a:rPr lang="it-IT" altLang="it-IT" sz="1600"/>
              <a:t>Sentenza che poi è intervenuta, dichiarando illegittima la norma</a:t>
            </a:r>
          </a:p>
          <a:p>
            <a:pPr algn="just"/>
            <a:endParaRPr lang="it-IT" altLang="it-IT" sz="1600"/>
          </a:p>
          <a:p>
            <a:pPr algn="just"/>
            <a:r>
              <a:rPr lang="it-IT" altLang="it-IT" sz="1600"/>
              <a:t>Sentenza 23 gennaio-21 febbraio 2019, n. 20  che ha dichiarato, tra l’altro, l’illegittimità costituzionale del comma, nella parte in cui prevede che le pubbliche amministrazioni pubblicano i dati di cui alla lettera f) del comma 1 del presente articolo anche per </a:t>
            </a:r>
            <a:r>
              <a:rPr lang="it-IT" altLang="it-IT" sz="1600" b="1"/>
              <a:t>tutti </a:t>
            </a:r>
            <a:r>
              <a:rPr lang="it-IT" altLang="it-IT" sz="1600"/>
              <a:t>i titolari di incarichi dirigenziali, a qualsiasi titolo conferiti, ivi inclusi quelli conferiti discrezionalmente dall’organo di indirizzo politico senza procedure pubbliche di selezione, anziché solo per i titolari degli incarichi dirigenziali previsti dall’art. 19, commi 3 e 4, D.Lgs. 30 marzo 2001, n. 165. Vedi, anche, l’art. 1, comma 7, D.L. 30 dicembre 2019, n. 162, convertito, con modificazioni, dalla L. 28 febbraio 2020, n. 8.</a:t>
            </a:r>
          </a:p>
        </p:txBody>
      </p:sp>
      <p:sp>
        <p:nvSpPr>
          <p:cNvPr id="49156" name="Segnaposto numero diapositiva 3">
            <a:extLst>
              <a:ext uri="{FF2B5EF4-FFF2-40B4-BE49-F238E27FC236}">
                <a16:creationId xmlns:a16="http://schemas.microsoft.com/office/drawing/2014/main" id="{1C966C82-EC20-9980-1F67-DB55F3DCC9C5}"/>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5BAAE51-10D6-4C07-8532-2DCCCFC325F5}" type="slidenum">
              <a:rPr lang="it-IT" altLang="it-IT" smtClean="0">
                <a:solidFill>
                  <a:srgbClr val="FFFFFF"/>
                </a:solidFill>
                <a:latin typeface="Century Schoolbook" panose="02040604050505020304" pitchFamily="18" charset="0"/>
              </a:rPr>
              <a:pPr/>
              <a:t>42</a:t>
            </a:fld>
            <a:endParaRPr lang="it-IT" altLang="it-IT">
              <a:solidFill>
                <a:srgbClr val="FFFFFF"/>
              </a:solidFill>
              <a:latin typeface="Century Schoolbook" panose="02040604050505020304" pitchFamily="18" charset="0"/>
            </a:endParaRPr>
          </a:p>
        </p:txBody>
      </p:sp>
      <p:pic>
        <p:nvPicPr>
          <p:cNvPr id="3" name="Immagine 2">
            <a:extLst>
              <a:ext uri="{FF2B5EF4-FFF2-40B4-BE49-F238E27FC236}">
                <a16:creationId xmlns:a16="http://schemas.microsoft.com/office/drawing/2014/main" id="{2707089B-8BD7-EE54-6926-3B95116A9F52}"/>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2" name="Immagine 1">
            <a:extLst>
              <a:ext uri="{FF2B5EF4-FFF2-40B4-BE49-F238E27FC236}">
                <a16:creationId xmlns:a16="http://schemas.microsoft.com/office/drawing/2014/main" id="{2921BB32-5B23-6826-8D4F-8356B4120520}"/>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FE4A65-91D8-5946-4C00-C59A7698B19D}"/>
              </a:ext>
            </a:extLst>
          </p:cNvPr>
          <p:cNvSpPr>
            <a:spLocks noGrp="1"/>
          </p:cNvSpPr>
          <p:nvPr>
            <p:ph type="ctrTitle"/>
          </p:nvPr>
        </p:nvSpPr>
        <p:spPr>
          <a:xfrm>
            <a:off x="2928401" y="1380069"/>
            <a:ext cx="8574622" cy="609654"/>
          </a:xfrm>
        </p:spPr>
        <p:txBody>
          <a:bodyPr>
            <a:normAutofit fontScale="90000"/>
          </a:bodyPr>
          <a:lstStyle/>
          <a:p>
            <a:pPr>
              <a:defRPr/>
            </a:pPr>
            <a:r>
              <a:rPr lang="it-IT" dirty="0"/>
              <a:t>Ancora</a:t>
            </a:r>
          </a:p>
        </p:txBody>
      </p:sp>
      <p:sp>
        <p:nvSpPr>
          <p:cNvPr id="50179" name="Segnaposto contenuto 2">
            <a:extLst>
              <a:ext uri="{FF2B5EF4-FFF2-40B4-BE49-F238E27FC236}">
                <a16:creationId xmlns:a16="http://schemas.microsoft.com/office/drawing/2014/main" id="{2E349EC2-04EF-FDEE-23AC-4F449B30A7C7}"/>
              </a:ext>
            </a:extLst>
          </p:cNvPr>
          <p:cNvSpPr>
            <a:spLocks noGrp="1"/>
          </p:cNvSpPr>
          <p:nvPr>
            <p:ph type="subTitle" idx="1"/>
          </p:nvPr>
        </p:nvSpPr>
        <p:spPr>
          <a:xfrm>
            <a:off x="2398143" y="2589986"/>
            <a:ext cx="9104879" cy="2794815"/>
          </a:xfrm>
        </p:spPr>
        <p:txBody>
          <a:bodyPr>
            <a:normAutofit fontScale="92500" lnSpcReduction="10000"/>
          </a:bodyPr>
          <a:lstStyle/>
          <a:p>
            <a:r>
              <a:rPr lang="it-IT" altLang="it-IT" dirty="0"/>
              <a:t>Secondo il Tar Sicilia (2132 del 2021) l’accesso civico non può essere usato per la gestione delle procedure relative al personale</a:t>
            </a:r>
          </a:p>
          <a:p>
            <a:endParaRPr lang="it-IT" altLang="it-IT" dirty="0"/>
          </a:p>
          <a:p>
            <a:pPr algn="just"/>
            <a:r>
              <a:rPr lang="it-IT" altLang="it-IT" sz="1600" dirty="0">
                <a:solidFill>
                  <a:srgbClr val="000000"/>
                </a:solidFill>
                <a:latin typeface="Garamond" panose="02020404030301010803" pitchFamily="18" charset="0"/>
              </a:rPr>
              <a:t>Con ricorso, notificato il 31 marzo 2021 e depositato il 4 aprile successivo, </a:t>
            </a:r>
            <a:r>
              <a:rPr lang="it-IT" altLang="it-IT" sz="1600" dirty="0" err="1">
                <a:solidFill>
                  <a:srgbClr val="000000"/>
                </a:solidFill>
                <a:latin typeface="Garamond" panose="02020404030301010803" pitchFamily="18" charset="0"/>
              </a:rPr>
              <a:t>Confintesa</a:t>
            </a:r>
            <a:r>
              <a:rPr lang="it-IT" altLang="it-IT" sz="1600" dirty="0">
                <a:solidFill>
                  <a:srgbClr val="000000"/>
                </a:solidFill>
                <a:latin typeface="Garamond" panose="02020404030301010803" pitchFamily="18" charset="0"/>
              </a:rPr>
              <a:t> Sanità Palermo, premesso di essere un sindacato firmatario del CCNL per adesione presente nell’azienda, esponeva che, al fine di approntare iniziative di tutela in favore dei propri iscritti, aveva presentato, in data 2 febbraio 2021, alla società Sicilia emergenza urgenza sanitaria (SEUS) </a:t>
            </a:r>
            <a:r>
              <a:rPr lang="it-IT" altLang="it-IT" sz="1600" dirty="0" err="1">
                <a:solidFill>
                  <a:srgbClr val="000000"/>
                </a:solidFill>
                <a:latin typeface="Garamond" panose="02020404030301010803" pitchFamily="18" charset="0"/>
              </a:rPr>
              <a:t>s.c.p.a</a:t>
            </a:r>
            <a:r>
              <a:rPr lang="it-IT" altLang="it-IT" sz="1600" dirty="0">
                <a:solidFill>
                  <a:srgbClr val="000000"/>
                </a:solidFill>
                <a:latin typeface="Garamond" panose="02020404030301010803" pitchFamily="18" charset="0"/>
              </a:rPr>
              <a:t>. istanza di accesso civico, ai sensi dell’art. 5 del d.lgs. n. 33 del 2013, al fine di ottenere i seguenti documenti: verbali di conciliazione sindacale per il riconoscimento del maggiore livello d’inquadramento sottoscritti con alcuni lavoratori nel 2019 e nel 2020; ordini di servizio nomine referenti negli anni 2018, 2019, 2020 in relazione alla nota dell’Assessorato regionale del bilancio e dell’economia n. 5091 del 16 novembre 2020.</a:t>
            </a:r>
            <a:endParaRPr lang="it-IT" altLang="it-IT" sz="1600" dirty="0"/>
          </a:p>
        </p:txBody>
      </p:sp>
      <p:sp>
        <p:nvSpPr>
          <p:cNvPr id="50180" name="Segnaposto numero diapositiva 3">
            <a:extLst>
              <a:ext uri="{FF2B5EF4-FFF2-40B4-BE49-F238E27FC236}">
                <a16:creationId xmlns:a16="http://schemas.microsoft.com/office/drawing/2014/main" id="{88F8BC0D-5BF1-2DF5-AFB0-185BCC41DD38}"/>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E4A3AEB-D15C-4EA5-9852-E9396888B179}" type="slidenum">
              <a:rPr lang="it-IT" altLang="it-IT" smtClean="0">
                <a:solidFill>
                  <a:srgbClr val="FFFFFF"/>
                </a:solidFill>
                <a:latin typeface="Century Schoolbook" panose="02040604050505020304" pitchFamily="18" charset="0"/>
              </a:rPr>
              <a:pPr/>
              <a:t>43</a:t>
            </a:fld>
            <a:endParaRPr lang="it-IT" altLang="it-IT">
              <a:solidFill>
                <a:srgbClr val="FFFFFF"/>
              </a:solidFill>
              <a:latin typeface="Century Schoolbook" panose="02040604050505020304" pitchFamily="18" charset="0"/>
            </a:endParaRPr>
          </a:p>
        </p:txBody>
      </p:sp>
      <p:pic>
        <p:nvPicPr>
          <p:cNvPr id="3" name="Immagine 2">
            <a:extLst>
              <a:ext uri="{FF2B5EF4-FFF2-40B4-BE49-F238E27FC236}">
                <a16:creationId xmlns:a16="http://schemas.microsoft.com/office/drawing/2014/main" id="{2FDD8470-9AF9-7DB0-8A43-9B732EE0D60F}"/>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4" name="Immagine 3">
            <a:extLst>
              <a:ext uri="{FF2B5EF4-FFF2-40B4-BE49-F238E27FC236}">
                <a16:creationId xmlns:a16="http://schemas.microsoft.com/office/drawing/2014/main" id="{82B6CFF4-66AE-9D7B-1DE2-0B8AF14A5779}"/>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3817F15B-101C-D1A9-897D-361D39A38324}"/>
              </a:ext>
            </a:extLst>
          </p:cNvPr>
          <p:cNvSpPr>
            <a:spLocks noGrp="1"/>
          </p:cNvSpPr>
          <p:nvPr>
            <p:ph type="ctrTitle"/>
          </p:nvPr>
        </p:nvSpPr>
        <p:spPr>
          <a:xfrm>
            <a:off x="2928401" y="1380069"/>
            <a:ext cx="8574622" cy="862800"/>
          </a:xfrm>
        </p:spPr>
        <p:txBody>
          <a:bodyPr>
            <a:normAutofit fontScale="90000"/>
          </a:bodyPr>
          <a:lstStyle/>
          <a:p>
            <a:endParaRPr lang="it-IT" dirty="0"/>
          </a:p>
        </p:txBody>
      </p:sp>
      <p:sp>
        <p:nvSpPr>
          <p:cNvPr id="51203" name="Segnaposto contenuto 2">
            <a:extLst>
              <a:ext uri="{FF2B5EF4-FFF2-40B4-BE49-F238E27FC236}">
                <a16:creationId xmlns:a16="http://schemas.microsoft.com/office/drawing/2014/main" id="{0B290954-29FB-C3AC-F21D-1BD54F3E5907}"/>
              </a:ext>
            </a:extLst>
          </p:cNvPr>
          <p:cNvSpPr>
            <a:spLocks noGrp="1"/>
          </p:cNvSpPr>
          <p:nvPr>
            <p:ph type="subTitle" idx="1"/>
          </p:nvPr>
        </p:nvSpPr>
        <p:spPr>
          <a:xfrm>
            <a:off x="2363639" y="2432649"/>
            <a:ext cx="9139384" cy="2952152"/>
          </a:xfrm>
        </p:spPr>
        <p:txBody>
          <a:bodyPr>
            <a:normAutofit fontScale="92500" lnSpcReduction="10000"/>
          </a:bodyPr>
          <a:lstStyle/>
          <a:p>
            <a:pPr algn="just"/>
            <a:r>
              <a:rPr lang="it-IT" altLang="it-IT" sz="1800" dirty="0">
                <a:solidFill>
                  <a:srgbClr val="000000"/>
                </a:solidFill>
                <a:latin typeface="Garamond" panose="02020404030301010803" pitchFamily="18" charset="0"/>
              </a:rPr>
              <a:t>Tale disposizione [art. 5 del dlgs 33 del 2013] è costantemente interpretata dalla giurisprudenza (ex </a:t>
            </a:r>
            <a:r>
              <a:rPr lang="it-IT" altLang="it-IT" sz="1800" i="1" dirty="0">
                <a:solidFill>
                  <a:srgbClr val="000000"/>
                </a:solidFill>
                <a:latin typeface="Garamond" panose="02020404030301010803" pitchFamily="18" charset="0"/>
              </a:rPr>
              <a:t>plurimis</a:t>
            </a:r>
            <a:r>
              <a:rPr lang="it-IT" altLang="it-IT" sz="1800" dirty="0">
                <a:solidFill>
                  <a:srgbClr val="000000"/>
                </a:solidFill>
                <a:latin typeface="Garamond" panose="02020404030301010803" pitchFamily="18" charset="0"/>
              </a:rPr>
              <a:t> Consiglio di Stato, V, 12 febbraio 2020, n. 1121 e 6 aprile 2020, n. 2309) nel senso che l’accesso civico può essere utilizzato solo per evidenti ed esclusive ragioni di tutela di interessi propri della collettività generale dei cittadini, non anche a favore di interessi riferibili, nel caso concreto, a singoli individui od enti associativi particolari: al riguardo, il giudice amministrativo è tenuto a verificare in concreto l’effettività di ciò, a nulla rilevando – tantomeno in termini presuntivi – la circostanza che tali soggetti eventualmente auto-dichiarino di agire quali enti esponenziali di (più o meno precisati) interessi generali. Ne deriva che, sebbene il legislatore non chieda all’interessato di formalmente motivare la richiesta di accesso generalizzato, la stessa vada disattesa, ove non risulti in modo chiaro ed inequivoco l’esclusiva rispondenza al soddisfacimento di un interesse che presenti una valenza pubblica, essendo del tutto estraneo al perimetro normativo della fattispecie la strumentalità (anche solo concorrente) ad un bisogno conoscitivo privato.</a:t>
            </a:r>
            <a:endParaRPr lang="it-IT" altLang="it-IT" sz="1800" dirty="0"/>
          </a:p>
        </p:txBody>
      </p:sp>
      <p:sp>
        <p:nvSpPr>
          <p:cNvPr id="51204" name="Segnaposto numero diapositiva 3">
            <a:extLst>
              <a:ext uri="{FF2B5EF4-FFF2-40B4-BE49-F238E27FC236}">
                <a16:creationId xmlns:a16="http://schemas.microsoft.com/office/drawing/2014/main" id="{9B46A8F2-C50E-9311-7360-76F85292C129}"/>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1F0AC8A-33A8-4078-8968-5C1356D45ADC}" type="slidenum">
              <a:rPr lang="it-IT" altLang="it-IT" smtClean="0">
                <a:solidFill>
                  <a:srgbClr val="FFFFFF"/>
                </a:solidFill>
                <a:latin typeface="Century Schoolbook" panose="02040604050505020304" pitchFamily="18" charset="0"/>
              </a:rPr>
              <a:pPr/>
              <a:t>44</a:t>
            </a:fld>
            <a:endParaRPr lang="it-IT" altLang="it-IT">
              <a:solidFill>
                <a:srgbClr val="FFFFFF"/>
              </a:solidFill>
              <a:latin typeface="Century Schoolbook" panose="02040604050505020304" pitchFamily="18" charset="0"/>
            </a:endParaRPr>
          </a:p>
        </p:txBody>
      </p:sp>
      <p:pic>
        <p:nvPicPr>
          <p:cNvPr id="3" name="Immagine 2">
            <a:extLst>
              <a:ext uri="{FF2B5EF4-FFF2-40B4-BE49-F238E27FC236}">
                <a16:creationId xmlns:a16="http://schemas.microsoft.com/office/drawing/2014/main" id="{939739D8-B0B5-05B2-D2C2-103B1C3C78D1}"/>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2" name="Immagine 1">
            <a:extLst>
              <a:ext uri="{FF2B5EF4-FFF2-40B4-BE49-F238E27FC236}">
                <a16:creationId xmlns:a16="http://schemas.microsoft.com/office/drawing/2014/main" id="{95383CA0-D50B-A6D4-8F73-46EB5D8F9062}"/>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33FD94-8876-FFA7-D69A-D48743153BD5}"/>
              </a:ext>
            </a:extLst>
          </p:cNvPr>
          <p:cNvSpPr>
            <a:spLocks noGrp="1"/>
          </p:cNvSpPr>
          <p:nvPr>
            <p:ph type="ctrTitle"/>
          </p:nvPr>
        </p:nvSpPr>
        <p:spPr>
          <a:xfrm>
            <a:off x="2928401" y="1380069"/>
            <a:ext cx="8574622" cy="666250"/>
          </a:xfrm>
        </p:spPr>
        <p:txBody>
          <a:bodyPr>
            <a:normAutofit fontScale="90000"/>
          </a:bodyPr>
          <a:lstStyle/>
          <a:p>
            <a:pPr>
              <a:defRPr/>
            </a:pPr>
            <a:r>
              <a:rPr lang="it-IT" dirty="0"/>
              <a:t>Garante privacy 15 del 2018</a:t>
            </a:r>
          </a:p>
        </p:txBody>
      </p:sp>
      <p:sp>
        <p:nvSpPr>
          <p:cNvPr id="3" name="Segnaposto contenuto 2">
            <a:extLst>
              <a:ext uri="{FF2B5EF4-FFF2-40B4-BE49-F238E27FC236}">
                <a16:creationId xmlns:a16="http://schemas.microsoft.com/office/drawing/2014/main" id="{E782C95B-2BE5-0093-BB16-68FFECD02EB7}"/>
              </a:ext>
            </a:extLst>
          </p:cNvPr>
          <p:cNvSpPr>
            <a:spLocks noGrp="1"/>
          </p:cNvSpPr>
          <p:nvPr>
            <p:ph type="subTitle" idx="1"/>
          </p:nvPr>
        </p:nvSpPr>
        <p:spPr>
          <a:xfrm>
            <a:off x="2596551" y="2046320"/>
            <a:ext cx="8906471" cy="3338482"/>
          </a:xfrm>
        </p:spPr>
        <p:txBody>
          <a:bodyPr>
            <a:normAutofit fontScale="62500" lnSpcReduction="20000"/>
          </a:bodyPr>
          <a:lstStyle/>
          <a:p>
            <a:pPr marL="274320" indent="-274320" algn="just">
              <a:spcAft>
                <a:spcPts val="0"/>
              </a:spcAft>
              <a:buFont typeface="Wingdings"/>
              <a:buChar char=""/>
              <a:defRPr/>
            </a:pPr>
            <a:r>
              <a:rPr lang="it-IT" dirty="0"/>
              <a:t>Nel caso sottoposto all'attenzione del Garante risulta che sia stata presentata un'istanza di accesso civico alla copia di tutti i verbali di contestazione di violazione dei codice della strada redatti dalla Polizia Locale di Rovigo in una data zona (il parcheggio di un Centro commerciale) e in un preciso periodo temporale (dal mese di Agosto 2017 alla data di presentazione della domanda di accesso).</a:t>
            </a:r>
          </a:p>
          <a:p>
            <a:pPr marL="274320" indent="-274320" algn="just">
              <a:spcAft>
                <a:spcPts val="0"/>
              </a:spcAft>
              <a:buFont typeface="Wingdings"/>
              <a:buChar char=""/>
              <a:defRPr/>
            </a:pPr>
            <a:r>
              <a:rPr lang="it-IT" dirty="0"/>
              <a:t>Si tratta di documentazione, che riporta dati e informazioni personali, quali, in linea generale, nominativo del soggetto multato, indirizzo di residenza, tipo di autovettura, targa, norme violate, data e luogo della violazione, ammontare della sanzione, etc. Quanto al dato numerico, dagli atti emerge, secondo quanto riportato dal Comune, che si tratterebbe approssimativamente di 85 sanzioni.</a:t>
            </a:r>
          </a:p>
          <a:p>
            <a:pPr marL="274320" indent="-274320" algn="just">
              <a:spcAft>
                <a:spcPts val="0"/>
              </a:spcAft>
              <a:buFont typeface="Wingdings"/>
              <a:buChar char=""/>
              <a:defRPr/>
            </a:pPr>
            <a:r>
              <a:rPr lang="it-IT" dirty="0"/>
              <a:t>In tale quadro, deve essere altresì tenuta in considerazione la circostanza per la quale – a differenza dei documenti a cui si è avuto accesso ai sensi della l. n. 241 del 7/8/1990 – i dati e i documenti che si ricevono a seguito di una istanza di accesso civico divengono «pubblici e chiunque ha diritto di conoscerli, di fruirne gratuitamente, e di utilizzarli e riutilizzarli ai sensi dell'articolo 7», sebbene il loro ulteriore trattamento vada in ogni caso effettuato nel rispetto dei limiti derivanti dalla normativa in materia di protezione dei dati personali (art. 3, comma 1, del d. lgs. n. 33/2013).</a:t>
            </a:r>
          </a:p>
          <a:p>
            <a:pPr marL="274320" indent="-274320" algn="just">
              <a:spcAft>
                <a:spcPts val="0"/>
              </a:spcAft>
              <a:buFont typeface="Wingdings"/>
              <a:buChar char=""/>
              <a:defRPr/>
            </a:pPr>
            <a:r>
              <a:rPr lang="it-IT" dirty="0"/>
              <a:t>Per tale motivo, si ritiene che – ai sensi della normativa vigente e delle richiamate indicazioni contenute nelle Linee guida dell'ANAC in materia di accesso civico – il Comune di Rovigo abbia correttamente respinto l'accesso civico alla copia dei verbali richiesti. Ciò in quanto la predetta ostensione, unita alla generale conoscenza e al particolare regime di pubblicità dei dati oggetto di accesso civico, può arrecare ai soggetti interessati, a seconda delle ipotesi e del contesto in cui le informazioni fornite possono essere utilizzate da terzi, proprio quel pregiudizio concreto alla tutela della protezione dei dati personali previsto dall'art. 5-bis, comma 2, lett. a), del d. lgs. n. 33/2013.</a:t>
            </a:r>
          </a:p>
          <a:p>
            <a:pPr marL="274320" indent="-274320">
              <a:spcAft>
                <a:spcPts val="0"/>
              </a:spcAft>
              <a:buFont typeface="Wingdings"/>
              <a:buChar char=""/>
              <a:defRPr/>
            </a:pPr>
            <a:endParaRPr lang="it-IT" dirty="0"/>
          </a:p>
        </p:txBody>
      </p:sp>
      <p:sp>
        <p:nvSpPr>
          <p:cNvPr id="52228" name="Segnaposto numero diapositiva 3">
            <a:extLst>
              <a:ext uri="{FF2B5EF4-FFF2-40B4-BE49-F238E27FC236}">
                <a16:creationId xmlns:a16="http://schemas.microsoft.com/office/drawing/2014/main" id="{1662E409-4566-40FB-3DC7-D0B1FEF27AA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2D01F93-DA96-461E-A06B-74C3F42CF476}" type="slidenum">
              <a:rPr lang="it-IT" altLang="it-IT" smtClean="0">
                <a:solidFill>
                  <a:srgbClr val="FFFFFF"/>
                </a:solidFill>
                <a:latin typeface="Century Schoolbook" panose="02040604050505020304" pitchFamily="18" charset="0"/>
              </a:rPr>
              <a:pPr/>
              <a:t>45</a:t>
            </a:fld>
            <a:endParaRPr lang="it-IT" altLang="it-IT">
              <a:solidFill>
                <a:srgbClr val="FFFFFF"/>
              </a:solidFill>
              <a:latin typeface="Century Schoolbook" panose="02040604050505020304" pitchFamily="18" charset="0"/>
            </a:endParaRPr>
          </a:p>
        </p:txBody>
      </p:sp>
      <p:pic>
        <p:nvPicPr>
          <p:cNvPr id="4" name="Immagine 3">
            <a:extLst>
              <a:ext uri="{FF2B5EF4-FFF2-40B4-BE49-F238E27FC236}">
                <a16:creationId xmlns:a16="http://schemas.microsoft.com/office/drawing/2014/main" id="{E9D489F1-D19C-D6E9-86E6-AC356A90EADD}"/>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683F9417-F4EB-37D3-B48F-3DDA2BEFE081}"/>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AE8740-83F7-9D0D-512B-A9417AD0D9A3}"/>
              </a:ext>
            </a:extLst>
          </p:cNvPr>
          <p:cNvSpPr>
            <a:spLocks noGrp="1"/>
          </p:cNvSpPr>
          <p:nvPr>
            <p:ph type="ctrTitle"/>
          </p:nvPr>
        </p:nvSpPr>
        <p:spPr>
          <a:xfrm>
            <a:off x="2928401" y="1380068"/>
            <a:ext cx="8574622" cy="888679"/>
          </a:xfrm>
        </p:spPr>
        <p:txBody>
          <a:bodyPr>
            <a:normAutofit fontScale="90000"/>
          </a:bodyPr>
          <a:lstStyle/>
          <a:p>
            <a:pPr>
              <a:defRPr/>
            </a:pPr>
            <a:r>
              <a:rPr lang="it-IT" dirty="0"/>
              <a:t>Garante privacy 25 del 2018</a:t>
            </a:r>
          </a:p>
        </p:txBody>
      </p:sp>
      <p:sp>
        <p:nvSpPr>
          <p:cNvPr id="3" name="Segnaposto contenuto 2">
            <a:extLst>
              <a:ext uri="{FF2B5EF4-FFF2-40B4-BE49-F238E27FC236}">
                <a16:creationId xmlns:a16="http://schemas.microsoft.com/office/drawing/2014/main" id="{22492E28-3E56-045D-45D6-65D63841C8A9}"/>
              </a:ext>
            </a:extLst>
          </p:cNvPr>
          <p:cNvSpPr>
            <a:spLocks noGrp="1"/>
          </p:cNvSpPr>
          <p:nvPr>
            <p:ph type="subTitle" idx="1"/>
          </p:nvPr>
        </p:nvSpPr>
        <p:spPr>
          <a:xfrm>
            <a:off x="3079631" y="2044460"/>
            <a:ext cx="8423392" cy="3340341"/>
          </a:xfrm>
        </p:spPr>
        <p:txBody>
          <a:bodyPr>
            <a:normAutofit fontScale="40000" lnSpcReduction="20000"/>
          </a:bodyPr>
          <a:lstStyle/>
          <a:p>
            <a:pPr marL="274320" indent="-274320" algn="just">
              <a:spcAft>
                <a:spcPts val="0"/>
              </a:spcAft>
              <a:buFont typeface="Wingdings"/>
              <a:buChar char=""/>
              <a:defRPr/>
            </a:pPr>
            <a:r>
              <a:rPr lang="it-IT" sz="2500" dirty="0"/>
              <a:t>Dagli atti risulta che oggetto dell'accesso civico sia un'articolata documentazione riguardante una procedura di condono edilizio – quale la copia della richiesta con gli allegati, i documenti relativi al conteggio effettuato dal Comune delle somme dovute a titolo di oblazione, le ricevute di versamento delle somme richieste, le eventuali richieste di integrazione documentale con i documenti forniti – contenente dati e informazioni personali di diversa specie e natura.</a:t>
            </a:r>
          </a:p>
          <a:p>
            <a:pPr marL="274320" indent="-274320" algn="just">
              <a:spcAft>
                <a:spcPts val="0"/>
              </a:spcAft>
              <a:buFont typeface="Wingdings"/>
              <a:buChar char=""/>
              <a:defRPr/>
            </a:pPr>
            <a:r>
              <a:rPr lang="it-IT" sz="2500" dirty="0"/>
              <a:t>Al riguardo, deve essere tenuta in considerazione la circostanza per la quale – a differenza dei documenti a cui si è avuto accesso ai sensi della l. n. 241 del 7/8/1990 – i dati e i documenti che si ricevono a seguito di una istanza di accesso civico divengono «pubblici e chiunque ha diritto di conoscerli, di fruirne gratuitamente, e di utilizzarli e riutilizzarli ai sensi dell'articolo 7», sebbene il loro ulteriore trattamento vada in ogni caso effettuato nel rispetto dei limiti derivanti dalla normativa in materia di protezione dei dati personali (art. 3, comma 1, del d. lgs. n. 33/2013).</a:t>
            </a:r>
          </a:p>
          <a:p>
            <a:pPr marL="274320" indent="-274320" algn="just">
              <a:spcAft>
                <a:spcPts val="0"/>
              </a:spcAft>
              <a:buFont typeface="Wingdings"/>
              <a:buChar char=""/>
              <a:defRPr/>
            </a:pPr>
            <a:r>
              <a:rPr lang="it-IT" sz="2500" dirty="0"/>
              <a:t>In tale contesto, è rilevante che nell'opposizione all'accesso civico i soggetti controinteressati abbiano evidenziato che la richiesta di accesso si riferisca a un'istanza di condono edilizio presentata trenta anni fa, che sarebbe ormai conclusa. Inoltre, i richiedenti l'accesso civico sarebbero «autori di una pervicace quanto immotivata e illogica attività persecutoria che ha per oggetto i beni e le proprietà ricevute in eredità dagli scriventi [controinteressati]», i quali ultimi temerebbero quindi «un uso tutt'altro che civile e legittimo di qualsiasi informazione venga divulgata».</a:t>
            </a:r>
          </a:p>
          <a:p>
            <a:pPr marL="274320" indent="-274320" algn="just">
              <a:spcAft>
                <a:spcPts val="0"/>
              </a:spcAft>
              <a:buFont typeface="Wingdings"/>
              <a:buChar char=""/>
              <a:defRPr/>
            </a:pPr>
            <a:r>
              <a:rPr lang="it-IT" sz="2500" dirty="0"/>
              <a:t>Va altresì considerato che, sebbene il soggetto intestatario della pratica di condono edilizio nei confronti della quale è stato esercitato il diritto di accesso civico sia deceduto da oltre venti anni – e a prescindere dei diritti esercitabili a sua tutela -, dalla documentazione in esame potrebbero emergere dati e informazioni (quali certificazioni, dichiarazioni, planimetrie, ecc.) riguardanti anche gli eredi del de cuius i quali, in qualità di controinteressati, hanno legittimamente presentato una motivata opposizione alla richiesta di accesso, dato che l'ostensione di quanto richiesto potrebbe arrecare pregiudizio pure alla loro sfera di riservatezza.</a:t>
            </a:r>
          </a:p>
          <a:p>
            <a:pPr marL="274320" indent="-274320" algn="just">
              <a:spcAft>
                <a:spcPts val="0"/>
              </a:spcAft>
              <a:buFont typeface="Wingdings"/>
              <a:buChar char=""/>
              <a:defRPr/>
            </a:pPr>
            <a:r>
              <a:rPr lang="it-IT" sz="2500" dirty="0"/>
              <a:t>Per tali motivi, si ritiene che – ai sensi della normativa vigente e delle richiamate indicazioni contenute nelle Linee guida dell'ANAC in materia di accesso civico – il Comune abbia correttamente respinto l'accesso civico alla documentazione richiesta. Ciò in quanto la relativa ostensione, unita alla generale conoscenza e al particolare regime di pubblicità dei dati oggetto di accesso civico, può arrecare ai soggetti interessati, a seconda delle ipotesi e del contesto in cui le informazioni fornite possono essere utilizzate da terzi, proprio quel pregiudizio concreto alla tutela della protezione dei dati personali previsto dall'art. 5-bis, comma 2, lett. a), del d. lgs. n. 33/2013.</a:t>
            </a:r>
          </a:p>
          <a:p>
            <a:pPr marL="274320" indent="-274320">
              <a:spcAft>
                <a:spcPts val="0"/>
              </a:spcAft>
              <a:buFont typeface="Wingdings"/>
              <a:buChar char=""/>
              <a:defRPr/>
            </a:pPr>
            <a:endParaRPr lang="it-IT" dirty="0"/>
          </a:p>
        </p:txBody>
      </p:sp>
      <p:sp>
        <p:nvSpPr>
          <p:cNvPr id="53252" name="Segnaposto numero diapositiva 3">
            <a:extLst>
              <a:ext uri="{FF2B5EF4-FFF2-40B4-BE49-F238E27FC236}">
                <a16:creationId xmlns:a16="http://schemas.microsoft.com/office/drawing/2014/main" id="{163E51AA-6B82-3C45-6B2F-4025E1A0BAC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9217FA2-736E-4390-B4C1-CE28D250DCF8}" type="slidenum">
              <a:rPr lang="it-IT" altLang="it-IT" smtClean="0">
                <a:solidFill>
                  <a:srgbClr val="FFFFFF"/>
                </a:solidFill>
                <a:latin typeface="Century Schoolbook" panose="02040604050505020304" pitchFamily="18" charset="0"/>
              </a:rPr>
              <a:pPr/>
              <a:t>46</a:t>
            </a:fld>
            <a:endParaRPr lang="it-IT" altLang="it-IT">
              <a:solidFill>
                <a:srgbClr val="FFFFFF"/>
              </a:solidFill>
              <a:latin typeface="Century Schoolbook" panose="02040604050505020304" pitchFamily="18" charset="0"/>
            </a:endParaRPr>
          </a:p>
        </p:txBody>
      </p:sp>
      <p:pic>
        <p:nvPicPr>
          <p:cNvPr id="4" name="Immagine 3">
            <a:extLst>
              <a:ext uri="{FF2B5EF4-FFF2-40B4-BE49-F238E27FC236}">
                <a16:creationId xmlns:a16="http://schemas.microsoft.com/office/drawing/2014/main" id="{63C252BE-50FE-8158-79DB-3009533F431F}"/>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A6A4C409-184E-02A8-82C4-7BD19828B0E5}"/>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B9CD16-7914-330B-031B-ED8FF37EB973}"/>
              </a:ext>
            </a:extLst>
          </p:cNvPr>
          <p:cNvSpPr>
            <a:spLocks noGrp="1"/>
          </p:cNvSpPr>
          <p:nvPr>
            <p:ph type="ctrTitle"/>
          </p:nvPr>
        </p:nvSpPr>
        <p:spPr>
          <a:xfrm>
            <a:off x="2928401" y="1380069"/>
            <a:ext cx="8574622" cy="698897"/>
          </a:xfrm>
        </p:spPr>
        <p:txBody>
          <a:bodyPr>
            <a:normAutofit fontScale="90000"/>
          </a:bodyPr>
          <a:lstStyle/>
          <a:p>
            <a:pPr>
              <a:defRPr/>
            </a:pPr>
            <a:r>
              <a:rPr lang="it-IT" dirty="0"/>
              <a:t>Garante privacy 18 del 2018</a:t>
            </a:r>
          </a:p>
        </p:txBody>
      </p:sp>
      <p:sp>
        <p:nvSpPr>
          <p:cNvPr id="3" name="Segnaposto contenuto 2">
            <a:extLst>
              <a:ext uri="{FF2B5EF4-FFF2-40B4-BE49-F238E27FC236}">
                <a16:creationId xmlns:a16="http://schemas.microsoft.com/office/drawing/2014/main" id="{935CC310-96FE-E86D-9010-9078B76416EB}"/>
              </a:ext>
            </a:extLst>
          </p:cNvPr>
          <p:cNvSpPr>
            <a:spLocks noGrp="1"/>
          </p:cNvSpPr>
          <p:nvPr>
            <p:ph type="subTitle" idx="1"/>
          </p:nvPr>
        </p:nvSpPr>
        <p:spPr>
          <a:xfrm>
            <a:off x="2415396" y="2078966"/>
            <a:ext cx="9087627" cy="3305835"/>
          </a:xfrm>
        </p:spPr>
        <p:txBody>
          <a:bodyPr>
            <a:normAutofit fontScale="40000" lnSpcReduction="20000"/>
          </a:bodyPr>
          <a:lstStyle/>
          <a:p>
            <a:pPr marL="274320" indent="-274320" algn="just">
              <a:spcAft>
                <a:spcPts val="0"/>
              </a:spcAft>
              <a:buFont typeface="Wingdings"/>
              <a:buChar char=""/>
              <a:defRPr/>
            </a:pPr>
            <a:r>
              <a:rPr lang="it-IT" sz="2500" dirty="0"/>
              <a:t>In relazione ai diversi documenti oggetto dell'istanza di accesso civico prima descritti, si rileva, in primo luogo, che, nel caso in esame </a:t>
            </a:r>
            <a:r>
              <a:rPr lang="it-IT" sz="2500" b="1" dirty="0"/>
              <a:t>l'accesso civico al «bando di concorso pubblico per dirigenti del Comune […], per titoli ed esami, pubblicato sulla GURI» non può essere negato per motivi inerenti la protezione dei dati personali</a:t>
            </a:r>
            <a:r>
              <a:rPr lang="it-IT" sz="2500" dirty="0"/>
              <a:t>, posto che il predetto bando, oltre a non contenere dati personali, costituisce un documento oggetto di specifica pubblicità anche sui siti web istituzionali (cfr. art. 19 del d. lgs. n. 33/2013).</a:t>
            </a:r>
          </a:p>
          <a:p>
            <a:pPr marL="274320" indent="-274320" algn="just">
              <a:spcAft>
                <a:spcPts val="0"/>
              </a:spcAft>
              <a:buFont typeface="Wingdings"/>
              <a:buChar char=""/>
              <a:defRPr/>
            </a:pPr>
            <a:r>
              <a:rPr lang="it-IT" sz="2500" dirty="0"/>
              <a:t>Analogamente, si ritiene che non possono opporsi, peraltro senza nemmeno coinvolgere il soggetto controinteressato, generici motivi relativi alla protezione dei dati personali per negare l'accesso civico a una graduatoria di concorso pubblico per dirigenti per la quale sia stata prevista la pubblicazione obbligatoria sulla Gazzetta Ufficiale della Repubblica Italiana.</a:t>
            </a:r>
          </a:p>
          <a:p>
            <a:pPr marL="274320" indent="-274320" algn="just">
              <a:spcAft>
                <a:spcPts val="0"/>
              </a:spcAft>
              <a:buFont typeface="Wingdings"/>
              <a:buChar char=""/>
              <a:defRPr/>
            </a:pPr>
            <a:r>
              <a:rPr lang="it-IT" sz="2500" b="1" dirty="0"/>
              <a:t>Diverso tipo di ragionamento deve essere invece effettuato in relazione all'accesso civico al «certificato di laurea» o alla «certificazione dell'anzianità di servizio, con indicazione della data di inquadramento del livello giuridico direttivo» del dipendente.</a:t>
            </a:r>
          </a:p>
          <a:p>
            <a:pPr marL="274320" indent="-274320" algn="just">
              <a:spcAft>
                <a:spcPts val="0"/>
              </a:spcAft>
              <a:buFont typeface="Wingdings"/>
              <a:buChar char=""/>
              <a:defRPr/>
            </a:pPr>
            <a:r>
              <a:rPr lang="it-IT" sz="2500" dirty="0"/>
              <a:t>Al riguardo, deve infatti essere tenuta in considerazione la circostanza per la quale – a differenza dei documenti a cui si è avuto accesso ai sensi della l. n. 241 del 7/8/1990 – i dati e i documenti che si ricevono a seguito di una istanza di accesso civico divengono «pubblici e chiunque ha diritto di conoscerli, di fruirne gratuitamente, e di utilizzarli e riutilizzarli ai sensi dell'articolo 7», sebbene il loro ulteriore trattamento vada in ogni caso effettuato nel rispetto dei limiti derivanti dalla normativa in materia di protezione dei dati personali (art. 3, comma 1, del d. lgs. n. 33/2013).</a:t>
            </a:r>
          </a:p>
          <a:p>
            <a:pPr marL="274320" indent="-274320" algn="just">
              <a:spcAft>
                <a:spcPts val="0"/>
              </a:spcAft>
              <a:buFont typeface="Wingdings"/>
              <a:buChar char=""/>
              <a:defRPr/>
            </a:pPr>
            <a:r>
              <a:rPr lang="it-IT" sz="2500" dirty="0"/>
              <a:t>Per tale motivo, limitatamente all'accesso civico alle menzionate certificazioni di laurea o dell'anzianità di servizio, si ritiene che – ai sensi della normativa vigente e delle richiamate indicazioni contenute nelle Linee guida dell'ANAC in materia di accesso civico – l'INPS abbia correttamente respinto la richiesta. Ciò in quanto l'ostensione dei predetti documenti, unita alla generale conoscenza e al particolare regime di pubblicità dei dati oggetto di accesso civico, può arrecare al soggetto interessato, a seconda delle ipotesi e del contesto in cui le informazioni fornite possono essere utilizzate da terzi, proprio quel pregiudizio concreto alla tutela della protezione dei dati personali previsto dall'art. 5-bis, comma 2, lett. a), del d. lgs. n. 33/2013.</a:t>
            </a:r>
          </a:p>
          <a:p>
            <a:pPr marL="274320" indent="-274320" algn="just">
              <a:spcAft>
                <a:spcPts val="0"/>
              </a:spcAft>
              <a:buFont typeface="Wingdings"/>
              <a:buChar char=""/>
              <a:defRPr/>
            </a:pPr>
            <a:r>
              <a:rPr lang="it-IT" sz="2500" dirty="0"/>
              <a:t>In ordine, infine, all'istanza di accesso civico relativa alle «procedure di mobilità dal Comune […] all'INPS», dalla richiesta non è dato capire se si desidera accedere ai soli bandi di mobilità (su cui si rinvia alle considerazioni già espresse in precedenza in relazione all'accesso civico ai bandi di concorso), oppure alla documentazione posseduta dall'INPS relativa a tutte le predette procedure di mobilità. In tale ultimo caso, dagli atti dell'istruttoria non emerge (né è descritto) il contenuto della documentazione di cui si chiederebbe l'ostensione, né risultano gli specifici motivi del diniego dell'accesso, con la conseguenza che non si ritiene che l'Autorità possa esprimersi sul punto.</a:t>
            </a:r>
          </a:p>
          <a:p>
            <a:pPr marL="274320" indent="-274320">
              <a:spcAft>
                <a:spcPts val="0"/>
              </a:spcAft>
              <a:buFont typeface="Wingdings"/>
              <a:buChar char=""/>
              <a:defRPr/>
            </a:pPr>
            <a:endParaRPr lang="it-IT" dirty="0"/>
          </a:p>
        </p:txBody>
      </p:sp>
      <p:sp>
        <p:nvSpPr>
          <p:cNvPr id="54276" name="Segnaposto numero diapositiva 3">
            <a:extLst>
              <a:ext uri="{FF2B5EF4-FFF2-40B4-BE49-F238E27FC236}">
                <a16:creationId xmlns:a16="http://schemas.microsoft.com/office/drawing/2014/main" id="{8F2470E0-872C-9961-08D6-B34B593EF7E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38880A8-D090-4F7B-B96E-081CB149F80E}" type="slidenum">
              <a:rPr lang="it-IT" altLang="it-IT" smtClean="0">
                <a:solidFill>
                  <a:srgbClr val="FFFFFF"/>
                </a:solidFill>
                <a:latin typeface="Century Schoolbook" panose="02040604050505020304" pitchFamily="18" charset="0"/>
              </a:rPr>
              <a:pPr/>
              <a:t>47</a:t>
            </a:fld>
            <a:endParaRPr lang="it-IT" altLang="it-IT">
              <a:solidFill>
                <a:srgbClr val="FFFFFF"/>
              </a:solidFill>
              <a:latin typeface="Century Schoolbook" panose="02040604050505020304" pitchFamily="18" charset="0"/>
            </a:endParaRPr>
          </a:p>
        </p:txBody>
      </p:sp>
      <p:pic>
        <p:nvPicPr>
          <p:cNvPr id="4" name="Immagine 3">
            <a:extLst>
              <a:ext uri="{FF2B5EF4-FFF2-40B4-BE49-F238E27FC236}">
                <a16:creationId xmlns:a16="http://schemas.microsoft.com/office/drawing/2014/main" id="{D7D9BD44-E922-D3A9-D652-5D96D894A668}"/>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0E3D7CF4-7E10-FB15-7E71-DFED71ABCC9D}"/>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648B7D-B116-087C-F401-A048201E8F56}"/>
              </a:ext>
            </a:extLst>
          </p:cNvPr>
          <p:cNvSpPr>
            <a:spLocks noGrp="1"/>
          </p:cNvSpPr>
          <p:nvPr>
            <p:ph type="ctrTitle"/>
          </p:nvPr>
        </p:nvSpPr>
        <p:spPr>
          <a:xfrm>
            <a:off x="2928401" y="1380068"/>
            <a:ext cx="8574622" cy="1803079"/>
          </a:xfrm>
        </p:spPr>
        <p:txBody>
          <a:bodyPr>
            <a:normAutofit fontScale="90000"/>
          </a:bodyPr>
          <a:lstStyle/>
          <a:p>
            <a:pPr>
              <a:defRPr/>
            </a:pPr>
            <a:r>
              <a:rPr lang="it-IT" dirty="0"/>
              <a:t>Garante per la protezione dei dati personali Parere 7 luglio 2022  n. 246</a:t>
            </a:r>
          </a:p>
        </p:txBody>
      </p:sp>
      <p:sp>
        <p:nvSpPr>
          <p:cNvPr id="55299" name="Segnaposto contenuto 2">
            <a:extLst>
              <a:ext uri="{FF2B5EF4-FFF2-40B4-BE49-F238E27FC236}">
                <a16:creationId xmlns:a16="http://schemas.microsoft.com/office/drawing/2014/main" id="{1B6CDDB7-E191-57AB-8AB2-CED2D4486E07}"/>
              </a:ext>
            </a:extLst>
          </p:cNvPr>
          <p:cNvSpPr>
            <a:spLocks noGrp="1"/>
          </p:cNvSpPr>
          <p:nvPr>
            <p:ph type="subTitle" idx="1"/>
          </p:nvPr>
        </p:nvSpPr>
        <p:spPr>
          <a:xfrm>
            <a:off x="3433313" y="3062377"/>
            <a:ext cx="8069709" cy="2322424"/>
          </a:xfrm>
        </p:spPr>
        <p:txBody>
          <a:bodyPr>
            <a:normAutofit/>
          </a:bodyPr>
          <a:lstStyle/>
          <a:p>
            <a:pPr algn="just"/>
            <a:r>
              <a:rPr lang="it-IT" altLang="it-IT"/>
              <a:t>Il Garante della Privacy concorda con il rifiuto da parte di un'amministrazione comunale alla richiesta di accesso civico generalizzato volta a sapere se nei confronti di taluni soggetti si è proceduto alla riscossione coattiva delle somme non versate per il tributo Tari, in quanto dati in grado di rivelare informazioni sulla regolarità/capacità contributiva dei soggetti controinteressati.</a:t>
            </a:r>
          </a:p>
        </p:txBody>
      </p:sp>
      <p:sp>
        <p:nvSpPr>
          <p:cNvPr id="55300" name="Segnaposto numero diapositiva 3">
            <a:extLst>
              <a:ext uri="{FF2B5EF4-FFF2-40B4-BE49-F238E27FC236}">
                <a16:creationId xmlns:a16="http://schemas.microsoft.com/office/drawing/2014/main" id="{5724448F-00A5-497D-2AAA-FAC9A840AB6C}"/>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170D169-9097-46D7-854D-7AD1CCABFB43}" type="slidenum">
              <a:rPr lang="it-IT" altLang="it-IT" smtClean="0">
                <a:solidFill>
                  <a:srgbClr val="FFFFFF"/>
                </a:solidFill>
                <a:latin typeface="Century Schoolbook" panose="02040604050505020304" pitchFamily="18" charset="0"/>
              </a:rPr>
              <a:pPr/>
              <a:t>48</a:t>
            </a:fld>
            <a:endParaRPr lang="it-IT" altLang="it-IT">
              <a:solidFill>
                <a:srgbClr val="FFFFFF"/>
              </a:solidFill>
              <a:latin typeface="Century Schoolbook" panose="02040604050505020304" pitchFamily="18" charset="0"/>
            </a:endParaRPr>
          </a:p>
        </p:txBody>
      </p:sp>
      <p:pic>
        <p:nvPicPr>
          <p:cNvPr id="3" name="Immagine 2">
            <a:extLst>
              <a:ext uri="{FF2B5EF4-FFF2-40B4-BE49-F238E27FC236}">
                <a16:creationId xmlns:a16="http://schemas.microsoft.com/office/drawing/2014/main" id="{C9683CF6-D3D1-0D2D-D07B-D0C2CF4C1D32}"/>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4" name="Immagine 3">
            <a:extLst>
              <a:ext uri="{FF2B5EF4-FFF2-40B4-BE49-F238E27FC236}">
                <a16:creationId xmlns:a16="http://schemas.microsoft.com/office/drawing/2014/main" id="{433B5802-4243-56B2-4411-3712D6F20E09}"/>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C01DBA-76DC-F6B8-804E-11C749BA425F}"/>
              </a:ext>
            </a:extLst>
          </p:cNvPr>
          <p:cNvSpPr>
            <a:spLocks noGrp="1"/>
          </p:cNvSpPr>
          <p:nvPr>
            <p:ph type="ctrTitle"/>
          </p:nvPr>
        </p:nvSpPr>
        <p:spPr/>
        <p:txBody>
          <a:bodyPr>
            <a:normAutofit fontScale="90000"/>
          </a:bodyPr>
          <a:lstStyle/>
          <a:p>
            <a:pPr>
              <a:defRPr/>
            </a:pPr>
            <a:r>
              <a:rPr lang="it-IT" b="1" dirty="0">
                <a:solidFill>
                  <a:srgbClr val="0C739E"/>
                </a:solidFill>
                <a:latin typeface="Titillium Web" panose="00000500000000000000" pitchFamily="2" charset="0"/>
              </a:rPr>
              <a:t>Ordinanza ingiunzione nei confronti di Consorzio di Bonifica dell’Oristanese - 16 settembre 2021</a:t>
            </a:r>
            <a:endParaRPr lang="it-IT" dirty="0"/>
          </a:p>
        </p:txBody>
      </p:sp>
      <p:sp>
        <p:nvSpPr>
          <p:cNvPr id="56323" name="Segnaposto contenuto 2">
            <a:extLst>
              <a:ext uri="{FF2B5EF4-FFF2-40B4-BE49-F238E27FC236}">
                <a16:creationId xmlns:a16="http://schemas.microsoft.com/office/drawing/2014/main" id="{57226A25-E296-8721-CB24-075F650F8ADA}"/>
              </a:ext>
            </a:extLst>
          </p:cNvPr>
          <p:cNvSpPr>
            <a:spLocks noGrp="1"/>
          </p:cNvSpPr>
          <p:nvPr>
            <p:ph type="subTitle" idx="1"/>
          </p:nvPr>
        </p:nvSpPr>
        <p:spPr/>
        <p:txBody>
          <a:bodyPr>
            <a:normAutofit fontScale="62500" lnSpcReduction="20000"/>
          </a:bodyPr>
          <a:lstStyle/>
          <a:p>
            <a:pPr algn="just"/>
            <a:r>
              <a:rPr lang="it-IT" altLang="it-IT" sz="2000">
                <a:solidFill>
                  <a:srgbClr val="000000"/>
                </a:solidFill>
                <a:latin typeface="Titillium Web" panose="00000500000000000000" pitchFamily="2" charset="0"/>
              </a:rPr>
              <a:t>Con reclamo dell'XX, presentato ai sensi dell’art. 77 del Regolamento, è stata lamentata la pubblicazione, nella sezione amministrazione trasparente del sito web del Consorzio di Bonifica dell’Oristanese (di seguito “Consorzio”), di un provvedimento disciplinare nei confronti della reclamante, dipendente del Consorzio, contenente anche informazioni relative al suo stato di salute. Dal reclamo è emerso che la delibera era reperibile anche in rete, consultando il motore di ricerca “Google” (www.google.it) e che, a seguito di richiesta di esercizio dei diritti da parte della reclamante, tra cui la richiesta di cancellazione dei dati, il Consorzio ha provveduto a rimuovere la delibera dal sito.</a:t>
            </a:r>
            <a:endParaRPr lang="it-IT" altLang="it-IT" sz="2000"/>
          </a:p>
        </p:txBody>
      </p:sp>
      <p:sp>
        <p:nvSpPr>
          <p:cNvPr id="56324" name="Segnaposto numero diapositiva 3">
            <a:extLst>
              <a:ext uri="{FF2B5EF4-FFF2-40B4-BE49-F238E27FC236}">
                <a16:creationId xmlns:a16="http://schemas.microsoft.com/office/drawing/2014/main" id="{E3038888-5D86-03BF-0CC4-BBFBB2758252}"/>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AE682CE-1B47-4F60-AB2E-8F91B1E9D581}" type="slidenum">
              <a:rPr lang="it-IT" altLang="it-IT" smtClean="0">
                <a:solidFill>
                  <a:srgbClr val="FFFFFF"/>
                </a:solidFill>
                <a:latin typeface="Century Schoolbook" panose="02040604050505020304" pitchFamily="18" charset="0"/>
              </a:rPr>
              <a:pPr/>
              <a:t>49</a:t>
            </a:fld>
            <a:endParaRPr lang="it-IT" altLang="it-IT">
              <a:solidFill>
                <a:srgbClr val="FFFFFF"/>
              </a:solidFill>
              <a:latin typeface="Century Schoolbook" panose="02040604050505020304" pitchFamily="18" charset="0"/>
            </a:endParaRPr>
          </a:p>
        </p:txBody>
      </p:sp>
      <p:pic>
        <p:nvPicPr>
          <p:cNvPr id="3" name="Immagine 2">
            <a:extLst>
              <a:ext uri="{FF2B5EF4-FFF2-40B4-BE49-F238E27FC236}">
                <a16:creationId xmlns:a16="http://schemas.microsoft.com/office/drawing/2014/main" id="{176442A5-50FF-B1E7-E522-1F888A96E4FB}"/>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4" name="Immagine 3">
            <a:extLst>
              <a:ext uri="{FF2B5EF4-FFF2-40B4-BE49-F238E27FC236}">
                <a16:creationId xmlns:a16="http://schemas.microsoft.com/office/drawing/2014/main" id="{B424AF63-EE72-45EF-D3F6-B98335AC852B}"/>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a:extLst>
              <a:ext uri="{FF2B5EF4-FFF2-40B4-BE49-F238E27FC236}">
                <a16:creationId xmlns:a16="http://schemas.microsoft.com/office/drawing/2014/main" id="{D00CD9D8-2B1F-0B4A-6C64-EBDC811365C2}"/>
              </a:ext>
            </a:extLst>
          </p:cNvPr>
          <p:cNvSpPr>
            <a:spLocks noGrp="1"/>
          </p:cNvSpPr>
          <p:nvPr>
            <p:ph type="ctrTitle"/>
          </p:nvPr>
        </p:nvSpPr>
        <p:spPr>
          <a:xfrm>
            <a:off x="2928401" y="1380069"/>
            <a:ext cx="8574622" cy="871426"/>
          </a:xfrm>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09CEB92E-4E22-0354-D6D2-22EF531FC288}"/>
              </a:ext>
            </a:extLst>
          </p:cNvPr>
          <p:cNvSpPr>
            <a:spLocks noGrp="1"/>
          </p:cNvSpPr>
          <p:nvPr>
            <p:ph type="subTitle" idx="1"/>
          </p:nvPr>
        </p:nvSpPr>
        <p:spPr>
          <a:xfrm>
            <a:off x="2570673" y="2544792"/>
            <a:ext cx="8932350" cy="2840009"/>
          </a:xfrm>
        </p:spPr>
        <p:txBody>
          <a:bodyPr>
            <a:normAutofit fontScale="47500" lnSpcReduction="20000"/>
          </a:bodyPr>
          <a:lstStyle/>
          <a:p>
            <a:pPr marL="342900" indent="-342900" algn="just">
              <a:spcAft>
                <a:spcPts val="0"/>
              </a:spcAft>
              <a:buClrTx/>
              <a:buSzTx/>
              <a:buFont typeface="Arial" pitchFamily="34" charset="0"/>
              <a:buChar char="•"/>
              <a:defRPr/>
            </a:pPr>
            <a:r>
              <a:rPr lang="it-IT" sz="3200" b="1" dirty="0">
                <a:solidFill>
                  <a:schemeClr val="tx1">
                    <a:lumMod val="95000"/>
                    <a:lumOff val="5000"/>
                  </a:schemeClr>
                </a:solidFill>
              </a:rPr>
              <a:t>Nuovo testo</a:t>
            </a:r>
          </a:p>
          <a:p>
            <a:pPr marL="342900" indent="-342900" algn="just">
              <a:spcAft>
                <a:spcPts val="0"/>
              </a:spcAft>
              <a:buClrTx/>
              <a:buSzTx/>
              <a:buFont typeface="Arial" pitchFamily="34" charset="0"/>
              <a:buChar char="•"/>
              <a:defRPr/>
            </a:pPr>
            <a:r>
              <a:rPr lang="it-IT" sz="3200" dirty="0">
                <a:solidFill>
                  <a:schemeClr val="tx1">
                    <a:lumMod val="95000"/>
                    <a:lumOff val="5000"/>
                  </a:schemeClr>
                </a:solidFill>
              </a:rPr>
              <a:t>1. La trasparenza è intesa come accessibilità totale </a:t>
            </a:r>
            <a:r>
              <a:rPr lang="it-IT" sz="3200" i="1" dirty="0">
                <a:solidFill>
                  <a:schemeClr val="tx1">
                    <a:lumMod val="95000"/>
                    <a:lumOff val="5000"/>
                  </a:schemeClr>
                </a:solidFill>
              </a:rPr>
              <a:t>dei dati e documenti detenuti dalle Pubbliche Amministrazioni, allo scopo di tutelare i diritti dei cittadini, promuovere la partecipazione degli interessati all'attività amministrativa e</a:t>
            </a:r>
            <a:r>
              <a:rPr lang="it-IT" sz="3200" dirty="0">
                <a:solidFill>
                  <a:schemeClr val="tx1">
                    <a:lumMod val="95000"/>
                    <a:lumOff val="5000"/>
                  </a:schemeClr>
                </a:solidFill>
              </a:rPr>
              <a:t> favorire forme diffuse di controllo sul perseguimento delle funzioni istituzionali e sull'utilizzo delle risorse pubbliche.</a:t>
            </a:r>
          </a:p>
          <a:p>
            <a:pPr marL="274320" indent="-274320" algn="just">
              <a:spcAft>
                <a:spcPts val="0"/>
              </a:spcAft>
              <a:buFont typeface="Wingdings"/>
              <a:buChar char=""/>
              <a:defRPr/>
            </a:pPr>
            <a:endParaRPr lang="it-IT" sz="3200" dirty="0">
              <a:solidFill>
                <a:schemeClr val="tx1">
                  <a:lumMod val="95000"/>
                  <a:lumOff val="5000"/>
                </a:schemeClr>
              </a:solidFill>
            </a:endParaRPr>
          </a:p>
          <a:p>
            <a:pPr marL="274320" indent="-274320" algn="just">
              <a:spcAft>
                <a:spcPts val="0"/>
              </a:spcAft>
              <a:buFont typeface="Wingdings"/>
              <a:buChar char=""/>
              <a:defRPr/>
            </a:pPr>
            <a:r>
              <a:rPr lang="it-IT" sz="3200" b="1" dirty="0">
                <a:solidFill>
                  <a:schemeClr val="tx1">
                    <a:lumMod val="95000"/>
                    <a:lumOff val="5000"/>
                  </a:schemeClr>
                </a:solidFill>
              </a:rPr>
              <a:t>Vecchio testo</a:t>
            </a:r>
            <a:endParaRPr lang="it-IT" sz="3200" dirty="0">
              <a:solidFill>
                <a:schemeClr val="tx1">
                  <a:lumMod val="95000"/>
                  <a:lumOff val="5000"/>
                </a:schemeClr>
              </a:solidFill>
            </a:endParaRPr>
          </a:p>
          <a:p>
            <a:pPr marL="274320" indent="-274320" algn="just">
              <a:spcAft>
                <a:spcPts val="0"/>
              </a:spcAft>
              <a:buFont typeface="Wingdings"/>
              <a:buChar char=""/>
              <a:defRPr/>
            </a:pPr>
            <a:r>
              <a:rPr lang="it-IT" sz="3200" dirty="0">
                <a:solidFill>
                  <a:schemeClr val="tx1">
                    <a:lumMod val="95000"/>
                    <a:lumOff val="5000"/>
                  </a:schemeClr>
                </a:solidFill>
              </a:rPr>
              <a:t>1. La trasparenza è intesa come accessibilità totale delle informazioni concernenti l'organizzazione e l'attività delle Pubbliche Amministrazioni, allo scopo di favorire forme diffuse di controllo sul perseguimento delle funzioni istituzionali e sull'utilizzo delle risorse pubbliche.</a:t>
            </a:r>
          </a:p>
          <a:p>
            <a:pPr marL="274320" indent="-274320" algn="just">
              <a:spcAft>
                <a:spcPts val="0"/>
              </a:spcAft>
              <a:buFont typeface="Wingdings"/>
              <a:buChar char=""/>
              <a:defRPr/>
            </a:pPr>
            <a:endParaRPr lang="it-IT" dirty="0">
              <a:solidFill>
                <a:schemeClr val="tx1">
                  <a:lumMod val="95000"/>
                  <a:lumOff val="5000"/>
                </a:schemeClr>
              </a:solidFill>
            </a:endParaRPr>
          </a:p>
        </p:txBody>
      </p:sp>
      <p:sp>
        <p:nvSpPr>
          <p:cNvPr id="11268" name="Segnaposto numero diapositiva 3">
            <a:extLst>
              <a:ext uri="{FF2B5EF4-FFF2-40B4-BE49-F238E27FC236}">
                <a16:creationId xmlns:a16="http://schemas.microsoft.com/office/drawing/2014/main" id="{1B2D3345-DFED-09F1-137F-AB1BEA2A469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F36E0A4-901D-4FA2-A5DB-F4F364E56779}" type="slidenum">
              <a:rPr lang="it-IT" altLang="it-IT" smtClean="0">
                <a:solidFill>
                  <a:srgbClr val="FFFFFF"/>
                </a:solidFill>
                <a:latin typeface="Century Schoolbook" panose="02040604050505020304" pitchFamily="18" charset="0"/>
              </a:rPr>
              <a:pPr/>
              <a:t>5</a:t>
            </a:fld>
            <a:endParaRPr lang="it-IT" altLang="it-IT">
              <a:solidFill>
                <a:srgbClr val="FFFFFF"/>
              </a:solidFill>
              <a:latin typeface="Century Schoolbook" panose="02040604050505020304" pitchFamily="18" charset="0"/>
            </a:endParaRPr>
          </a:p>
        </p:txBody>
      </p:sp>
      <p:pic>
        <p:nvPicPr>
          <p:cNvPr id="4" name="Immagine 3">
            <a:extLst>
              <a:ext uri="{FF2B5EF4-FFF2-40B4-BE49-F238E27FC236}">
                <a16:creationId xmlns:a16="http://schemas.microsoft.com/office/drawing/2014/main" id="{F731E29E-F0E9-CAC7-E6AE-52FB25F0FE6D}"/>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3C4F445E-AF59-9E1A-ECE2-E64C9351966A}"/>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334B4678-8E9B-1D83-62AE-59C8DF5763E9}"/>
              </a:ext>
            </a:extLst>
          </p:cNvPr>
          <p:cNvSpPr>
            <a:spLocks noGrp="1"/>
          </p:cNvSpPr>
          <p:nvPr>
            <p:ph type="ctrTitle"/>
          </p:nvPr>
        </p:nvSpPr>
        <p:spPr>
          <a:xfrm>
            <a:off x="2928401" y="1380069"/>
            <a:ext cx="8574622" cy="897306"/>
          </a:xfrm>
        </p:spPr>
        <p:txBody>
          <a:bodyPr>
            <a:normAutofit fontScale="90000"/>
          </a:bodyPr>
          <a:lstStyle/>
          <a:p>
            <a:endParaRPr lang="it-IT" dirty="0"/>
          </a:p>
        </p:txBody>
      </p:sp>
      <p:sp>
        <p:nvSpPr>
          <p:cNvPr id="57347" name="Segnaposto contenuto 2">
            <a:extLst>
              <a:ext uri="{FF2B5EF4-FFF2-40B4-BE49-F238E27FC236}">
                <a16:creationId xmlns:a16="http://schemas.microsoft.com/office/drawing/2014/main" id="{2E5E0FB4-1C0F-475D-622F-085AF23AAFB9}"/>
              </a:ext>
            </a:extLst>
          </p:cNvPr>
          <p:cNvSpPr>
            <a:spLocks noGrp="1"/>
          </p:cNvSpPr>
          <p:nvPr>
            <p:ph type="subTitle" idx="1"/>
          </p:nvPr>
        </p:nvSpPr>
        <p:spPr>
          <a:xfrm>
            <a:off x="2928401" y="2691442"/>
            <a:ext cx="8574621" cy="2693359"/>
          </a:xfrm>
        </p:spPr>
        <p:txBody>
          <a:bodyPr>
            <a:normAutofit fontScale="77500" lnSpcReduction="20000"/>
          </a:bodyPr>
          <a:lstStyle/>
          <a:p>
            <a:pPr algn="ctr"/>
            <a:r>
              <a:rPr lang="it-IT" altLang="it-IT" sz="2000" b="1" dirty="0">
                <a:solidFill>
                  <a:srgbClr val="0C739E"/>
                </a:solidFill>
                <a:latin typeface="Titillium Web" panose="00000500000000000000" pitchFamily="2" charset="0"/>
              </a:rPr>
              <a:t>TUTTO CIÒ PREMESSO IL GARANTE</a:t>
            </a:r>
            <a:endParaRPr lang="it-IT" altLang="it-IT" sz="2000" dirty="0">
              <a:solidFill>
                <a:srgbClr val="000000"/>
              </a:solidFill>
              <a:latin typeface="Titillium Web" panose="00000500000000000000" pitchFamily="2" charset="0"/>
            </a:endParaRPr>
          </a:p>
          <a:p>
            <a:pPr algn="just"/>
            <a:r>
              <a:rPr lang="it-IT" altLang="it-IT" sz="2000" dirty="0">
                <a:solidFill>
                  <a:srgbClr val="000000"/>
                </a:solidFill>
                <a:latin typeface="Titillium Web" panose="00000500000000000000" pitchFamily="2" charset="0"/>
              </a:rPr>
              <a:t>ai sensi dell’art. 57, par. 1, lett. f), del Regolamento, dichiara illecita la condotta tenuta dal Consorzio di Bonifica dell’Oristanese descritta nei termini di cui in motivazione, consistente nella violazione degli artt. 5, par. 1, lett. a) e c) e 6 del Regolamento e degli artt. 2-ter e 2-septies, comma 8, del Codice, nei termini di cui in motivazione</a:t>
            </a:r>
          </a:p>
          <a:p>
            <a:pPr algn="ctr"/>
            <a:r>
              <a:rPr lang="it-IT" altLang="it-IT" sz="2000" b="1" dirty="0">
                <a:solidFill>
                  <a:srgbClr val="0C739E"/>
                </a:solidFill>
                <a:latin typeface="Titillium Web" panose="00000500000000000000" pitchFamily="2" charset="0"/>
              </a:rPr>
              <a:t>ORDINA</a:t>
            </a:r>
            <a:endParaRPr lang="it-IT" altLang="it-IT" sz="2000" dirty="0">
              <a:solidFill>
                <a:srgbClr val="000000"/>
              </a:solidFill>
              <a:latin typeface="Titillium Web" panose="00000500000000000000" pitchFamily="2" charset="0"/>
            </a:endParaRPr>
          </a:p>
          <a:p>
            <a:pPr algn="just"/>
            <a:r>
              <a:rPr lang="it-IT" altLang="it-IT" sz="2000" dirty="0">
                <a:solidFill>
                  <a:srgbClr val="000000"/>
                </a:solidFill>
                <a:latin typeface="Titillium Web" panose="00000500000000000000" pitchFamily="2" charset="0"/>
              </a:rPr>
              <a:t>al Consorzio di Bonifica dell’Oristanese, in persona del legale rappresentante pro-tempore, con sede legale in Via Cagliari, 170 - 09170 Oristano C.F.90022600952, ai sensi degli artt. 58, par. 2, lett. i), e 83, par. 5, del Regolamento e 166, comma 2, del Codice, di pagare la somma di euro 5.000 (cinquemila) a titolo di sanzione amministrativa pecuniaria per le violazioni indicate in motivazione;</a:t>
            </a:r>
          </a:p>
          <a:p>
            <a:endParaRPr lang="it-IT" altLang="it-IT" dirty="0"/>
          </a:p>
        </p:txBody>
      </p:sp>
      <p:sp>
        <p:nvSpPr>
          <p:cNvPr id="57348" name="Segnaposto numero diapositiva 3">
            <a:extLst>
              <a:ext uri="{FF2B5EF4-FFF2-40B4-BE49-F238E27FC236}">
                <a16:creationId xmlns:a16="http://schemas.microsoft.com/office/drawing/2014/main" id="{F01D7778-D5DA-0F6E-7E91-240E55C656E5}"/>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DB6A356-F646-43C8-A21B-C998C138319D}" type="slidenum">
              <a:rPr lang="it-IT" altLang="it-IT" smtClean="0">
                <a:solidFill>
                  <a:srgbClr val="FFFFFF"/>
                </a:solidFill>
                <a:latin typeface="Century Schoolbook" panose="02040604050505020304" pitchFamily="18" charset="0"/>
              </a:rPr>
              <a:pPr/>
              <a:t>50</a:t>
            </a:fld>
            <a:endParaRPr lang="it-IT" altLang="it-IT">
              <a:solidFill>
                <a:srgbClr val="FFFFFF"/>
              </a:solidFill>
              <a:latin typeface="Century Schoolbook" panose="02040604050505020304" pitchFamily="18" charset="0"/>
            </a:endParaRPr>
          </a:p>
        </p:txBody>
      </p:sp>
      <p:pic>
        <p:nvPicPr>
          <p:cNvPr id="3" name="Immagine 2">
            <a:extLst>
              <a:ext uri="{FF2B5EF4-FFF2-40B4-BE49-F238E27FC236}">
                <a16:creationId xmlns:a16="http://schemas.microsoft.com/office/drawing/2014/main" id="{DEA3F555-A47D-14A9-E8CC-0468363F8FE1}"/>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2" name="Immagine 1">
            <a:extLst>
              <a:ext uri="{FF2B5EF4-FFF2-40B4-BE49-F238E27FC236}">
                <a16:creationId xmlns:a16="http://schemas.microsoft.com/office/drawing/2014/main" id="{AB837EC3-570F-7A0C-E5A7-8F96924B8CE9}"/>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027338-B171-A82C-4443-3F418915E034}"/>
              </a:ext>
            </a:extLst>
          </p:cNvPr>
          <p:cNvSpPr>
            <a:spLocks noGrp="1"/>
          </p:cNvSpPr>
          <p:nvPr>
            <p:ph type="ctrTitle"/>
          </p:nvPr>
        </p:nvSpPr>
        <p:spPr/>
        <p:txBody>
          <a:bodyPr>
            <a:normAutofit/>
          </a:bodyPr>
          <a:lstStyle/>
          <a:p>
            <a:pPr>
              <a:defRPr/>
            </a:pPr>
            <a:r>
              <a:rPr lang="it-IT" dirty="0"/>
              <a:t>Cassazione ordinanza 33257/2022</a:t>
            </a:r>
          </a:p>
        </p:txBody>
      </p:sp>
      <p:sp>
        <p:nvSpPr>
          <p:cNvPr id="58371" name="Segnaposto contenuto 2">
            <a:extLst>
              <a:ext uri="{FF2B5EF4-FFF2-40B4-BE49-F238E27FC236}">
                <a16:creationId xmlns:a16="http://schemas.microsoft.com/office/drawing/2014/main" id="{61152D32-13EE-5AE1-E737-D18D6AE1C740}"/>
              </a:ext>
            </a:extLst>
          </p:cNvPr>
          <p:cNvSpPr>
            <a:spLocks noGrp="1"/>
          </p:cNvSpPr>
          <p:nvPr>
            <p:ph type="subTitle" idx="1"/>
          </p:nvPr>
        </p:nvSpPr>
        <p:spPr/>
        <p:txBody>
          <a:bodyPr>
            <a:normAutofit fontScale="62500" lnSpcReduction="20000"/>
          </a:bodyPr>
          <a:lstStyle/>
          <a:p>
            <a:pPr algn="just"/>
            <a:r>
              <a:rPr lang="it-IT" altLang="it-IT"/>
              <a:t>Con ordinanza ingiunzione n. 494/2016,l’Autorità garante per il trattamento dei dati personali ha Ordinato all’Unione Comunale del Chianti Fiorentino il pagamento di € 10.000,00 ai sensi dell’art. 162, comma 2, del d.lgs. 196/2003, assumendo che l’ente aveva illegittimamente pubblicato sul proprio sito web graduatoria pacchetto scuola 2010-2013 per l’ammissione a sussidi scolastici per famiglie indigenti, con i dati personali dei soggetti non ammessi al beneficio e informazioni non pertinenti riguardanti gli assegnatari, quale la residenza dell’alunno e del genitore, la tipologia di scuola e di classe frequentata, il valore ISEE di ciascun beneficiario.</a:t>
            </a:r>
          </a:p>
        </p:txBody>
      </p:sp>
      <p:sp>
        <p:nvSpPr>
          <p:cNvPr id="58372" name="Segnaposto numero diapositiva 3">
            <a:extLst>
              <a:ext uri="{FF2B5EF4-FFF2-40B4-BE49-F238E27FC236}">
                <a16:creationId xmlns:a16="http://schemas.microsoft.com/office/drawing/2014/main" id="{2F7A7F5E-EBFD-E88C-C9D9-4A7B3D6B563B}"/>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A658143-EEBE-4737-B68F-08026A3F6AD1}" type="slidenum">
              <a:rPr lang="it-IT" altLang="it-IT" smtClean="0">
                <a:solidFill>
                  <a:srgbClr val="FFFFFF"/>
                </a:solidFill>
                <a:latin typeface="Century Schoolbook" panose="02040604050505020304" pitchFamily="18" charset="0"/>
              </a:rPr>
              <a:pPr/>
              <a:t>51</a:t>
            </a:fld>
            <a:endParaRPr lang="it-IT" altLang="it-IT">
              <a:solidFill>
                <a:srgbClr val="FFFFFF"/>
              </a:solidFill>
              <a:latin typeface="Century Schoolbook" panose="02040604050505020304" pitchFamily="18" charset="0"/>
            </a:endParaRPr>
          </a:p>
        </p:txBody>
      </p:sp>
      <p:pic>
        <p:nvPicPr>
          <p:cNvPr id="3" name="Immagine 2">
            <a:extLst>
              <a:ext uri="{FF2B5EF4-FFF2-40B4-BE49-F238E27FC236}">
                <a16:creationId xmlns:a16="http://schemas.microsoft.com/office/drawing/2014/main" id="{388E60D1-EAC3-6E36-6085-B6C48739DA29}"/>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4" name="Immagine 3">
            <a:extLst>
              <a:ext uri="{FF2B5EF4-FFF2-40B4-BE49-F238E27FC236}">
                <a16:creationId xmlns:a16="http://schemas.microsoft.com/office/drawing/2014/main" id="{B3DDD932-FF39-7069-A2B8-B59FB911D829}"/>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4DC94924-8ACD-3EBC-1083-B6FC2139102B}"/>
              </a:ext>
            </a:extLst>
          </p:cNvPr>
          <p:cNvSpPr>
            <a:spLocks noGrp="1"/>
          </p:cNvSpPr>
          <p:nvPr>
            <p:ph type="ctrTitle"/>
          </p:nvPr>
        </p:nvSpPr>
        <p:spPr/>
        <p:txBody>
          <a:bodyPr/>
          <a:lstStyle/>
          <a:p>
            <a:endParaRPr lang="it-IT"/>
          </a:p>
        </p:txBody>
      </p:sp>
      <p:sp>
        <p:nvSpPr>
          <p:cNvPr id="59395" name="Segnaposto contenuto 2">
            <a:extLst>
              <a:ext uri="{FF2B5EF4-FFF2-40B4-BE49-F238E27FC236}">
                <a16:creationId xmlns:a16="http://schemas.microsoft.com/office/drawing/2014/main" id="{33B0334A-EFAA-741B-00A8-DC21C0F8E4CE}"/>
              </a:ext>
            </a:extLst>
          </p:cNvPr>
          <p:cNvSpPr>
            <a:spLocks noGrp="1"/>
          </p:cNvSpPr>
          <p:nvPr>
            <p:ph type="subTitle" idx="1"/>
          </p:nvPr>
        </p:nvSpPr>
        <p:spPr/>
        <p:txBody>
          <a:bodyPr>
            <a:normAutofit fontScale="77500" lnSpcReduction="20000"/>
          </a:bodyPr>
          <a:lstStyle/>
          <a:p>
            <a:pPr algn="just"/>
            <a:r>
              <a:rPr lang="it-IT" altLang="it-IT"/>
              <a:t>In ogni ipotesi in cui l’amministrazione proceda alla pubblicazione di dati, informazioni e documenti che comporti un trattamento di dati personali, devono essere opportunamente contemperate le esigenze di pubblicità e trasparenza con i diritti e con la dignità dell’interessato, con particolare riferimento alla riservatezza, all’identità personale e al diritto alla protezione dei dati personali (art. 2 d.lgs. 196/2003). </a:t>
            </a:r>
          </a:p>
        </p:txBody>
      </p:sp>
      <p:sp>
        <p:nvSpPr>
          <p:cNvPr id="59396" name="Segnaposto numero diapositiva 3">
            <a:extLst>
              <a:ext uri="{FF2B5EF4-FFF2-40B4-BE49-F238E27FC236}">
                <a16:creationId xmlns:a16="http://schemas.microsoft.com/office/drawing/2014/main" id="{93C03C70-4DF9-8A4E-E3D1-036076A8FB0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86B3A8A-3961-4DBB-8233-E1E64FDA9521}" type="slidenum">
              <a:rPr lang="it-IT" altLang="it-IT" smtClean="0">
                <a:solidFill>
                  <a:srgbClr val="FFFFFF"/>
                </a:solidFill>
                <a:latin typeface="Century Schoolbook" panose="02040604050505020304" pitchFamily="18" charset="0"/>
              </a:rPr>
              <a:pPr/>
              <a:t>52</a:t>
            </a:fld>
            <a:endParaRPr lang="it-IT" altLang="it-IT">
              <a:solidFill>
                <a:srgbClr val="FFFFFF"/>
              </a:solidFill>
              <a:latin typeface="Century Schoolbook" panose="02040604050505020304" pitchFamily="18" charset="0"/>
            </a:endParaRPr>
          </a:p>
        </p:txBody>
      </p:sp>
      <p:pic>
        <p:nvPicPr>
          <p:cNvPr id="3" name="Immagine 2">
            <a:extLst>
              <a:ext uri="{FF2B5EF4-FFF2-40B4-BE49-F238E27FC236}">
                <a16:creationId xmlns:a16="http://schemas.microsoft.com/office/drawing/2014/main" id="{84582410-9408-687B-097B-B21422B97D01}"/>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2" name="Immagine 1">
            <a:extLst>
              <a:ext uri="{FF2B5EF4-FFF2-40B4-BE49-F238E27FC236}">
                <a16:creationId xmlns:a16="http://schemas.microsoft.com/office/drawing/2014/main" id="{A2C857D7-2F7B-6D61-76E0-27D4BEB0314E}"/>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FEA57B-4C19-3BD7-86A4-C77215115CEB}"/>
              </a:ext>
            </a:extLst>
          </p:cNvPr>
          <p:cNvSpPr>
            <a:spLocks noGrp="1"/>
          </p:cNvSpPr>
          <p:nvPr>
            <p:ph type="ctrTitle"/>
          </p:nvPr>
        </p:nvSpPr>
        <p:spPr/>
        <p:txBody>
          <a:bodyPr>
            <a:normAutofit/>
          </a:bodyPr>
          <a:lstStyle/>
          <a:p>
            <a:pPr>
              <a:defRPr/>
            </a:pPr>
            <a:r>
              <a:rPr lang="it-IT" sz="2400" b="1" dirty="0"/>
              <a:t>Art. 37. Obblighi di pubblicazione concernenti i contratti pubblici di lavori, servizi e forniture </a:t>
            </a:r>
            <a:endParaRPr lang="it-IT" sz="2400" dirty="0"/>
          </a:p>
        </p:txBody>
      </p:sp>
      <p:sp>
        <p:nvSpPr>
          <p:cNvPr id="3" name="Segnaposto contenuto 2">
            <a:extLst>
              <a:ext uri="{FF2B5EF4-FFF2-40B4-BE49-F238E27FC236}">
                <a16:creationId xmlns:a16="http://schemas.microsoft.com/office/drawing/2014/main" id="{65770328-EEDD-8E03-7176-ED66CB6EB8CC}"/>
              </a:ext>
            </a:extLst>
          </p:cNvPr>
          <p:cNvSpPr>
            <a:spLocks noGrp="1"/>
          </p:cNvSpPr>
          <p:nvPr>
            <p:ph type="subTitle" idx="1"/>
          </p:nvPr>
        </p:nvSpPr>
        <p:spPr/>
        <p:txBody>
          <a:bodyPr>
            <a:normAutofit fontScale="47500" lnSpcReduction="20000"/>
          </a:bodyPr>
          <a:lstStyle/>
          <a:p>
            <a:pPr marL="274320" indent="-274320" algn="just">
              <a:spcAft>
                <a:spcPts val="0"/>
              </a:spcAft>
              <a:buFont typeface="Wingdings"/>
              <a:buChar char=""/>
              <a:defRPr/>
            </a:pPr>
            <a:br>
              <a:rPr lang="it-IT" b="1" dirty="0"/>
            </a:br>
            <a:r>
              <a:rPr lang="it-IT" dirty="0"/>
              <a:t>1. Fermo restando quanto previsto dall'articolo 9-bis e fermi restando gli obblighi di pubblicità legale, le pubbliche amministrazioni e le stazioni appaltanti pubblicano:</a:t>
            </a:r>
          </a:p>
          <a:p>
            <a:pPr marL="274320" indent="-274320" algn="just">
              <a:spcAft>
                <a:spcPts val="0"/>
              </a:spcAft>
              <a:buFont typeface="Wingdings"/>
              <a:buChar char=""/>
              <a:defRPr/>
            </a:pPr>
            <a:r>
              <a:rPr lang="it-IT" dirty="0"/>
              <a:t>a) i dati previsti dall'articolo 1, comma 32, della legge 6 novembre 2012, n. 190; [scelta </a:t>
            </a:r>
            <a:r>
              <a:rPr lang="it-IT"/>
              <a:t>del contraente]</a:t>
            </a:r>
          </a:p>
          <a:p>
            <a:pPr marL="274320" indent="-274320" algn="just">
              <a:spcAft>
                <a:spcPts val="0"/>
              </a:spcAft>
              <a:buFont typeface="Wingdings"/>
              <a:buChar char=""/>
              <a:defRPr/>
            </a:pPr>
            <a:br>
              <a:rPr lang="it-IT" dirty="0"/>
            </a:br>
            <a:r>
              <a:rPr lang="it-IT" dirty="0"/>
              <a:t>b) gli atti e le informazioni oggetto di pubblicazione ai sensi del decreto legislativo 18 aprile 2016, n. 50.</a:t>
            </a:r>
          </a:p>
          <a:p>
            <a:pPr marL="274320" indent="-274320" algn="just">
              <a:spcAft>
                <a:spcPts val="0"/>
              </a:spcAft>
              <a:buFont typeface="Wingdings"/>
              <a:buChar char=""/>
              <a:defRPr/>
            </a:pPr>
            <a:r>
              <a:rPr lang="it-IT" dirty="0"/>
              <a:t>2. Ai sensi dell'articolo 9-bis, gli obblighi di pubblicazione di cui alla lettera a) si intendono assolti, attraverso l'invio dei medesimi dati alla banca dati delle amministrazioni pubbliche ai sensi dell'articolo 2 del decreto legislativo 29 dicembre 2011, n. 229, limitatamente alla parte lavori.</a:t>
            </a:r>
          </a:p>
          <a:p>
            <a:pPr marL="274320" indent="-274320">
              <a:spcAft>
                <a:spcPts val="0"/>
              </a:spcAft>
              <a:buFont typeface="Wingdings"/>
              <a:buChar char=""/>
              <a:defRPr/>
            </a:pPr>
            <a:endParaRPr lang="it-IT" dirty="0"/>
          </a:p>
        </p:txBody>
      </p:sp>
      <p:sp>
        <p:nvSpPr>
          <p:cNvPr id="60420" name="Segnaposto numero diapositiva 3">
            <a:extLst>
              <a:ext uri="{FF2B5EF4-FFF2-40B4-BE49-F238E27FC236}">
                <a16:creationId xmlns:a16="http://schemas.microsoft.com/office/drawing/2014/main" id="{23E89907-9538-55CE-6AB3-70A497ACE7D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E8A4FD6-ECE2-407B-99CB-E04C22645B42}" type="slidenum">
              <a:rPr lang="it-IT" altLang="it-IT" smtClean="0">
                <a:solidFill>
                  <a:srgbClr val="FFFFFF"/>
                </a:solidFill>
                <a:latin typeface="Century Schoolbook" panose="02040604050505020304" pitchFamily="18" charset="0"/>
              </a:rPr>
              <a:pPr/>
              <a:t>53</a:t>
            </a:fld>
            <a:endParaRPr lang="it-IT" altLang="it-IT">
              <a:solidFill>
                <a:srgbClr val="FFFFFF"/>
              </a:solidFill>
              <a:latin typeface="Century Schoolbook" panose="02040604050505020304" pitchFamily="18" charset="0"/>
            </a:endParaRPr>
          </a:p>
        </p:txBody>
      </p:sp>
      <p:pic>
        <p:nvPicPr>
          <p:cNvPr id="4" name="Immagine 3">
            <a:extLst>
              <a:ext uri="{FF2B5EF4-FFF2-40B4-BE49-F238E27FC236}">
                <a16:creationId xmlns:a16="http://schemas.microsoft.com/office/drawing/2014/main" id="{955C79FB-6AB3-4DD8-51DE-4CB24A132784}"/>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23114867-7D90-783A-7955-8790FE6E40F3}"/>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Titolo 1">
            <a:extLst>
              <a:ext uri="{FF2B5EF4-FFF2-40B4-BE49-F238E27FC236}">
                <a16:creationId xmlns:a16="http://schemas.microsoft.com/office/drawing/2014/main" id="{C406480E-553E-4010-E149-C758B5694DA4}"/>
              </a:ext>
            </a:extLst>
          </p:cNvPr>
          <p:cNvSpPr>
            <a:spLocks noGrp="1"/>
          </p:cNvSpPr>
          <p:nvPr>
            <p:ph type="ctrTitle"/>
          </p:nvPr>
        </p:nvSpPr>
        <p:spPr/>
        <p:txBody>
          <a:bodyPr/>
          <a:lstStyle/>
          <a:p>
            <a:pPr eaLnBrk="1" hangingPunct="1"/>
            <a:r>
              <a:rPr lang="it-IT" altLang="it-IT" dirty="0"/>
              <a:t>Gli atti da rendere noti</a:t>
            </a:r>
          </a:p>
        </p:txBody>
      </p:sp>
      <p:sp>
        <p:nvSpPr>
          <p:cNvPr id="3" name="Sottotitolo 2">
            <a:extLst>
              <a:ext uri="{FF2B5EF4-FFF2-40B4-BE49-F238E27FC236}">
                <a16:creationId xmlns:a16="http://schemas.microsoft.com/office/drawing/2014/main" id="{10CD2FC1-034F-4BB4-91E4-98D74FA5E555}"/>
              </a:ext>
            </a:extLst>
          </p:cNvPr>
          <p:cNvSpPr>
            <a:spLocks noGrp="1"/>
          </p:cNvSpPr>
          <p:nvPr>
            <p:ph type="subTitle" idx="1"/>
          </p:nvPr>
        </p:nvSpPr>
        <p:spPr/>
        <p:txBody>
          <a:bodyPr/>
          <a:lstStyle/>
          <a:p>
            <a:endParaRPr lang="it-IT"/>
          </a:p>
        </p:txBody>
      </p:sp>
      <p:sp>
        <p:nvSpPr>
          <p:cNvPr id="7172" name="Segnaposto numero diapositiva 3">
            <a:extLst>
              <a:ext uri="{FF2B5EF4-FFF2-40B4-BE49-F238E27FC236}">
                <a16:creationId xmlns:a16="http://schemas.microsoft.com/office/drawing/2014/main" id="{2108BDAD-6FF3-CE47-362C-AA4A9328CF1B}"/>
              </a:ext>
            </a:extLst>
          </p:cNvPr>
          <p:cNvSpPr>
            <a:spLocks noGrp="1" noChangeArrowheads="1"/>
          </p:cNvSpPr>
          <p:nvPr>
            <p:ph type="sldNum" sz="quarter" idx="12"/>
          </p:nvPr>
        </p:nvSpPr>
        <p:spPr bwMode="auto">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D437B75-0583-42F6-823C-A8B01E8C0375}" type="slidenum">
              <a:rPr lang="it-IT" altLang="it-IT">
                <a:solidFill>
                  <a:srgbClr val="FFFFFF"/>
                </a:solidFill>
                <a:latin typeface="Franklin Gothic Book" panose="020B0503020102020204" pitchFamily="34" charset="0"/>
              </a:rPr>
              <a:pPr/>
              <a:t>54</a:t>
            </a:fld>
            <a:endParaRPr lang="it-IT" altLang="it-IT">
              <a:solidFill>
                <a:srgbClr val="FFFFFF"/>
              </a:solidFill>
              <a:latin typeface="Franklin Gothic Book" panose="020B0503020102020204" pitchFamily="34" charset="0"/>
            </a:endParaRPr>
          </a:p>
        </p:txBody>
      </p:sp>
      <p:pic>
        <p:nvPicPr>
          <p:cNvPr id="2" name="Immagine 1">
            <a:extLst>
              <a:ext uri="{FF2B5EF4-FFF2-40B4-BE49-F238E27FC236}">
                <a16:creationId xmlns:a16="http://schemas.microsoft.com/office/drawing/2014/main" id="{D15A534B-2989-C303-A8B6-A7FAB79CDF4F}"/>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4" name="Immagine 3">
            <a:extLst>
              <a:ext uri="{FF2B5EF4-FFF2-40B4-BE49-F238E27FC236}">
                <a16:creationId xmlns:a16="http://schemas.microsoft.com/office/drawing/2014/main" id="{FB71AB30-A5B5-1819-B8D3-38E3A81BDAFA}"/>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4C898D3-3C1C-483F-F2BF-665DB4F2B1A8}"/>
              </a:ext>
            </a:extLst>
          </p:cNvPr>
          <p:cNvSpPr>
            <a:spLocks noGrp="1"/>
          </p:cNvSpPr>
          <p:nvPr>
            <p:ph type="ctrTitle"/>
          </p:nvPr>
        </p:nvSpPr>
        <p:spPr/>
        <p:txBody>
          <a:bodyPr/>
          <a:lstStyle/>
          <a:p>
            <a:endParaRPr lang="it-IT"/>
          </a:p>
        </p:txBody>
      </p:sp>
      <p:sp>
        <p:nvSpPr>
          <p:cNvPr id="8197" name="Segnaposto contenuto 2">
            <a:extLst>
              <a:ext uri="{FF2B5EF4-FFF2-40B4-BE49-F238E27FC236}">
                <a16:creationId xmlns:a16="http://schemas.microsoft.com/office/drawing/2014/main" id="{63C2969B-1263-250F-631C-43F24F2A212B}"/>
              </a:ext>
            </a:extLst>
          </p:cNvPr>
          <p:cNvSpPr>
            <a:spLocks noGrp="1"/>
          </p:cNvSpPr>
          <p:nvPr>
            <p:ph type="subTitle" idx="1"/>
          </p:nvPr>
        </p:nvSpPr>
        <p:spPr/>
        <p:txBody>
          <a:bodyPr/>
          <a:lstStyle/>
          <a:p>
            <a:pPr algn="just" eaLnBrk="1" hangingPunct="1"/>
            <a:r>
              <a:rPr lang="it-IT" altLang="it-IT"/>
              <a:t>Art. 12. Obblighi di pubblicazione concernenti gli atti di carattere normativo e amministrativo generale</a:t>
            </a:r>
          </a:p>
        </p:txBody>
      </p:sp>
      <p:sp>
        <p:nvSpPr>
          <p:cNvPr id="8196" name="Segnaposto numero diapositiva 3">
            <a:extLst>
              <a:ext uri="{FF2B5EF4-FFF2-40B4-BE49-F238E27FC236}">
                <a16:creationId xmlns:a16="http://schemas.microsoft.com/office/drawing/2014/main" id="{9E1F741C-638D-E226-B2E6-E7E9C822C9EF}"/>
              </a:ext>
            </a:extLst>
          </p:cNvPr>
          <p:cNvSpPr>
            <a:spLocks noGrp="1" noChangeArrowheads="1"/>
          </p:cNvSpPr>
          <p:nvPr>
            <p:ph type="sldNum" sz="quarter" idx="12"/>
          </p:nvPr>
        </p:nvSpPr>
        <p:spPr bwMode="auto">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0973961-A5C9-4D85-B090-EFEDAABED397}" type="slidenum">
              <a:rPr lang="it-IT" altLang="it-IT">
                <a:solidFill>
                  <a:srgbClr val="FFFFFF"/>
                </a:solidFill>
                <a:latin typeface="Franklin Gothic Book" panose="020B0503020102020204" pitchFamily="34" charset="0"/>
              </a:rPr>
              <a:pPr/>
              <a:t>55</a:t>
            </a:fld>
            <a:endParaRPr lang="it-IT" altLang="it-IT">
              <a:solidFill>
                <a:srgbClr val="FFFFFF"/>
              </a:solidFill>
              <a:latin typeface="Franklin Gothic Book" panose="020B0503020102020204" pitchFamily="34" charset="0"/>
            </a:endParaRPr>
          </a:p>
        </p:txBody>
      </p:sp>
      <p:pic>
        <p:nvPicPr>
          <p:cNvPr id="2" name="Immagine 1">
            <a:extLst>
              <a:ext uri="{FF2B5EF4-FFF2-40B4-BE49-F238E27FC236}">
                <a16:creationId xmlns:a16="http://schemas.microsoft.com/office/drawing/2014/main" id="{934CBBD7-0AE8-6EE7-B703-19AED0FE1814}"/>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4" name="Immagine 3">
            <a:extLst>
              <a:ext uri="{FF2B5EF4-FFF2-40B4-BE49-F238E27FC236}">
                <a16:creationId xmlns:a16="http://schemas.microsoft.com/office/drawing/2014/main" id="{BABF408B-8BFC-59E3-2515-8840A0A448EA}"/>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CCA886E3-D47D-4938-E57C-3265BCF970E3}"/>
              </a:ext>
            </a:extLst>
          </p:cNvPr>
          <p:cNvSpPr>
            <a:spLocks noGrp="1"/>
          </p:cNvSpPr>
          <p:nvPr>
            <p:ph type="ctrTitle"/>
          </p:nvPr>
        </p:nvSpPr>
        <p:spPr/>
        <p:txBody>
          <a:bodyPr/>
          <a:lstStyle/>
          <a:p>
            <a:endParaRPr lang="it-IT"/>
          </a:p>
        </p:txBody>
      </p:sp>
      <p:sp>
        <p:nvSpPr>
          <p:cNvPr id="9221" name="Segnaposto contenuto 2">
            <a:extLst>
              <a:ext uri="{FF2B5EF4-FFF2-40B4-BE49-F238E27FC236}">
                <a16:creationId xmlns:a16="http://schemas.microsoft.com/office/drawing/2014/main" id="{56FA79A7-E236-B50C-F688-A0B310EB9E8F}"/>
              </a:ext>
            </a:extLst>
          </p:cNvPr>
          <p:cNvSpPr>
            <a:spLocks noGrp="1"/>
          </p:cNvSpPr>
          <p:nvPr>
            <p:ph type="subTitle" idx="1"/>
          </p:nvPr>
        </p:nvSpPr>
        <p:spPr/>
        <p:txBody>
          <a:bodyPr/>
          <a:lstStyle/>
          <a:p>
            <a:pPr algn="just" eaLnBrk="1" hangingPunct="1"/>
            <a:r>
              <a:rPr lang="it-IT" altLang="it-IT"/>
              <a:t>Art. 13. Obblighi di pubblicazione concernenti l'organizzazione delle pubbliche amministrazioni</a:t>
            </a:r>
          </a:p>
        </p:txBody>
      </p:sp>
      <p:sp>
        <p:nvSpPr>
          <p:cNvPr id="9220" name="Segnaposto numero diapositiva 3">
            <a:extLst>
              <a:ext uri="{FF2B5EF4-FFF2-40B4-BE49-F238E27FC236}">
                <a16:creationId xmlns:a16="http://schemas.microsoft.com/office/drawing/2014/main" id="{4DC8C5B4-3A0C-5A87-4384-A383FA1E1FDB}"/>
              </a:ext>
            </a:extLst>
          </p:cNvPr>
          <p:cNvSpPr>
            <a:spLocks noGrp="1" noChangeArrowheads="1"/>
          </p:cNvSpPr>
          <p:nvPr>
            <p:ph type="sldNum" sz="quarter" idx="12"/>
          </p:nvPr>
        </p:nvSpPr>
        <p:spPr bwMode="auto">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460FC10-DAE6-45E4-B488-042DFAD8E913}" type="slidenum">
              <a:rPr lang="it-IT" altLang="it-IT">
                <a:solidFill>
                  <a:srgbClr val="FFFFFF"/>
                </a:solidFill>
                <a:latin typeface="Franklin Gothic Book" panose="020B0503020102020204" pitchFamily="34" charset="0"/>
              </a:rPr>
              <a:pPr/>
              <a:t>56</a:t>
            </a:fld>
            <a:endParaRPr lang="it-IT" altLang="it-IT">
              <a:solidFill>
                <a:srgbClr val="FFFFFF"/>
              </a:solidFill>
              <a:latin typeface="Franklin Gothic Book" panose="020B0503020102020204" pitchFamily="34" charset="0"/>
            </a:endParaRPr>
          </a:p>
        </p:txBody>
      </p:sp>
      <p:pic>
        <p:nvPicPr>
          <p:cNvPr id="2" name="Immagine 1">
            <a:extLst>
              <a:ext uri="{FF2B5EF4-FFF2-40B4-BE49-F238E27FC236}">
                <a16:creationId xmlns:a16="http://schemas.microsoft.com/office/drawing/2014/main" id="{E588D654-50AE-BE76-5031-E139BECC54CE}"/>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4" name="Immagine 3">
            <a:extLst>
              <a:ext uri="{FF2B5EF4-FFF2-40B4-BE49-F238E27FC236}">
                <a16:creationId xmlns:a16="http://schemas.microsoft.com/office/drawing/2014/main" id="{061E99DC-762B-4B08-F553-E9D45162C31F}"/>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CDEEC167-45A1-F8C8-B825-199879D35FBF}"/>
              </a:ext>
            </a:extLst>
          </p:cNvPr>
          <p:cNvSpPr>
            <a:spLocks noGrp="1"/>
          </p:cNvSpPr>
          <p:nvPr>
            <p:ph type="ctrTitle"/>
          </p:nvPr>
        </p:nvSpPr>
        <p:spPr/>
        <p:txBody>
          <a:bodyPr/>
          <a:lstStyle/>
          <a:p>
            <a:endParaRPr lang="it-IT"/>
          </a:p>
        </p:txBody>
      </p:sp>
      <p:sp>
        <p:nvSpPr>
          <p:cNvPr id="10245" name="Segnaposto contenuto 2">
            <a:extLst>
              <a:ext uri="{FF2B5EF4-FFF2-40B4-BE49-F238E27FC236}">
                <a16:creationId xmlns:a16="http://schemas.microsoft.com/office/drawing/2014/main" id="{4BB1156A-68C0-AF8F-3C86-55AB85A17B3C}"/>
              </a:ext>
            </a:extLst>
          </p:cNvPr>
          <p:cNvSpPr>
            <a:spLocks noGrp="1"/>
          </p:cNvSpPr>
          <p:nvPr>
            <p:ph type="subTitle" idx="1"/>
          </p:nvPr>
        </p:nvSpPr>
        <p:spPr/>
        <p:txBody>
          <a:bodyPr>
            <a:normAutofit fontScale="77500" lnSpcReduction="20000"/>
          </a:bodyPr>
          <a:lstStyle/>
          <a:p>
            <a:pPr algn="just" eaLnBrk="1" hangingPunct="1"/>
            <a:r>
              <a:rPr lang="it-IT" altLang="it-IT"/>
              <a:t>Art. 14. Obblighi di pubblicazione concernenti i titolari di incarichi politici, di amministrazione, di direzione o di governo e i titolari di incarichi dirigenziali</a:t>
            </a:r>
          </a:p>
          <a:p>
            <a:pPr algn="just" eaLnBrk="1" hangingPunct="1"/>
            <a:endParaRPr lang="it-IT" altLang="it-IT"/>
          </a:p>
          <a:p>
            <a:pPr algn="just" eaLnBrk="1" hangingPunct="1"/>
            <a:r>
              <a:rPr lang="it-IT" altLang="it-IT"/>
              <a:t>Qui è stata fatta qlc accolta</a:t>
            </a:r>
          </a:p>
        </p:txBody>
      </p:sp>
      <p:sp>
        <p:nvSpPr>
          <p:cNvPr id="10244" name="Segnaposto numero diapositiva 3">
            <a:extLst>
              <a:ext uri="{FF2B5EF4-FFF2-40B4-BE49-F238E27FC236}">
                <a16:creationId xmlns:a16="http://schemas.microsoft.com/office/drawing/2014/main" id="{1D208454-BD0A-4AC2-B85A-E89F90CC7C3D}"/>
              </a:ext>
            </a:extLst>
          </p:cNvPr>
          <p:cNvSpPr>
            <a:spLocks noGrp="1" noChangeArrowheads="1"/>
          </p:cNvSpPr>
          <p:nvPr>
            <p:ph type="sldNum" sz="quarter" idx="12"/>
          </p:nvPr>
        </p:nvSpPr>
        <p:spPr bwMode="auto">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1641B1-413C-4F70-97E9-BFB1C923D55C}" type="slidenum">
              <a:rPr lang="it-IT" altLang="it-IT">
                <a:solidFill>
                  <a:srgbClr val="FFFFFF"/>
                </a:solidFill>
                <a:latin typeface="Franklin Gothic Book" panose="020B0503020102020204" pitchFamily="34" charset="0"/>
              </a:rPr>
              <a:pPr/>
              <a:t>57</a:t>
            </a:fld>
            <a:endParaRPr lang="it-IT" altLang="it-IT">
              <a:solidFill>
                <a:srgbClr val="FFFFFF"/>
              </a:solidFill>
              <a:latin typeface="Franklin Gothic Book" panose="020B0503020102020204" pitchFamily="34" charset="0"/>
            </a:endParaRPr>
          </a:p>
        </p:txBody>
      </p:sp>
      <p:pic>
        <p:nvPicPr>
          <p:cNvPr id="2" name="Immagine 1">
            <a:extLst>
              <a:ext uri="{FF2B5EF4-FFF2-40B4-BE49-F238E27FC236}">
                <a16:creationId xmlns:a16="http://schemas.microsoft.com/office/drawing/2014/main" id="{DB375FED-805E-3450-D169-5776BB2ED899}"/>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4" name="Immagine 3">
            <a:extLst>
              <a:ext uri="{FF2B5EF4-FFF2-40B4-BE49-F238E27FC236}">
                <a16:creationId xmlns:a16="http://schemas.microsoft.com/office/drawing/2014/main" id="{AD142142-2ABB-BB4D-5C5C-7BFC890CAE96}"/>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E3F71958-43FD-AEDE-05E6-ACE8E7F17D47}"/>
              </a:ext>
            </a:extLst>
          </p:cNvPr>
          <p:cNvSpPr>
            <a:spLocks noGrp="1"/>
          </p:cNvSpPr>
          <p:nvPr>
            <p:ph type="ctrTitle"/>
          </p:nvPr>
        </p:nvSpPr>
        <p:spPr/>
        <p:txBody>
          <a:bodyPr/>
          <a:lstStyle/>
          <a:p>
            <a:endParaRPr lang="it-IT"/>
          </a:p>
        </p:txBody>
      </p:sp>
      <p:sp>
        <p:nvSpPr>
          <p:cNvPr id="11267" name="Segnaposto contenuto 2">
            <a:extLst>
              <a:ext uri="{FF2B5EF4-FFF2-40B4-BE49-F238E27FC236}">
                <a16:creationId xmlns:a16="http://schemas.microsoft.com/office/drawing/2014/main" id="{845AA624-8FDC-355E-5488-8A9BC12534C2}"/>
              </a:ext>
            </a:extLst>
          </p:cNvPr>
          <p:cNvSpPr>
            <a:spLocks noGrp="1"/>
          </p:cNvSpPr>
          <p:nvPr>
            <p:ph type="subTitle" idx="1"/>
          </p:nvPr>
        </p:nvSpPr>
        <p:spPr/>
        <p:txBody>
          <a:bodyPr/>
          <a:lstStyle/>
          <a:p>
            <a:pPr algn="just" eaLnBrk="1" hangingPunct="1"/>
            <a:r>
              <a:rPr lang="it-IT" altLang="it-IT"/>
              <a:t>E’ intervenuta una norma che ha delegato ad un atto attuativo la gradazione degli obblighi di pubblicazione</a:t>
            </a:r>
          </a:p>
        </p:txBody>
      </p:sp>
      <p:sp>
        <p:nvSpPr>
          <p:cNvPr id="11269" name="Segnaposto numero diapositiva 4">
            <a:extLst>
              <a:ext uri="{FF2B5EF4-FFF2-40B4-BE49-F238E27FC236}">
                <a16:creationId xmlns:a16="http://schemas.microsoft.com/office/drawing/2014/main" id="{0C9B6151-13A1-0276-2E3D-B14710B2EFF7}"/>
              </a:ext>
            </a:extLst>
          </p:cNvPr>
          <p:cNvSpPr>
            <a:spLocks noGrp="1" noChangeArrowheads="1"/>
          </p:cNvSpPr>
          <p:nvPr>
            <p:ph type="sldNum" sz="quarter" idx="12"/>
          </p:nvPr>
        </p:nvSpPr>
        <p:spPr bwMode="auto">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ECD0DE5-508A-46CF-B2E4-322F09056281}" type="slidenum">
              <a:rPr lang="it-IT" altLang="it-IT">
                <a:solidFill>
                  <a:srgbClr val="FFFFFF"/>
                </a:solidFill>
                <a:latin typeface="Franklin Gothic Book" panose="020B0503020102020204" pitchFamily="34" charset="0"/>
              </a:rPr>
              <a:pPr/>
              <a:t>58</a:t>
            </a:fld>
            <a:endParaRPr lang="it-IT" altLang="it-IT">
              <a:solidFill>
                <a:srgbClr val="FFFFFF"/>
              </a:solidFill>
              <a:latin typeface="Franklin Gothic Book" panose="020B0503020102020204" pitchFamily="34" charset="0"/>
            </a:endParaRPr>
          </a:p>
        </p:txBody>
      </p:sp>
      <p:pic>
        <p:nvPicPr>
          <p:cNvPr id="2" name="Immagine 1">
            <a:extLst>
              <a:ext uri="{FF2B5EF4-FFF2-40B4-BE49-F238E27FC236}">
                <a16:creationId xmlns:a16="http://schemas.microsoft.com/office/drawing/2014/main" id="{E259CB68-39B7-DA56-76A9-648C39E0EA07}"/>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4" name="Immagine 3">
            <a:extLst>
              <a:ext uri="{FF2B5EF4-FFF2-40B4-BE49-F238E27FC236}">
                <a16:creationId xmlns:a16="http://schemas.microsoft.com/office/drawing/2014/main" id="{228B5752-BF02-5E34-15F9-59BB32A79AE2}"/>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a:extLst>
              <a:ext uri="{FF2B5EF4-FFF2-40B4-BE49-F238E27FC236}">
                <a16:creationId xmlns:a16="http://schemas.microsoft.com/office/drawing/2014/main" id="{301982C4-2830-41ED-40F1-E38476DEF9C2}"/>
              </a:ext>
            </a:extLst>
          </p:cNvPr>
          <p:cNvSpPr>
            <a:spLocks noGrp="1"/>
          </p:cNvSpPr>
          <p:nvPr>
            <p:ph type="ctrTitle"/>
          </p:nvPr>
        </p:nvSpPr>
        <p:spPr/>
        <p:txBody>
          <a:bodyPr/>
          <a:lstStyle/>
          <a:p>
            <a:pPr eaLnBrk="1" hangingPunct="1"/>
            <a:r>
              <a:rPr lang="it-IT" altLang="it-IT"/>
              <a:t>Comunicato Anac 4.12.2019</a:t>
            </a:r>
          </a:p>
        </p:txBody>
      </p:sp>
      <p:sp>
        <p:nvSpPr>
          <p:cNvPr id="12291" name="Segnaposto contenuto 2">
            <a:extLst>
              <a:ext uri="{FF2B5EF4-FFF2-40B4-BE49-F238E27FC236}">
                <a16:creationId xmlns:a16="http://schemas.microsoft.com/office/drawing/2014/main" id="{EE7673CB-CDC5-ACB9-349D-90DCBBEB7238}"/>
              </a:ext>
            </a:extLst>
          </p:cNvPr>
          <p:cNvSpPr>
            <a:spLocks noGrp="1"/>
          </p:cNvSpPr>
          <p:nvPr>
            <p:ph type="subTitle" idx="1"/>
          </p:nvPr>
        </p:nvSpPr>
        <p:spPr/>
        <p:txBody>
          <a:bodyPr>
            <a:normAutofit fontScale="77500" lnSpcReduction="20000"/>
          </a:bodyPr>
          <a:lstStyle/>
          <a:p>
            <a:pPr algn="just" eaLnBrk="1" hangingPunct="1"/>
            <a:r>
              <a:rPr lang="it-IT" altLang="it-IT"/>
              <a:t>L’Autorità, alla luce dell’ordinanza cautelare del TAR Lazio n. 7579 del 21 novembre 2019, fermo restando quanto previsto nella delibera n. 586/2019 per i dirigenti del SSN, ha altresì deliberato di sospendere l’efficacia della richiamata delibera limitatamente alle indicazioni relative all’applicazione dell’art. 14, co. 1, lett. f) del d.lgs. 33/2013 ai dirigenti sanitari titolari di struttura complessa fino alla definizione nel merito del giudizio.</a:t>
            </a:r>
          </a:p>
        </p:txBody>
      </p:sp>
      <p:sp>
        <p:nvSpPr>
          <p:cNvPr id="12293" name="Segnaposto numero diapositiva 4">
            <a:extLst>
              <a:ext uri="{FF2B5EF4-FFF2-40B4-BE49-F238E27FC236}">
                <a16:creationId xmlns:a16="http://schemas.microsoft.com/office/drawing/2014/main" id="{0F1FDD54-311B-2BD9-4D97-E552433248E3}"/>
              </a:ext>
            </a:extLst>
          </p:cNvPr>
          <p:cNvSpPr>
            <a:spLocks noGrp="1" noChangeArrowheads="1"/>
          </p:cNvSpPr>
          <p:nvPr>
            <p:ph type="sldNum" sz="quarter" idx="12"/>
          </p:nvPr>
        </p:nvSpPr>
        <p:spPr bwMode="auto">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8F5A0E8-A107-4963-AD68-2CD33B6DA978}" type="slidenum">
              <a:rPr lang="it-IT" altLang="it-IT">
                <a:solidFill>
                  <a:srgbClr val="FFFFFF"/>
                </a:solidFill>
                <a:latin typeface="Franklin Gothic Book" panose="020B0503020102020204" pitchFamily="34" charset="0"/>
              </a:rPr>
              <a:pPr/>
              <a:t>59</a:t>
            </a:fld>
            <a:endParaRPr lang="it-IT" altLang="it-IT">
              <a:solidFill>
                <a:srgbClr val="FFFFFF"/>
              </a:solidFill>
              <a:latin typeface="Franklin Gothic Book" panose="020B0503020102020204" pitchFamily="34" charset="0"/>
            </a:endParaRPr>
          </a:p>
        </p:txBody>
      </p:sp>
      <p:pic>
        <p:nvPicPr>
          <p:cNvPr id="2" name="Immagine 1">
            <a:extLst>
              <a:ext uri="{FF2B5EF4-FFF2-40B4-BE49-F238E27FC236}">
                <a16:creationId xmlns:a16="http://schemas.microsoft.com/office/drawing/2014/main" id="{F1D3AB94-6806-519B-ED6A-111FD69DCAEE}"/>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3" name="Immagine 2">
            <a:extLst>
              <a:ext uri="{FF2B5EF4-FFF2-40B4-BE49-F238E27FC236}">
                <a16:creationId xmlns:a16="http://schemas.microsoft.com/office/drawing/2014/main" id="{624AB196-3B46-3ED9-DE12-D53381C8D226}"/>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28C977-9AC9-1F80-ECB4-F81492F84EBE}"/>
              </a:ext>
            </a:extLst>
          </p:cNvPr>
          <p:cNvSpPr>
            <a:spLocks noGrp="1"/>
          </p:cNvSpPr>
          <p:nvPr>
            <p:ph type="ctrTitle"/>
          </p:nvPr>
        </p:nvSpPr>
        <p:spPr>
          <a:xfrm>
            <a:off x="2928401" y="1380069"/>
            <a:ext cx="8574622" cy="776536"/>
          </a:xfrm>
        </p:spPr>
        <p:txBody>
          <a:bodyPr>
            <a:normAutofit fontScale="90000"/>
          </a:bodyPr>
          <a:lstStyle/>
          <a:p>
            <a:pPr algn="just">
              <a:defRPr/>
            </a:pPr>
            <a:r>
              <a:rPr lang="it-IT" dirty="0">
                <a:solidFill>
                  <a:schemeClr val="tx1">
                    <a:lumMod val="95000"/>
                    <a:lumOff val="5000"/>
                  </a:schemeClr>
                </a:solidFill>
              </a:rPr>
              <a:t>L’ambito soggettivo di applicazione</a:t>
            </a:r>
          </a:p>
        </p:txBody>
      </p:sp>
      <p:sp>
        <p:nvSpPr>
          <p:cNvPr id="3" name="Segnaposto contenuto 2">
            <a:extLst>
              <a:ext uri="{FF2B5EF4-FFF2-40B4-BE49-F238E27FC236}">
                <a16:creationId xmlns:a16="http://schemas.microsoft.com/office/drawing/2014/main" id="{CA357285-15EA-37B6-2761-9C65CBC0BD39}"/>
              </a:ext>
            </a:extLst>
          </p:cNvPr>
          <p:cNvSpPr>
            <a:spLocks noGrp="1"/>
          </p:cNvSpPr>
          <p:nvPr>
            <p:ph type="subTitle" idx="1"/>
          </p:nvPr>
        </p:nvSpPr>
        <p:spPr>
          <a:xfrm>
            <a:off x="2613805" y="2156605"/>
            <a:ext cx="8889218" cy="3228196"/>
          </a:xfrm>
        </p:spPr>
        <p:txBody>
          <a:bodyPr>
            <a:normAutofit fontScale="40000" lnSpcReduction="20000"/>
          </a:bodyPr>
          <a:lstStyle/>
          <a:p>
            <a:pPr marL="274320" indent="-274320" algn="just">
              <a:spcAft>
                <a:spcPts val="0"/>
              </a:spcAft>
              <a:buFont typeface="Wingdings"/>
              <a:buChar char=""/>
              <a:defRPr/>
            </a:pPr>
            <a:r>
              <a:rPr lang="it-IT" sz="3200" dirty="0">
                <a:solidFill>
                  <a:schemeClr val="tx1">
                    <a:lumMod val="95000"/>
                    <a:lumOff val="5000"/>
                  </a:schemeClr>
                </a:solidFill>
              </a:rPr>
              <a:t> un primo, comprendente tutte le Pubbliche Amministrazioni di cui al </a:t>
            </a:r>
            <a:r>
              <a:rPr lang="it-IT" sz="3200" b="1" i="1" dirty="0">
                <a:solidFill>
                  <a:schemeClr val="tx1">
                    <a:lumMod val="95000"/>
                    <a:lumOff val="5000"/>
                  </a:schemeClr>
                </a:solidFill>
              </a:rPr>
              <a:t>D.Lgs</a:t>
            </a:r>
            <a:r>
              <a:rPr lang="it-IT" sz="3200" dirty="0">
                <a:solidFill>
                  <a:schemeClr val="tx1">
                    <a:lumMod val="95000"/>
                    <a:lumOff val="5000"/>
                  </a:schemeClr>
                </a:solidFill>
              </a:rPr>
              <a:t>. n. 165/2001 (quindi anche gli enti territoriali), a cui si applica il </a:t>
            </a:r>
            <a:r>
              <a:rPr lang="it-IT" sz="3200" b="1" i="1" dirty="0">
                <a:solidFill>
                  <a:schemeClr val="tx1">
                    <a:lumMod val="95000"/>
                    <a:lumOff val="5000"/>
                  </a:schemeClr>
                </a:solidFill>
              </a:rPr>
              <a:t>D.Lgs</a:t>
            </a:r>
            <a:r>
              <a:rPr lang="it-IT" sz="3200" dirty="0">
                <a:solidFill>
                  <a:schemeClr val="tx1">
                    <a:lumMod val="95000"/>
                    <a:lumOff val="5000"/>
                  </a:schemeClr>
                </a:solidFill>
              </a:rPr>
              <a:t>. n. </a:t>
            </a:r>
            <a:r>
              <a:rPr lang="it-IT" sz="3200" b="1" i="1" dirty="0">
                <a:solidFill>
                  <a:schemeClr val="tx1">
                    <a:lumMod val="95000"/>
                    <a:lumOff val="5000"/>
                  </a:schemeClr>
                </a:solidFill>
              </a:rPr>
              <a:t>33</a:t>
            </a:r>
            <a:r>
              <a:rPr lang="it-IT" sz="3200" dirty="0">
                <a:solidFill>
                  <a:schemeClr val="tx1">
                    <a:lumMod val="95000"/>
                    <a:lumOff val="5000"/>
                  </a:schemeClr>
                </a:solidFill>
              </a:rPr>
              <a:t>/</a:t>
            </a:r>
            <a:r>
              <a:rPr lang="it-IT" sz="3200" b="1" i="1" dirty="0">
                <a:solidFill>
                  <a:schemeClr val="tx1">
                    <a:lumMod val="95000"/>
                    <a:lumOff val="5000"/>
                  </a:schemeClr>
                </a:solidFill>
              </a:rPr>
              <a:t>2013</a:t>
            </a:r>
            <a:r>
              <a:rPr lang="it-IT" sz="3200" dirty="0">
                <a:solidFill>
                  <a:schemeClr val="tx1">
                    <a:lumMod val="95000"/>
                    <a:lumOff val="5000"/>
                  </a:schemeClr>
                </a:solidFill>
              </a:rPr>
              <a:t> nella sua interezza, oltre le Autorità portuali;</a:t>
            </a:r>
          </a:p>
          <a:p>
            <a:pPr marL="274320" indent="-274320" algn="just">
              <a:spcAft>
                <a:spcPts val="0"/>
              </a:spcAft>
              <a:buFont typeface="Wingdings"/>
              <a:buChar char=""/>
              <a:defRPr/>
            </a:pPr>
            <a:r>
              <a:rPr lang="it-IT" sz="3200" dirty="0">
                <a:solidFill>
                  <a:schemeClr val="tx1">
                    <a:lumMod val="95000"/>
                    <a:lumOff val="5000"/>
                  </a:schemeClr>
                </a:solidFill>
              </a:rPr>
              <a:t>- poi gli composto da ordini professionali, Enti pubblici economici, società in controllo pubblico (ora definite dal </a:t>
            </a:r>
            <a:r>
              <a:rPr lang="it-IT" sz="3200" b="1" i="1" dirty="0">
                <a:solidFill>
                  <a:schemeClr val="tx1">
                    <a:lumMod val="95000"/>
                    <a:lumOff val="5000"/>
                  </a:schemeClr>
                </a:solidFill>
              </a:rPr>
              <a:t>D.Lgs</a:t>
            </a:r>
            <a:r>
              <a:rPr lang="it-IT" sz="3200" dirty="0">
                <a:solidFill>
                  <a:schemeClr val="tx1">
                    <a:lumMod val="95000"/>
                    <a:lumOff val="5000"/>
                  </a:schemeClr>
                </a:solidFill>
              </a:rPr>
              <a:t>. n. 175/2016), escluse le società quotate, le associazioni, le fondazioni e gli enti di diritto privato comunque denominati, anche privi di personalità giuridica (aventi un bilancio superiore a cinquecentomila euro, la cui attività sia finanziata, in modo maggioritario, per almeno due esercizi finanziari consecutivi nell'ultimo triennio da Pubbliche Amministrazioni e in cui la totalità dei titolari o dei componenti dell'organo d'amministrazione o di indirizzo sia designata da Pubbliche Amministrazioni). A tali soggetti il Decreto n. </a:t>
            </a:r>
            <a:r>
              <a:rPr lang="it-IT" sz="3200" b="1" i="1" dirty="0">
                <a:solidFill>
                  <a:schemeClr val="tx1">
                    <a:lumMod val="95000"/>
                    <a:lumOff val="5000"/>
                  </a:schemeClr>
                </a:solidFill>
              </a:rPr>
              <a:t>33</a:t>
            </a:r>
            <a:r>
              <a:rPr lang="it-IT" sz="3200" dirty="0">
                <a:solidFill>
                  <a:schemeClr val="tx1">
                    <a:lumMod val="95000"/>
                    <a:lumOff val="5000"/>
                  </a:schemeClr>
                </a:solidFill>
              </a:rPr>
              <a:t>/</a:t>
            </a:r>
            <a:r>
              <a:rPr lang="it-IT" sz="3200" b="1" i="1" dirty="0">
                <a:solidFill>
                  <a:schemeClr val="tx1">
                    <a:lumMod val="95000"/>
                    <a:lumOff val="5000"/>
                  </a:schemeClr>
                </a:solidFill>
              </a:rPr>
              <a:t>2013</a:t>
            </a:r>
            <a:r>
              <a:rPr lang="it-IT" sz="3200" dirty="0">
                <a:solidFill>
                  <a:schemeClr val="tx1">
                    <a:lumMod val="95000"/>
                    <a:lumOff val="5000"/>
                  </a:schemeClr>
                </a:solidFill>
              </a:rPr>
              <a:t> si applica, però solo "in quanto compatibile";</a:t>
            </a:r>
          </a:p>
          <a:p>
            <a:pPr marL="274320" indent="-274320" algn="just">
              <a:spcAft>
                <a:spcPts val="0"/>
              </a:spcAft>
              <a:buFont typeface="Wingdings"/>
              <a:buChar char=""/>
              <a:defRPr/>
            </a:pPr>
            <a:r>
              <a:rPr lang="it-IT" sz="3200" dirty="0">
                <a:solidFill>
                  <a:schemeClr val="tx1">
                    <a:lumMod val="95000"/>
                    <a:lumOff val="5000"/>
                  </a:schemeClr>
                </a:solidFill>
              </a:rPr>
              <a:t>- infine le partecipate non di controllo, per il quale è confermato il regime (così accogliendo l'interpretazione a suo tempo data nelle Linee Guida n. 8 /2015 dell'ANAC) secondo cui il Decreto sulla trasparenza si applica, in quanto compatibile, ma limitatamente ai dati e ai documenti inerenti all'attività di pubblico interesse disciplinata dal Diritto nazionale o dell'Unione Europea.</a:t>
            </a:r>
          </a:p>
          <a:p>
            <a:pPr marL="274320" indent="-274320" algn="just">
              <a:spcAft>
                <a:spcPts val="0"/>
              </a:spcAft>
              <a:buFont typeface="Wingdings"/>
              <a:buChar char=""/>
              <a:defRPr/>
            </a:pPr>
            <a:r>
              <a:rPr lang="it-IT" sz="3200" dirty="0">
                <a:solidFill>
                  <a:schemeClr val="tx1">
                    <a:lumMod val="95000"/>
                    <a:lumOff val="5000"/>
                  </a:schemeClr>
                </a:solidFill>
              </a:rPr>
              <a:t>Di questo terzo gruppo fanno parte associazioni, fondazioni e enti di diritto privato, anche privi di personalità giuridica, con bilancio superiore a cinquecentomila euro, che esercitano funzioni amministrative, attività di produzione di beni e servizi a favore delle amministrazioni pubbliche o di gestione di servizi pubblici.</a:t>
            </a:r>
          </a:p>
          <a:p>
            <a:pPr marL="274320" indent="-274320" algn="just">
              <a:spcAft>
                <a:spcPts val="0"/>
              </a:spcAft>
              <a:buFont typeface="Wingdings"/>
              <a:buChar char=""/>
              <a:defRPr/>
            </a:pPr>
            <a:endParaRPr lang="it-IT" dirty="0">
              <a:solidFill>
                <a:schemeClr val="tx1">
                  <a:lumMod val="95000"/>
                  <a:lumOff val="5000"/>
                </a:schemeClr>
              </a:solidFill>
            </a:endParaRPr>
          </a:p>
        </p:txBody>
      </p:sp>
      <p:sp>
        <p:nvSpPr>
          <p:cNvPr id="12292" name="Segnaposto numero diapositiva 3">
            <a:extLst>
              <a:ext uri="{FF2B5EF4-FFF2-40B4-BE49-F238E27FC236}">
                <a16:creationId xmlns:a16="http://schemas.microsoft.com/office/drawing/2014/main" id="{6DE8CA9E-7E9A-C68E-3136-6613D193E6B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8A18928-FC13-4974-85FC-AFA78951A12C}" type="slidenum">
              <a:rPr lang="it-IT" altLang="it-IT" smtClean="0">
                <a:solidFill>
                  <a:srgbClr val="FFFFFF"/>
                </a:solidFill>
                <a:latin typeface="Century Schoolbook" panose="02040604050505020304" pitchFamily="18" charset="0"/>
              </a:rPr>
              <a:pPr/>
              <a:t>6</a:t>
            </a:fld>
            <a:endParaRPr lang="it-IT" altLang="it-IT">
              <a:solidFill>
                <a:srgbClr val="FFFFFF"/>
              </a:solidFill>
              <a:latin typeface="Century Schoolbook" panose="02040604050505020304" pitchFamily="18" charset="0"/>
            </a:endParaRPr>
          </a:p>
        </p:txBody>
      </p:sp>
      <p:pic>
        <p:nvPicPr>
          <p:cNvPr id="4" name="Immagine 3">
            <a:extLst>
              <a:ext uri="{FF2B5EF4-FFF2-40B4-BE49-F238E27FC236}">
                <a16:creationId xmlns:a16="http://schemas.microsoft.com/office/drawing/2014/main" id="{3517EFD8-34ED-7C03-5964-168C9DDB0AFC}"/>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050E60CD-04BF-2416-8812-2B6B25AD15B5}"/>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76125C27-E4F1-E331-E7A5-93EB7C0341BC}"/>
              </a:ext>
            </a:extLst>
          </p:cNvPr>
          <p:cNvSpPr>
            <a:spLocks noGrp="1"/>
          </p:cNvSpPr>
          <p:nvPr>
            <p:ph type="ctrTitle"/>
          </p:nvPr>
        </p:nvSpPr>
        <p:spPr/>
        <p:txBody>
          <a:bodyPr/>
          <a:lstStyle/>
          <a:p>
            <a:endParaRPr lang="it-IT"/>
          </a:p>
        </p:txBody>
      </p:sp>
      <p:sp>
        <p:nvSpPr>
          <p:cNvPr id="13315" name="Segnaposto contenuto 2">
            <a:extLst>
              <a:ext uri="{FF2B5EF4-FFF2-40B4-BE49-F238E27FC236}">
                <a16:creationId xmlns:a16="http://schemas.microsoft.com/office/drawing/2014/main" id="{498902A2-6545-7FBF-72B5-5A99DFA8EFD3}"/>
              </a:ext>
            </a:extLst>
          </p:cNvPr>
          <p:cNvSpPr>
            <a:spLocks noGrp="1"/>
          </p:cNvSpPr>
          <p:nvPr>
            <p:ph type="subTitle" idx="1"/>
          </p:nvPr>
        </p:nvSpPr>
        <p:spPr/>
        <p:txBody>
          <a:bodyPr>
            <a:normAutofit fontScale="55000" lnSpcReduction="20000"/>
          </a:bodyPr>
          <a:lstStyle/>
          <a:p>
            <a:pPr algn="just" eaLnBrk="1" hangingPunct="1"/>
            <a:r>
              <a:rPr lang="it-IT" altLang="it-IT" sz="2000"/>
              <a:t>T.A.R. Lazio Roma, Sez. I, 20/11/2020, n. 12288</a:t>
            </a:r>
          </a:p>
          <a:p>
            <a:pPr algn="just" eaLnBrk="1" hangingPunct="1"/>
            <a:r>
              <a:rPr lang="it-IT" altLang="it-IT" sz="2000"/>
              <a:t>L'individuazione dei destinatari dell'obbligo di pubblicazione dei dati di cui al comma 1-bis dell'art. 14 del D.Lgs. n. 33/2013, tra cui quelli tra cui quelli reddituali e patrimoniali, </a:t>
            </a:r>
            <a:r>
              <a:rPr lang="it-IT" altLang="it-IT" sz="2000" b="1"/>
              <a:t>nei medici responsabili di struttura complessa </a:t>
            </a:r>
            <a:r>
              <a:rPr lang="it-IT" altLang="it-IT" sz="2000"/>
              <a:t>non costituisce un adeguato bilanciamento tra le esigenze di trasparenza e quelle di riservatezza, in quanto da un lato tale obbligo deve riguardare le figure dirigenziali apicali; dall'altro ciò comporterebbe la raccolta di un numero elevatissimo di dati, aventi ad oggetto informazioni anche relative ai redditi privati dei professionisti interessati, con conseguente eccessiva penalizzazione della "privacy" di tali soggetti rispetto all'effettivo accrescimento della possibilità di conoscenza dei meccanismi del sistema da parte del cittadino. </a:t>
            </a:r>
          </a:p>
        </p:txBody>
      </p:sp>
      <p:sp>
        <p:nvSpPr>
          <p:cNvPr id="13317" name="Segnaposto numero diapositiva 4">
            <a:extLst>
              <a:ext uri="{FF2B5EF4-FFF2-40B4-BE49-F238E27FC236}">
                <a16:creationId xmlns:a16="http://schemas.microsoft.com/office/drawing/2014/main" id="{EC096357-259C-1DEC-9DF6-754AAA5168AB}"/>
              </a:ext>
            </a:extLst>
          </p:cNvPr>
          <p:cNvSpPr>
            <a:spLocks noGrp="1" noChangeArrowheads="1"/>
          </p:cNvSpPr>
          <p:nvPr>
            <p:ph type="sldNum" sz="quarter" idx="12"/>
          </p:nvPr>
        </p:nvSpPr>
        <p:spPr bwMode="auto">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F2AA3EE-C1A6-419A-AFCA-85A94B11CCA5}" type="slidenum">
              <a:rPr lang="it-IT" altLang="it-IT">
                <a:solidFill>
                  <a:srgbClr val="FFFFFF"/>
                </a:solidFill>
                <a:latin typeface="Franklin Gothic Book" panose="020B0503020102020204" pitchFamily="34" charset="0"/>
              </a:rPr>
              <a:pPr/>
              <a:t>60</a:t>
            </a:fld>
            <a:endParaRPr lang="it-IT" altLang="it-IT">
              <a:solidFill>
                <a:srgbClr val="FFFFFF"/>
              </a:solidFill>
              <a:latin typeface="Franklin Gothic Book" panose="020B0503020102020204" pitchFamily="34" charset="0"/>
            </a:endParaRPr>
          </a:p>
        </p:txBody>
      </p:sp>
      <p:pic>
        <p:nvPicPr>
          <p:cNvPr id="2" name="Immagine 1">
            <a:extLst>
              <a:ext uri="{FF2B5EF4-FFF2-40B4-BE49-F238E27FC236}">
                <a16:creationId xmlns:a16="http://schemas.microsoft.com/office/drawing/2014/main" id="{3534A829-27EE-A47F-71D9-06D62A05593A}"/>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4" name="Immagine 3">
            <a:extLst>
              <a:ext uri="{FF2B5EF4-FFF2-40B4-BE49-F238E27FC236}">
                <a16:creationId xmlns:a16="http://schemas.microsoft.com/office/drawing/2014/main" id="{9227E098-253E-2ECD-969F-9F556C4D1438}"/>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5873CCB0-D2D4-93A9-9607-A5190662D9D6}"/>
              </a:ext>
            </a:extLst>
          </p:cNvPr>
          <p:cNvSpPr>
            <a:spLocks noGrp="1"/>
          </p:cNvSpPr>
          <p:nvPr>
            <p:ph type="ctrTitle"/>
          </p:nvPr>
        </p:nvSpPr>
        <p:spPr/>
        <p:txBody>
          <a:bodyPr/>
          <a:lstStyle/>
          <a:p>
            <a:endParaRPr lang="it-IT"/>
          </a:p>
        </p:txBody>
      </p:sp>
      <p:sp>
        <p:nvSpPr>
          <p:cNvPr id="14341" name="Segnaposto contenuto 2">
            <a:extLst>
              <a:ext uri="{FF2B5EF4-FFF2-40B4-BE49-F238E27FC236}">
                <a16:creationId xmlns:a16="http://schemas.microsoft.com/office/drawing/2014/main" id="{4D966D9D-3240-0728-7110-D53A8833989E}"/>
              </a:ext>
            </a:extLst>
          </p:cNvPr>
          <p:cNvSpPr>
            <a:spLocks noGrp="1"/>
          </p:cNvSpPr>
          <p:nvPr>
            <p:ph type="subTitle" idx="1"/>
          </p:nvPr>
        </p:nvSpPr>
        <p:spPr/>
        <p:txBody>
          <a:bodyPr/>
          <a:lstStyle/>
          <a:p>
            <a:pPr algn="just" eaLnBrk="1" hangingPunct="1"/>
            <a:r>
              <a:rPr lang="it-IT" altLang="it-IT"/>
              <a:t>Art. 15. Obblighi di pubblicazione concernenti i titolari di incarichi di collaborazione o consulenza</a:t>
            </a:r>
          </a:p>
        </p:txBody>
      </p:sp>
      <p:sp>
        <p:nvSpPr>
          <p:cNvPr id="14340" name="Segnaposto numero diapositiva 3">
            <a:extLst>
              <a:ext uri="{FF2B5EF4-FFF2-40B4-BE49-F238E27FC236}">
                <a16:creationId xmlns:a16="http://schemas.microsoft.com/office/drawing/2014/main" id="{71416CDB-C99B-A9EA-E3A4-5C968D3B44E8}"/>
              </a:ext>
            </a:extLst>
          </p:cNvPr>
          <p:cNvSpPr>
            <a:spLocks noGrp="1" noChangeArrowheads="1"/>
          </p:cNvSpPr>
          <p:nvPr>
            <p:ph type="sldNum" sz="quarter" idx="12"/>
          </p:nvPr>
        </p:nvSpPr>
        <p:spPr bwMode="auto">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336A2DB-3481-4AC4-805C-47DA261BC392}" type="slidenum">
              <a:rPr lang="it-IT" altLang="it-IT">
                <a:solidFill>
                  <a:srgbClr val="FFFFFF"/>
                </a:solidFill>
                <a:latin typeface="Franklin Gothic Book" panose="020B0503020102020204" pitchFamily="34" charset="0"/>
              </a:rPr>
              <a:pPr/>
              <a:t>61</a:t>
            </a:fld>
            <a:endParaRPr lang="it-IT" altLang="it-IT">
              <a:solidFill>
                <a:srgbClr val="FFFFFF"/>
              </a:solidFill>
              <a:latin typeface="Franklin Gothic Book" panose="020B0503020102020204" pitchFamily="34" charset="0"/>
            </a:endParaRPr>
          </a:p>
        </p:txBody>
      </p:sp>
      <p:pic>
        <p:nvPicPr>
          <p:cNvPr id="2" name="Immagine 1">
            <a:extLst>
              <a:ext uri="{FF2B5EF4-FFF2-40B4-BE49-F238E27FC236}">
                <a16:creationId xmlns:a16="http://schemas.microsoft.com/office/drawing/2014/main" id="{95BD5B30-AF7E-4390-D83E-86AE0ADD65CE}"/>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4" name="Immagine 3">
            <a:extLst>
              <a:ext uri="{FF2B5EF4-FFF2-40B4-BE49-F238E27FC236}">
                <a16:creationId xmlns:a16="http://schemas.microsoft.com/office/drawing/2014/main" id="{1426EDDE-4648-54B5-360A-A8539E7425CC}"/>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CC52D2C6-A9CA-5277-5804-E3CE878C6179}"/>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A96C9D04-9399-4CE0-0D38-D0A5F1185409}"/>
              </a:ext>
            </a:extLst>
          </p:cNvPr>
          <p:cNvSpPr>
            <a:spLocks noGrp="1"/>
          </p:cNvSpPr>
          <p:nvPr>
            <p:ph type="subTitle" idx="1"/>
          </p:nvPr>
        </p:nvSpPr>
        <p:spPr/>
        <p:txBody>
          <a:bodyPr>
            <a:normAutofit fontScale="47500" lnSpcReduction="20000"/>
          </a:bodyPr>
          <a:lstStyle/>
          <a:p>
            <a:pPr algn="just" eaLnBrk="1" hangingPunct="1">
              <a:defRPr/>
            </a:pPr>
            <a:r>
              <a:rPr lang="it-IT" dirty="0"/>
              <a:t>Autorità nazionale anticorruzione - Atto di segnalazione 24/11/2021, n. 4</a:t>
            </a:r>
          </a:p>
          <a:p>
            <a:pPr algn="just" eaLnBrk="1" hangingPunct="1">
              <a:defRPr/>
            </a:pPr>
            <a:r>
              <a:rPr lang="it-IT" dirty="0"/>
              <a:t>- segnala l'opportunità di un intervento finalizzato a superare le criticità rilevate nell'applicazione delle disposizioni di cui agli artt. 14, 26 e 27, 33 del d.lgs. 33/2013, con riferimento agli ordini e collegi professionali, semplificando così il quadro normativo;</a:t>
            </a:r>
          </a:p>
          <a:p>
            <a:pPr algn="just" eaLnBrk="1" hangingPunct="1">
              <a:defRPr/>
            </a:pPr>
            <a:endParaRPr lang="it-IT" dirty="0"/>
          </a:p>
          <a:p>
            <a:pPr algn="just" eaLnBrk="1" hangingPunct="1">
              <a:defRPr/>
            </a:pPr>
            <a:r>
              <a:rPr lang="it-IT" dirty="0"/>
              <a:t>- manifesta la propria disponibilità al Governo ed al Parlamento ad intraprendere un percorso di collaborazione inter istituzionale diretto alla elaborazione di specifiche modifiche alle disposizioni sopra analizzate del decreto legislativo n. 33/2013 riguardo agli ordini e collegi professionali.</a:t>
            </a:r>
          </a:p>
          <a:p>
            <a:pPr marL="0" indent="0" algn="just">
              <a:buNone/>
              <a:defRPr/>
            </a:pPr>
            <a:endParaRPr lang="it-IT" sz="2000" dirty="0"/>
          </a:p>
        </p:txBody>
      </p:sp>
      <p:sp>
        <p:nvSpPr>
          <p:cNvPr id="15365" name="Segnaposto numero diapositiva 4">
            <a:extLst>
              <a:ext uri="{FF2B5EF4-FFF2-40B4-BE49-F238E27FC236}">
                <a16:creationId xmlns:a16="http://schemas.microsoft.com/office/drawing/2014/main" id="{A7331750-FA37-7364-E3D5-E21E1DA0545F}"/>
              </a:ext>
            </a:extLst>
          </p:cNvPr>
          <p:cNvSpPr>
            <a:spLocks noGrp="1" noChangeArrowheads="1"/>
          </p:cNvSpPr>
          <p:nvPr>
            <p:ph type="sldNum" sz="quarter" idx="12"/>
          </p:nvPr>
        </p:nvSpPr>
        <p:spPr bwMode="auto">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F09CDD4-AF2F-4A08-88CB-16FF0864A812}" type="slidenum">
              <a:rPr lang="it-IT" altLang="it-IT">
                <a:solidFill>
                  <a:srgbClr val="FFFFFF"/>
                </a:solidFill>
                <a:latin typeface="Franklin Gothic Book" panose="020B0503020102020204" pitchFamily="34" charset="0"/>
              </a:rPr>
              <a:pPr/>
              <a:t>62</a:t>
            </a:fld>
            <a:endParaRPr lang="it-IT" altLang="it-IT">
              <a:solidFill>
                <a:srgbClr val="FFFFFF"/>
              </a:solidFill>
              <a:latin typeface="Franklin Gothic Book" panose="020B0503020102020204" pitchFamily="34" charset="0"/>
            </a:endParaRPr>
          </a:p>
        </p:txBody>
      </p:sp>
      <p:pic>
        <p:nvPicPr>
          <p:cNvPr id="2" name="Immagine 1">
            <a:extLst>
              <a:ext uri="{FF2B5EF4-FFF2-40B4-BE49-F238E27FC236}">
                <a16:creationId xmlns:a16="http://schemas.microsoft.com/office/drawing/2014/main" id="{E0CE5B36-A5EC-3059-C0ED-7F59E79AD2D9}"/>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4" name="Immagine 3">
            <a:extLst>
              <a:ext uri="{FF2B5EF4-FFF2-40B4-BE49-F238E27FC236}">
                <a16:creationId xmlns:a16="http://schemas.microsoft.com/office/drawing/2014/main" id="{EC5CE759-A61E-465B-76D8-31C8DEBC46BF}"/>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2F5D9D-E18D-7C6A-EF14-18E9ED066808}"/>
              </a:ext>
            </a:extLst>
          </p:cNvPr>
          <p:cNvSpPr>
            <a:spLocks noGrp="1"/>
          </p:cNvSpPr>
          <p:nvPr>
            <p:ph type="ctrTitle"/>
          </p:nvPr>
        </p:nvSpPr>
        <p:spPr>
          <a:xfrm>
            <a:off x="2928401" y="1380068"/>
            <a:ext cx="8574622" cy="1481665"/>
          </a:xfrm>
        </p:spPr>
        <p:txBody>
          <a:bodyPr>
            <a:normAutofit fontScale="90000"/>
          </a:bodyPr>
          <a:lstStyle/>
          <a:p>
            <a:pPr>
              <a:defRPr/>
            </a:pPr>
            <a:r>
              <a:rPr lang="it-IT" dirty="0"/>
              <a:t>Le conseguenze per l’omessa pubblicazione</a:t>
            </a:r>
          </a:p>
        </p:txBody>
      </p:sp>
      <p:sp>
        <p:nvSpPr>
          <p:cNvPr id="3" name="Segnaposto contenuto 2">
            <a:extLst>
              <a:ext uri="{FF2B5EF4-FFF2-40B4-BE49-F238E27FC236}">
                <a16:creationId xmlns:a16="http://schemas.microsoft.com/office/drawing/2014/main" id="{4D4324F9-2E39-E86F-BE24-FEBDFAD63A43}"/>
              </a:ext>
            </a:extLst>
          </p:cNvPr>
          <p:cNvSpPr>
            <a:spLocks noGrp="1"/>
          </p:cNvSpPr>
          <p:nvPr>
            <p:ph type="subTitle" idx="1"/>
          </p:nvPr>
        </p:nvSpPr>
        <p:spPr>
          <a:xfrm>
            <a:off x="2928401" y="2861733"/>
            <a:ext cx="8574621" cy="2523068"/>
          </a:xfrm>
        </p:spPr>
        <p:txBody>
          <a:bodyPr>
            <a:normAutofit fontScale="62500" lnSpcReduction="20000"/>
          </a:bodyPr>
          <a:lstStyle/>
          <a:p>
            <a:pPr marL="274320" indent="-274320" algn="just">
              <a:spcBef>
                <a:spcPts val="580"/>
              </a:spcBef>
              <a:spcAft>
                <a:spcPts val="0"/>
              </a:spcAft>
              <a:buFont typeface="Wingdings 2"/>
              <a:buChar char=""/>
              <a:defRPr/>
            </a:pPr>
            <a:r>
              <a:rPr lang="it-IT" dirty="0"/>
              <a:t>2. La pubblicazione degli estremi degli atti di conferimento di incarichi dirigenziali di collaborazione o di consulenza a soggetti esterni a qualsiasi titolo per i quali è previsto un compenso, completi di indicazione dei soggetti percettori, della ragione dell'incarico e dell'ammontare erogato, nonché la comunicazione alla Presidenza del Consiglio dei Ministri - Dipartimento della funzione pubblica dei relativi dati ai sensi dell'articolo 53, comma 14, secondo periodo, del decreto legislativo 30 marzo 2001, n. 165 e successive modificazioni, sono condizioni per l'acquisizione dell'efficacia dell'atto e per la liquidazione dei relativi compensi. Le amministrazioni pubblicano e mantengono aggiornati sui rispettivi siti istituzionali gli elenchi dei propri consulenti indicando l'oggetto, la durata e il compenso dell'incarico. Il Dipartimento della funzione pubblica consente la consultazione, anche per nominativo, dei dati di cui al presente comma. </a:t>
            </a:r>
            <a:br>
              <a:rPr lang="it-IT" dirty="0"/>
            </a:br>
            <a:r>
              <a:rPr lang="it-IT" i="1" dirty="0"/>
              <a:t>(comma così modificato dall'art. 14, comma 1, d.lgs. n. 97 del 2016)</a:t>
            </a:r>
            <a:endParaRPr lang="it-IT" dirty="0"/>
          </a:p>
          <a:p>
            <a:pPr marL="274320" indent="-274320" algn="just">
              <a:spcBef>
                <a:spcPts val="580"/>
              </a:spcBef>
              <a:spcAft>
                <a:spcPts val="0"/>
              </a:spcAft>
              <a:buFont typeface="Wingdings 2"/>
              <a:buChar char=""/>
              <a:defRPr/>
            </a:pPr>
            <a:r>
              <a:rPr lang="it-IT" dirty="0"/>
              <a:t>3. In caso di omessa pubblicazione di quanto previsto al comma 2, il pagamento del corrispettivo determina la responsabilità del dirigente che l'ha disposto, accertata all'esito del procedimento disciplinare, e comporta il pagamento di una sanzione pari alla somma corrisposta, fatto salvo il risarcimento del danno del destinatario ove ricorrano le condizioni di cui all'articolo 30 del decreto legislativo 2 luglio 2010, n. 104.</a:t>
            </a:r>
          </a:p>
          <a:p>
            <a:pPr marL="274320" indent="-274320">
              <a:spcBef>
                <a:spcPts val="580"/>
              </a:spcBef>
              <a:spcAft>
                <a:spcPts val="0"/>
              </a:spcAft>
              <a:buFont typeface="Wingdings 2"/>
              <a:buChar char=""/>
              <a:defRPr/>
            </a:pPr>
            <a:endParaRPr lang="it-IT" dirty="0"/>
          </a:p>
        </p:txBody>
      </p:sp>
      <p:sp>
        <p:nvSpPr>
          <p:cNvPr id="16388" name="Segnaposto numero diapositiva 3">
            <a:extLst>
              <a:ext uri="{FF2B5EF4-FFF2-40B4-BE49-F238E27FC236}">
                <a16:creationId xmlns:a16="http://schemas.microsoft.com/office/drawing/2014/main" id="{90F02B3F-8F07-D1CC-BF08-C85A77FE24C9}"/>
              </a:ext>
            </a:extLst>
          </p:cNvPr>
          <p:cNvSpPr>
            <a:spLocks noGrp="1" noChangeArrowheads="1"/>
          </p:cNvSpPr>
          <p:nvPr>
            <p:ph type="sldNum" sz="quarter" idx="12"/>
          </p:nvPr>
        </p:nvSpPr>
        <p:spPr bwMode="auto">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2C1A19C-DC44-4781-B7D6-DC4B0D97B7FF}" type="slidenum">
              <a:rPr lang="it-IT" altLang="it-IT">
                <a:solidFill>
                  <a:srgbClr val="FFFFFF"/>
                </a:solidFill>
                <a:latin typeface="Franklin Gothic Book" panose="020B0503020102020204" pitchFamily="34" charset="0"/>
              </a:rPr>
              <a:pPr/>
              <a:t>63</a:t>
            </a:fld>
            <a:endParaRPr lang="it-IT" altLang="it-IT">
              <a:solidFill>
                <a:srgbClr val="FFFFFF"/>
              </a:solidFill>
              <a:latin typeface="Franklin Gothic Book" panose="020B0503020102020204" pitchFamily="34" charset="0"/>
            </a:endParaRPr>
          </a:p>
        </p:txBody>
      </p:sp>
      <p:pic>
        <p:nvPicPr>
          <p:cNvPr id="4" name="Immagine 3">
            <a:extLst>
              <a:ext uri="{FF2B5EF4-FFF2-40B4-BE49-F238E27FC236}">
                <a16:creationId xmlns:a16="http://schemas.microsoft.com/office/drawing/2014/main" id="{0AD4681A-A93C-A951-92BB-A847AAF4D903}"/>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128B8CCD-8A09-D651-7862-E1DB598B6CE5}"/>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332C4360-0FC3-E44A-BBB0-25364B2420B7}"/>
              </a:ext>
            </a:extLst>
          </p:cNvPr>
          <p:cNvSpPr>
            <a:spLocks noGrp="1"/>
          </p:cNvSpPr>
          <p:nvPr>
            <p:ph type="ctrTitle"/>
          </p:nvPr>
        </p:nvSpPr>
        <p:spPr/>
        <p:txBody>
          <a:bodyPr/>
          <a:lstStyle/>
          <a:p>
            <a:endParaRPr lang="it-IT"/>
          </a:p>
        </p:txBody>
      </p:sp>
      <p:sp>
        <p:nvSpPr>
          <p:cNvPr id="17413" name="Segnaposto contenuto 2">
            <a:extLst>
              <a:ext uri="{FF2B5EF4-FFF2-40B4-BE49-F238E27FC236}">
                <a16:creationId xmlns:a16="http://schemas.microsoft.com/office/drawing/2014/main" id="{BD535DBF-54A6-ED75-45E5-379FFCF1C278}"/>
              </a:ext>
            </a:extLst>
          </p:cNvPr>
          <p:cNvSpPr>
            <a:spLocks noGrp="1"/>
          </p:cNvSpPr>
          <p:nvPr>
            <p:ph type="subTitle" idx="1"/>
          </p:nvPr>
        </p:nvSpPr>
        <p:spPr/>
        <p:txBody>
          <a:bodyPr/>
          <a:lstStyle/>
          <a:p>
            <a:pPr algn="just" eaLnBrk="1" hangingPunct="1"/>
            <a:r>
              <a:rPr lang="it-IT" altLang="it-IT"/>
              <a:t>Art. 15-bis. Obblighi di pubblicazione concernenti incarichi conferiti nelle società controllate</a:t>
            </a:r>
          </a:p>
        </p:txBody>
      </p:sp>
      <p:sp>
        <p:nvSpPr>
          <p:cNvPr id="17412" name="Segnaposto numero diapositiva 3">
            <a:extLst>
              <a:ext uri="{FF2B5EF4-FFF2-40B4-BE49-F238E27FC236}">
                <a16:creationId xmlns:a16="http://schemas.microsoft.com/office/drawing/2014/main" id="{9632CB13-FD90-1BB9-C2C1-AF066BE98395}"/>
              </a:ext>
            </a:extLst>
          </p:cNvPr>
          <p:cNvSpPr>
            <a:spLocks noGrp="1" noChangeArrowheads="1"/>
          </p:cNvSpPr>
          <p:nvPr>
            <p:ph type="sldNum" sz="quarter" idx="12"/>
          </p:nvPr>
        </p:nvSpPr>
        <p:spPr bwMode="auto">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AEA3818-791D-4F12-9284-9865C5D38926}" type="slidenum">
              <a:rPr lang="it-IT" altLang="it-IT">
                <a:solidFill>
                  <a:srgbClr val="FFFFFF"/>
                </a:solidFill>
                <a:latin typeface="Franklin Gothic Book" panose="020B0503020102020204" pitchFamily="34" charset="0"/>
              </a:rPr>
              <a:pPr/>
              <a:t>64</a:t>
            </a:fld>
            <a:endParaRPr lang="it-IT" altLang="it-IT">
              <a:solidFill>
                <a:srgbClr val="FFFFFF"/>
              </a:solidFill>
              <a:latin typeface="Franklin Gothic Book" panose="020B0503020102020204" pitchFamily="34" charset="0"/>
            </a:endParaRPr>
          </a:p>
        </p:txBody>
      </p:sp>
      <p:pic>
        <p:nvPicPr>
          <p:cNvPr id="2" name="Immagine 1">
            <a:extLst>
              <a:ext uri="{FF2B5EF4-FFF2-40B4-BE49-F238E27FC236}">
                <a16:creationId xmlns:a16="http://schemas.microsoft.com/office/drawing/2014/main" id="{7838F16C-3C85-8B61-DE4D-A7AA10D38B34}"/>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4" name="Immagine 3">
            <a:extLst>
              <a:ext uri="{FF2B5EF4-FFF2-40B4-BE49-F238E27FC236}">
                <a16:creationId xmlns:a16="http://schemas.microsoft.com/office/drawing/2014/main" id="{7D0907C9-40C5-C219-66F4-166B372C7C47}"/>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a:extLst>
              <a:ext uri="{FF2B5EF4-FFF2-40B4-BE49-F238E27FC236}">
                <a16:creationId xmlns:a16="http://schemas.microsoft.com/office/drawing/2014/main" id="{191DDAC2-4B02-AEA6-E9BE-40A958E49DEF}"/>
              </a:ext>
            </a:extLst>
          </p:cNvPr>
          <p:cNvSpPr>
            <a:spLocks noGrp="1"/>
          </p:cNvSpPr>
          <p:nvPr>
            <p:ph type="ctrTitle"/>
          </p:nvPr>
        </p:nvSpPr>
        <p:spPr/>
        <p:txBody>
          <a:bodyPr/>
          <a:lstStyle/>
          <a:p>
            <a:pPr eaLnBrk="1" hangingPunct="1"/>
            <a:r>
              <a:rPr lang="it-IT" altLang="it-IT"/>
              <a:t>Anche qui</a:t>
            </a:r>
          </a:p>
        </p:txBody>
      </p:sp>
      <p:sp>
        <p:nvSpPr>
          <p:cNvPr id="18437" name="Segnaposto contenuto 2">
            <a:extLst>
              <a:ext uri="{FF2B5EF4-FFF2-40B4-BE49-F238E27FC236}">
                <a16:creationId xmlns:a16="http://schemas.microsoft.com/office/drawing/2014/main" id="{F53272EE-1FDB-299C-D4FC-3F3A7D9FE12C}"/>
              </a:ext>
            </a:extLst>
          </p:cNvPr>
          <p:cNvSpPr>
            <a:spLocks noGrp="1"/>
          </p:cNvSpPr>
          <p:nvPr>
            <p:ph type="subTitle" idx="1"/>
          </p:nvPr>
        </p:nvSpPr>
        <p:spPr/>
        <p:txBody>
          <a:bodyPr>
            <a:normAutofit fontScale="77500" lnSpcReduction="20000"/>
          </a:bodyPr>
          <a:lstStyle/>
          <a:p>
            <a:pPr algn="just" eaLnBrk="1" hangingPunct="1"/>
            <a:r>
              <a:rPr lang="it-IT" altLang="it-IT"/>
              <a:t>2. La pubblicazione delle informazioni di cui al comma 1, relativamente ad incarichi per i quali è previsto un compenso, è condizione di efficacia per il pagamento stesso. In caso di omessa o parziale pubblicazione, il soggetto responsabile della pubblicazione ed il soggetto che ha effettuato il pagamento sono soggetti ad una sanzione pari alla somma corrisposta.</a:t>
            </a:r>
          </a:p>
        </p:txBody>
      </p:sp>
      <p:sp>
        <p:nvSpPr>
          <p:cNvPr id="18436" name="Segnaposto numero diapositiva 3">
            <a:extLst>
              <a:ext uri="{FF2B5EF4-FFF2-40B4-BE49-F238E27FC236}">
                <a16:creationId xmlns:a16="http://schemas.microsoft.com/office/drawing/2014/main" id="{E6704028-F563-9500-F5C0-DEFCC260881F}"/>
              </a:ext>
            </a:extLst>
          </p:cNvPr>
          <p:cNvSpPr>
            <a:spLocks noGrp="1" noChangeArrowheads="1"/>
          </p:cNvSpPr>
          <p:nvPr>
            <p:ph type="sldNum" sz="quarter" idx="12"/>
          </p:nvPr>
        </p:nvSpPr>
        <p:spPr bwMode="auto">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2317D18-029B-4C7F-9F04-135677715C65}" type="slidenum">
              <a:rPr lang="it-IT" altLang="it-IT">
                <a:solidFill>
                  <a:srgbClr val="FFFFFF"/>
                </a:solidFill>
                <a:latin typeface="Franklin Gothic Book" panose="020B0503020102020204" pitchFamily="34" charset="0"/>
              </a:rPr>
              <a:pPr/>
              <a:t>65</a:t>
            </a:fld>
            <a:endParaRPr lang="it-IT" altLang="it-IT">
              <a:solidFill>
                <a:srgbClr val="FFFFFF"/>
              </a:solidFill>
              <a:latin typeface="Franklin Gothic Book" panose="020B0503020102020204" pitchFamily="34" charset="0"/>
            </a:endParaRPr>
          </a:p>
        </p:txBody>
      </p:sp>
      <p:pic>
        <p:nvPicPr>
          <p:cNvPr id="2" name="Immagine 1">
            <a:extLst>
              <a:ext uri="{FF2B5EF4-FFF2-40B4-BE49-F238E27FC236}">
                <a16:creationId xmlns:a16="http://schemas.microsoft.com/office/drawing/2014/main" id="{E0B33415-572E-0C19-2CEB-796E348727AD}"/>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3" name="Immagine 2">
            <a:extLst>
              <a:ext uri="{FF2B5EF4-FFF2-40B4-BE49-F238E27FC236}">
                <a16:creationId xmlns:a16="http://schemas.microsoft.com/office/drawing/2014/main" id="{8D9775A1-0803-1DC7-31A6-62FCD137BA3F}"/>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40F53D3B-BB19-5310-8EA6-EA0E1397A884}"/>
              </a:ext>
            </a:extLst>
          </p:cNvPr>
          <p:cNvSpPr>
            <a:spLocks noGrp="1"/>
          </p:cNvSpPr>
          <p:nvPr>
            <p:ph type="ctrTitle"/>
          </p:nvPr>
        </p:nvSpPr>
        <p:spPr/>
        <p:txBody>
          <a:bodyPr/>
          <a:lstStyle/>
          <a:p>
            <a:endParaRPr lang="it-IT"/>
          </a:p>
        </p:txBody>
      </p:sp>
      <p:sp>
        <p:nvSpPr>
          <p:cNvPr id="19461" name="Segnaposto contenuto 2">
            <a:extLst>
              <a:ext uri="{FF2B5EF4-FFF2-40B4-BE49-F238E27FC236}">
                <a16:creationId xmlns:a16="http://schemas.microsoft.com/office/drawing/2014/main" id="{A5DF6ACA-8C38-F585-B588-A08CF63C0358}"/>
              </a:ext>
            </a:extLst>
          </p:cNvPr>
          <p:cNvSpPr>
            <a:spLocks noGrp="1"/>
          </p:cNvSpPr>
          <p:nvPr>
            <p:ph type="subTitle" idx="1"/>
          </p:nvPr>
        </p:nvSpPr>
        <p:spPr/>
        <p:txBody>
          <a:bodyPr/>
          <a:lstStyle/>
          <a:p>
            <a:pPr algn="just" eaLnBrk="1" hangingPunct="1"/>
            <a:r>
              <a:rPr lang="it-IT" altLang="it-IT"/>
              <a:t>Art. 15-ter. Obblighi di pubblicazione concernenti gli amministratori e gli esperti nominati da organi giurisdizionali o amministrativi</a:t>
            </a:r>
          </a:p>
        </p:txBody>
      </p:sp>
      <p:sp>
        <p:nvSpPr>
          <p:cNvPr id="19460" name="Segnaposto numero diapositiva 3">
            <a:extLst>
              <a:ext uri="{FF2B5EF4-FFF2-40B4-BE49-F238E27FC236}">
                <a16:creationId xmlns:a16="http://schemas.microsoft.com/office/drawing/2014/main" id="{4E9AF63B-5739-188D-FF33-445E2B675C94}"/>
              </a:ext>
            </a:extLst>
          </p:cNvPr>
          <p:cNvSpPr>
            <a:spLocks noGrp="1" noChangeArrowheads="1"/>
          </p:cNvSpPr>
          <p:nvPr>
            <p:ph type="sldNum" sz="quarter" idx="12"/>
          </p:nvPr>
        </p:nvSpPr>
        <p:spPr bwMode="auto">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7DD3298-D5BF-4C8C-9057-7D113CCE3962}" type="slidenum">
              <a:rPr lang="it-IT" altLang="it-IT">
                <a:solidFill>
                  <a:srgbClr val="FFFFFF"/>
                </a:solidFill>
                <a:latin typeface="Franklin Gothic Book" panose="020B0503020102020204" pitchFamily="34" charset="0"/>
              </a:rPr>
              <a:pPr/>
              <a:t>66</a:t>
            </a:fld>
            <a:endParaRPr lang="it-IT" altLang="it-IT">
              <a:solidFill>
                <a:srgbClr val="FFFFFF"/>
              </a:solidFill>
              <a:latin typeface="Franklin Gothic Book" panose="020B0503020102020204" pitchFamily="34" charset="0"/>
            </a:endParaRPr>
          </a:p>
        </p:txBody>
      </p:sp>
      <p:pic>
        <p:nvPicPr>
          <p:cNvPr id="2" name="Immagine 1">
            <a:extLst>
              <a:ext uri="{FF2B5EF4-FFF2-40B4-BE49-F238E27FC236}">
                <a16:creationId xmlns:a16="http://schemas.microsoft.com/office/drawing/2014/main" id="{6191C702-C7A8-13AF-24D5-C8CB131A5C80}"/>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4" name="Immagine 3">
            <a:extLst>
              <a:ext uri="{FF2B5EF4-FFF2-40B4-BE49-F238E27FC236}">
                <a16:creationId xmlns:a16="http://schemas.microsoft.com/office/drawing/2014/main" id="{80E87FDF-E670-475C-F980-E0D31F6AF779}"/>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5635CCFB-AFED-FC91-E63E-8BCABA6DC900}"/>
              </a:ext>
            </a:extLst>
          </p:cNvPr>
          <p:cNvSpPr>
            <a:spLocks noGrp="1"/>
          </p:cNvSpPr>
          <p:nvPr>
            <p:ph type="ctrTitle"/>
          </p:nvPr>
        </p:nvSpPr>
        <p:spPr/>
        <p:txBody>
          <a:bodyPr/>
          <a:lstStyle/>
          <a:p>
            <a:endParaRPr lang="it-IT"/>
          </a:p>
        </p:txBody>
      </p:sp>
      <p:sp>
        <p:nvSpPr>
          <p:cNvPr id="20485" name="Segnaposto contenuto 2">
            <a:extLst>
              <a:ext uri="{FF2B5EF4-FFF2-40B4-BE49-F238E27FC236}">
                <a16:creationId xmlns:a16="http://schemas.microsoft.com/office/drawing/2014/main" id="{B0DC3EAA-B1FE-3591-226C-E10C3ECF3FF6}"/>
              </a:ext>
            </a:extLst>
          </p:cNvPr>
          <p:cNvSpPr>
            <a:spLocks noGrp="1"/>
          </p:cNvSpPr>
          <p:nvPr>
            <p:ph type="subTitle" idx="1"/>
          </p:nvPr>
        </p:nvSpPr>
        <p:spPr/>
        <p:txBody>
          <a:bodyPr/>
          <a:lstStyle/>
          <a:p>
            <a:pPr algn="just" eaLnBrk="1" hangingPunct="1"/>
            <a:r>
              <a:rPr lang="it-IT" altLang="it-IT"/>
              <a:t>Art. 16. Obblighi di pubblicazione concernenti la dotazione organica e il costo del personale con rapporto di lavoro a tempo indeterminato.</a:t>
            </a:r>
          </a:p>
        </p:txBody>
      </p:sp>
      <p:sp>
        <p:nvSpPr>
          <p:cNvPr id="20484" name="Segnaposto numero diapositiva 3">
            <a:extLst>
              <a:ext uri="{FF2B5EF4-FFF2-40B4-BE49-F238E27FC236}">
                <a16:creationId xmlns:a16="http://schemas.microsoft.com/office/drawing/2014/main" id="{19F41980-13CF-B151-DE91-819FBD69DF3D}"/>
              </a:ext>
            </a:extLst>
          </p:cNvPr>
          <p:cNvSpPr>
            <a:spLocks noGrp="1" noChangeArrowheads="1"/>
          </p:cNvSpPr>
          <p:nvPr>
            <p:ph type="sldNum" sz="quarter" idx="12"/>
          </p:nvPr>
        </p:nvSpPr>
        <p:spPr bwMode="auto">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467E367-9B9A-472B-8B37-02DE3E92A030}" type="slidenum">
              <a:rPr lang="it-IT" altLang="it-IT">
                <a:solidFill>
                  <a:srgbClr val="FFFFFF"/>
                </a:solidFill>
                <a:latin typeface="Franklin Gothic Book" panose="020B0503020102020204" pitchFamily="34" charset="0"/>
              </a:rPr>
              <a:pPr/>
              <a:t>67</a:t>
            </a:fld>
            <a:endParaRPr lang="it-IT" altLang="it-IT">
              <a:solidFill>
                <a:srgbClr val="FFFFFF"/>
              </a:solidFill>
              <a:latin typeface="Franklin Gothic Book" panose="020B0503020102020204" pitchFamily="34" charset="0"/>
            </a:endParaRPr>
          </a:p>
        </p:txBody>
      </p:sp>
      <p:pic>
        <p:nvPicPr>
          <p:cNvPr id="2" name="Immagine 1">
            <a:extLst>
              <a:ext uri="{FF2B5EF4-FFF2-40B4-BE49-F238E27FC236}">
                <a16:creationId xmlns:a16="http://schemas.microsoft.com/office/drawing/2014/main" id="{985EF4ED-168F-07FB-90EF-019A51024447}"/>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4" name="Immagine 3">
            <a:extLst>
              <a:ext uri="{FF2B5EF4-FFF2-40B4-BE49-F238E27FC236}">
                <a16:creationId xmlns:a16="http://schemas.microsoft.com/office/drawing/2014/main" id="{4F2F486C-50EF-076E-23ED-6330ED824E35}"/>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57A4A871-392A-1E70-AAB5-33EAF0EC1A7E}"/>
              </a:ext>
            </a:extLst>
          </p:cNvPr>
          <p:cNvSpPr>
            <a:spLocks noGrp="1"/>
          </p:cNvSpPr>
          <p:nvPr>
            <p:ph type="ctrTitle"/>
          </p:nvPr>
        </p:nvSpPr>
        <p:spPr/>
        <p:txBody>
          <a:bodyPr/>
          <a:lstStyle/>
          <a:p>
            <a:endParaRPr lang="it-IT"/>
          </a:p>
        </p:txBody>
      </p:sp>
      <p:sp>
        <p:nvSpPr>
          <p:cNvPr id="21509" name="Segnaposto contenuto 2">
            <a:extLst>
              <a:ext uri="{FF2B5EF4-FFF2-40B4-BE49-F238E27FC236}">
                <a16:creationId xmlns:a16="http://schemas.microsoft.com/office/drawing/2014/main" id="{2130DB75-135C-5E65-A90A-FC014DA1B8CA}"/>
              </a:ext>
            </a:extLst>
          </p:cNvPr>
          <p:cNvSpPr>
            <a:spLocks noGrp="1"/>
          </p:cNvSpPr>
          <p:nvPr>
            <p:ph type="subTitle" idx="1"/>
          </p:nvPr>
        </p:nvSpPr>
        <p:spPr/>
        <p:txBody>
          <a:bodyPr/>
          <a:lstStyle/>
          <a:p>
            <a:pPr algn="just" eaLnBrk="1" hangingPunct="1"/>
            <a:r>
              <a:rPr lang="it-IT" altLang="it-IT"/>
              <a:t>Art. 17. Obblighi di pubblicazione dei dati relativi al personale non a tempo indeterminato</a:t>
            </a:r>
          </a:p>
        </p:txBody>
      </p:sp>
      <p:sp>
        <p:nvSpPr>
          <p:cNvPr id="21508" name="Segnaposto numero diapositiva 3">
            <a:extLst>
              <a:ext uri="{FF2B5EF4-FFF2-40B4-BE49-F238E27FC236}">
                <a16:creationId xmlns:a16="http://schemas.microsoft.com/office/drawing/2014/main" id="{393ED640-D6E1-33B4-B55D-88D377265DC2}"/>
              </a:ext>
            </a:extLst>
          </p:cNvPr>
          <p:cNvSpPr>
            <a:spLocks noGrp="1" noChangeArrowheads="1"/>
          </p:cNvSpPr>
          <p:nvPr>
            <p:ph type="sldNum" sz="quarter" idx="12"/>
          </p:nvPr>
        </p:nvSpPr>
        <p:spPr bwMode="auto">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5E4EB28-A704-41CA-972A-A611281AC0CB}" type="slidenum">
              <a:rPr lang="it-IT" altLang="it-IT">
                <a:solidFill>
                  <a:srgbClr val="FFFFFF"/>
                </a:solidFill>
                <a:latin typeface="Franklin Gothic Book" panose="020B0503020102020204" pitchFamily="34" charset="0"/>
              </a:rPr>
              <a:pPr/>
              <a:t>68</a:t>
            </a:fld>
            <a:endParaRPr lang="it-IT" altLang="it-IT">
              <a:solidFill>
                <a:srgbClr val="FFFFFF"/>
              </a:solidFill>
              <a:latin typeface="Franklin Gothic Book" panose="020B0503020102020204" pitchFamily="34" charset="0"/>
            </a:endParaRPr>
          </a:p>
        </p:txBody>
      </p:sp>
      <p:pic>
        <p:nvPicPr>
          <p:cNvPr id="2" name="Immagine 1">
            <a:extLst>
              <a:ext uri="{FF2B5EF4-FFF2-40B4-BE49-F238E27FC236}">
                <a16:creationId xmlns:a16="http://schemas.microsoft.com/office/drawing/2014/main" id="{98EE40DE-75CD-4A51-29F1-24837423C2AC}"/>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4" name="Immagine 3">
            <a:extLst>
              <a:ext uri="{FF2B5EF4-FFF2-40B4-BE49-F238E27FC236}">
                <a16:creationId xmlns:a16="http://schemas.microsoft.com/office/drawing/2014/main" id="{66D768EB-94EA-674A-0AB0-49D72EC7FA1F}"/>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2008D420-F699-1DAD-9800-1E7EA6ACBF69}"/>
              </a:ext>
            </a:extLst>
          </p:cNvPr>
          <p:cNvSpPr>
            <a:spLocks noGrp="1"/>
          </p:cNvSpPr>
          <p:nvPr>
            <p:ph type="ctrTitle"/>
          </p:nvPr>
        </p:nvSpPr>
        <p:spPr/>
        <p:txBody>
          <a:bodyPr/>
          <a:lstStyle/>
          <a:p>
            <a:endParaRPr lang="it-IT"/>
          </a:p>
        </p:txBody>
      </p:sp>
      <p:sp>
        <p:nvSpPr>
          <p:cNvPr id="22533" name="Segnaposto contenuto 2">
            <a:extLst>
              <a:ext uri="{FF2B5EF4-FFF2-40B4-BE49-F238E27FC236}">
                <a16:creationId xmlns:a16="http://schemas.microsoft.com/office/drawing/2014/main" id="{63642D46-494D-F76A-F405-02C790937BF2}"/>
              </a:ext>
            </a:extLst>
          </p:cNvPr>
          <p:cNvSpPr>
            <a:spLocks noGrp="1"/>
          </p:cNvSpPr>
          <p:nvPr>
            <p:ph type="subTitle" idx="1"/>
          </p:nvPr>
        </p:nvSpPr>
        <p:spPr/>
        <p:txBody>
          <a:bodyPr>
            <a:normAutofit fontScale="62500" lnSpcReduction="20000"/>
          </a:bodyPr>
          <a:lstStyle/>
          <a:p>
            <a:pPr algn="just" eaLnBrk="1" hangingPunct="1"/>
            <a:r>
              <a:rPr lang="it-IT" altLang="it-IT"/>
              <a:t>Art. 18. Obblighi di pubblicazione dei dati relativi agli incarichi conferiti ai dipendenti pubblici</a:t>
            </a:r>
          </a:p>
          <a:p>
            <a:pPr algn="just" eaLnBrk="1" hangingPunct="1"/>
            <a:r>
              <a:rPr lang="it-IT" altLang="it-IT"/>
              <a:t>Art. 19. Bandi di concorso</a:t>
            </a:r>
          </a:p>
          <a:p>
            <a:pPr algn="just" eaLnBrk="1" hangingPunct="1"/>
            <a:r>
              <a:rPr lang="it-IT" altLang="it-IT"/>
              <a:t>Art. 20. Obblighi di pubblicazione dei dati relativi alla valutazione della performance e alla distribuzione dei premi al personale.</a:t>
            </a:r>
          </a:p>
          <a:p>
            <a:pPr algn="just" eaLnBrk="1" hangingPunct="1"/>
            <a:r>
              <a:rPr lang="it-IT" altLang="it-IT"/>
              <a:t>Art. 21. Obblighi di pubblicazione concernenti i dati sulla contrattazione collettiva </a:t>
            </a:r>
          </a:p>
        </p:txBody>
      </p:sp>
      <p:sp>
        <p:nvSpPr>
          <p:cNvPr id="22532" name="Segnaposto numero diapositiva 3">
            <a:extLst>
              <a:ext uri="{FF2B5EF4-FFF2-40B4-BE49-F238E27FC236}">
                <a16:creationId xmlns:a16="http://schemas.microsoft.com/office/drawing/2014/main" id="{51676BF8-2BD0-5741-857E-455E55E90284}"/>
              </a:ext>
            </a:extLst>
          </p:cNvPr>
          <p:cNvSpPr>
            <a:spLocks noGrp="1" noChangeArrowheads="1"/>
          </p:cNvSpPr>
          <p:nvPr>
            <p:ph type="sldNum" sz="quarter" idx="12"/>
          </p:nvPr>
        </p:nvSpPr>
        <p:spPr bwMode="auto">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B9BD3AA-61AA-4FDD-B24A-9FA22A5279C3}" type="slidenum">
              <a:rPr lang="it-IT" altLang="it-IT">
                <a:solidFill>
                  <a:srgbClr val="FFFFFF"/>
                </a:solidFill>
                <a:latin typeface="Franklin Gothic Book" panose="020B0503020102020204" pitchFamily="34" charset="0"/>
              </a:rPr>
              <a:pPr/>
              <a:t>69</a:t>
            </a:fld>
            <a:endParaRPr lang="it-IT" altLang="it-IT">
              <a:solidFill>
                <a:srgbClr val="FFFFFF"/>
              </a:solidFill>
              <a:latin typeface="Franklin Gothic Book" panose="020B0503020102020204" pitchFamily="34" charset="0"/>
            </a:endParaRPr>
          </a:p>
        </p:txBody>
      </p:sp>
      <p:pic>
        <p:nvPicPr>
          <p:cNvPr id="2" name="Immagine 1">
            <a:extLst>
              <a:ext uri="{FF2B5EF4-FFF2-40B4-BE49-F238E27FC236}">
                <a16:creationId xmlns:a16="http://schemas.microsoft.com/office/drawing/2014/main" id="{F7BF1811-3946-FD0E-DDC5-6511CB710245}"/>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4" name="Immagine 3">
            <a:extLst>
              <a:ext uri="{FF2B5EF4-FFF2-40B4-BE49-F238E27FC236}">
                <a16:creationId xmlns:a16="http://schemas.microsoft.com/office/drawing/2014/main" id="{5D47A8E7-CC99-A8AE-035B-7668C04576E6}"/>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04FD5C2D-2060-B40C-B8BE-35D281FA3F2D}"/>
              </a:ext>
            </a:extLst>
          </p:cNvPr>
          <p:cNvSpPr>
            <a:spLocks noGrp="1"/>
          </p:cNvSpPr>
          <p:nvPr>
            <p:ph type="ctrTitle"/>
          </p:nvPr>
        </p:nvSpPr>
        <p:spPr/>
        <p:txBody>
          <a:bodyPr/>
          <a:lstStyle/>
          <a:p>
            <a:endParaRPr lang="it-IT"/>
          </a:p>
        </p:txBody>
      </p:sp>
      <p:sp>
        <p:nvSpPr>
          <p:cNvPr id="13315" name="Segnaposto contenuto 2">
            <a:extLst>
              <a:ext uri="{FF2B5EF4-FFF2-40B4-BE49-F238E27FC236}">
                <a16:creationId xmlns:a16="http://schemas.microsoft.com/office/drawing/2014/main" id="{607C3DD9-6E67-EF0A-D863-FEDE09A9285F}"/>
              </a:ext>
            </a:extLst>
          </p:cNvPr>
          <p:cNvSpPr>
            <a:spLocks noGrp="1"/>
          </p:cNvSpPr>
          <p:nvPr>
            <p:ph type="subTitle" idx="1"/>
          </p:nvPr>
        </p:nvSpPr>
        <p:spPr/>
        <p:txBody>
          <a:bodyPr/>
          <a:lstStyle/>
          <a:p>
            <a:r>
              <a:rPr lang="it-IT" altLang="it-IT"/>
              <a:t>Casi dubbi, come le ASI</a:t>
            </a:r>
          </a:p>
        </p:txBody>
      </p:sp>
      <p:sp>
        <p:nvSpPr>
          <p:cNvPr id="13316" name="Segnaposto numero diapositiva 3">
            <a:extLst>
              <a:ext uri="{FF2B5EF4-FFF2-40B4-BE49-F238E27FC236}">
                <a16:creationId xmlns:a16="http://schemas.microsoft.com/office/drawing/2014/main" id="{915E4A4E-4BAF-B0F7-598B-E6F22ED61DC5}"/>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DD5E85E-45DD-4AF1-9A4B-BD8E0EBDAE20}" type="slidenum">
              <a:rPr lang="it-IT" altLang="it-IT" smtClean="0">
                <a:solidFill>
                  <a:srgbClr val="FFFFFF"/>
                </a:solidFill>
                <a:latin typeface="Century Schoolbook" panose="02040604050505020304" pitchFamily="18" charset="0"/>
              </a:rPr>
              <a:pPr/>
              <a:t>7</a:t>
            </a:fld>
            <a:endParaRPr lang="it-IT" altLang="it-IT">
              <a:solidFill>
                <a:srgbClr val="FFFFFF"/>
              </a:solidFill>
              <a:latin typeface="Century Schoolbook" panose="02040604050505020304" pitchFamily="18" charset="0"/>
            </a:endParaRPr>
          </a:p>
        </p:txBody>
      </p:sp>
      <p:pic>
        <p:nvPicPr>
          <p:cNvPr id="3" name="Immagine 2">
            <a:extLst>
              <a:ext uri="{FF2B5EF4-FFF2-40B4-BE49-F238E27FC236}">
                <a16:creationId xmlns:a16="http://schemas.microsoft.com/office/drawing/2014/main" id="{F3FE6305-5897-3B4B-098A-A54E1C65C40F}"/>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4" name="Immagine 3">
            <a:extLst>
              <a:ext uri="{FF2B5EF4-FFF2-40B4-BE49-F238E27FC236}">
                <a16:creationId xmlns:a16="http://schemas.microsoft.com/office/drawing/2014/main" id="{56873F81-4B65-9C9C-5BF0-11A9B8D4AD8B}"/>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C7782DE7-F6DF-18CC-F2F6-6527158D8354}"/>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65B19359-3318-1916-1D8E-E869EA07ED3A}"/>
              </a:ext>
            </a:extLst>
          </p:cNvPr>
          <p:cNvSpPr>
            <a:spLocks noGrp="1"/>
          </p:cNvSpPr>
          <p:nvPr>
            <p:ph type="subTitle" idx="1"/>
          </p:nvPr>
        </p:nvSpPr>
        <p:spPr/>
        <p:txBody>
          <a:bodyPr>
            <a:normAutofit fontScale="62500" lnSpcReduction="20000"/>
          </a:bodyPr>
          <a:lstStyle/>
          <a:p>
            <a:pPr marL="274320" indent="-274320" algn="just">
              <a:spcBef>
                <a:spcPts val="580"/>
              </a:spcBef>
              <a:spcAft>
                <a:spcPts val="0"/>
              </a:spcAft>
              <a:buFont typeface="Wingdings 2"/>
              <a:buChar char=""/>
              <a:defRPr/>
            </a:pPr>
            <a:r>
              <a:rPr lang="it-IT" dirty="0"/>
              <a:t>Art. 22. Obblighi di pubblicazione dei dati relativi agli enti pubblici vigilati, e agli enti di diritto privato in controllo pubblico, nonché alle partecipazioni in società di diritto privato</a:t>
            </a:r>
          </a:p>
          <a:p>
            <a:pPr marL="274320" indent="-274320" algn="just">
              <a:spcBef>
                <a:spcPts val="580"/>
              </a:spcBef>
              <a:spcAft>
                <a:spcPts val="0"/>
              </a:spcAft>
              <a:buFont typeface="Wingdings 2"/>
              <a:buChar char=""/>
              <a:defRPr/>
            </a:pPr>
            <a:r>
              <a:rPr lang="it-IT" dirty="0"/>
              <a:t>4. Nel caso di mancata o incompleta pubblicazione dei dati relativi agli enti di cui al comma 1, è vietata l'erogazione in loro favore di somme a qualsivoglia titolo da parte dell'amministrazione interessata ad esclusione dei pagamenti che le amministrazioni sono tenute ad erogare a fronte di obbligazioni contrattuali per prestazioni svolte in loro favore da parte di uno degli enti e società indicati nelle categorie di cui al comma 1, lettere da a) </a:t>
            </a:r>
            <a:r>
              <a:rPr lang="it-IT" dirty="0" err="1"/>
              <a:t>a</a:t>
            </a:r>
            <a:r>
              <a:rPr lang="it-IT" dirty="0"/>
              <a:t> c).</a:t>
            </a:r>
          </a:p>
        </p:txBody>
      </p:sp>
      <p:sp>
        <p:nvSpPr>
          <p:cNvPr id="23556" name="Segnaposto numero diapositiva 3">
            <a:extLst>
              <a:ext uri="{FF2B5EF4-FFF2-40B4-BE49-F238E27FC236}">
                <a16:creationId xmlns:a16="http://schemas.microsoft.com/office/drawing/2014/main" id="{74B3F010-D407-0B58-F3C3-F1FCB1DBCAF5}"/>
              </a:ext>
            </a:extLst>
          </p:cNvPr>
          <p:cNvSpPr>
            <a:spLocks noGrp="1" noChangeArrowheads="1"/>
          </p:cNvSpPr>
          <p:nvPr>
            <p:ph type="sldNum" sz="quarter" idx="12"/>
          </p:nvPr>
        </p:nvSpPr>
        <p:spPr bwMode="auto">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FC72ECD-1509-4ED7-8967-66B22B350374}" type="slidenum">
              <a:rPr lang="it-IT" altLang="it-IT">
                <a:solidFill>
                  <a:srgbClr val="FFFFFF"/>
                </a:solidFill>
                <a:latin typeface="Franklin Gothic Book" panose="020B0503020102020204" pitchFamily="34" charset="0"/>
              </a:rPr>
              <a:pPr/>
              <a:t>70</a:t>
            </a:fld>
            <a:endParaRPr lang="it-IT" altLang="it-IT">
              <a:solidFill>
                <a:srgbClr val="FFFFFF"/>
              </a:solidFill>
              <a:latin typeface="Franklin Gothic Book" panose="020B0503020102020204" pitchFamily="34" charset="0"/>
            </a:endParaRPr>
          </a:p>
        </p:txBody>
      </p:sp>
      <p:pic>
        <p:nvPicPr>
          <p:cNvPr id="2" name="Immagine 1">
            <a:extLst>
              <a:ext uri="{FF2B5EF4-FFF2-40B4-BE49-F238E27FC236}">
                <a16:creationId xmlns:a16="http://schemas.microsoft.com/office/drawing/2014/main" id="{E928793C-5EEB-C12F-D2B8-B261C3B93F31}"/>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29C9C8EA-3BBF-EC36-0EC0-7993BAE224D4}"/>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2866D2DB-B25E-F065-8A83-DFCBBFDB9642}"/>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0DA28E9B-B19C-827D-3E02-58FF8877D9BD}"/>
              </a:ext>
            </a:extLst>
          </p:cNvPr>
          <p:cNvSpPr>
            <a:spLocks noGrp="1"/>
          </p:cNvSpPr>
          <p:nvPr>
            <p:ph type="subTitle" idx="1"/>
          </p:nvPr>
        </p:nvSpPr>
        <p:spPr/>
        <p:txBody>
          <a:bodyPr>
            <a:normAutofit fontScale="47500" lnSpcReduction="20000"/>
          </a:bodyPr>
          <a:lstStyle/>
          <a:p>
            <a:pPr marL="274320" indent="-274320" algn="just">
              <a:spcBef>
                <a:spcPts val="580"/>
              </a:spcBef>
              <a:spcAft>
                <a:spcPts val="0"/>
              </a:spcAft>
              <a:buFont typeface="Wingdings 2"/>
              <a:buChar char=""/>
              <a:defRPr/>
            </a:pPr>
            <a:r>
              <a:rPr lang="it-IT" dirty="0"/>
              <a:t>Art. 23. Obblighi di pubblicazione concernenti i provvedimenti amministrativi</a:t>
            </a:r>
          </a:p>
          <a:p>
            <a:pPr marL="274320" indent="-274320" algn="just">
              <a:spcBef>
                <a:spcPts val="580"/>
              </a:spcBef>
              <a:spcAft>
                <a:spcPts val="0"/>
              </a:spcAft>
              <a:buFont typeface="Wingdings 2"/>
              <a:buChar char=""/>
              <a:defRPr/>
            </a:pPr>
            <a:r>
              <a:rPr lang="it-IT" dirty="0"/>
              <a:t>b) scelta del contraente per l'affidamento di lavori, forniture e servizi, anche con riferimento alla modalità di selezione prescelta ai sensi del codice dei contratti pubblici, relativi a lavori, servizi e forniture, di cui al decreto legislativo 18 aprile 2016, n. 50, fermo restando quanto previsto dall'articolo 9-bis;</a:t>
            </a:r>
          </a:p>
          <a:p>
            <a:pPr marL="274320" indent="-274320" algn="just">
              <a:spcBef>
                <a:spcPts val="580"/>
              </a:spcBef>
              <a:spcAft>
                <a:spcPts val="0"/>
              </a:spcAft>
              <a:buFont typeface="Wingdings 2"/>
              <a:buChar char=""/>
              <a:defRPr/>
            </a:pPr>
            <a:br>
              <a:rPr lang="it-IT" dirty="0"/>
            </a:br>
            <a:r>
              <a:rPr lang="it-IT" dirty="0"/>
              <a:t>d) </a:t>
            </a:r>
            <a:r>
              <a:rPr lang="it-IT" u="sng" dirty="0"/>
              <a:t>accordi stipulati dall'amministrazione con soggetti privati o con altre amministrazioni pubbliche</a:t>
            </a:r>
            <a:r>
              <a:rPr lang="it-IT" dirty="0"/>
              <a:t>, ai sensi degli articoli 11 e 15 della legge 7 agosto 1990, n. 241.</a:t>
            </a:r>
          </a:p>
        </p:txBody>
      </p:sp>
      <p:sp>
        <p:nvSpPr>
          <p:cNvPr id="24580" name="Segnaposto numero diapositiva 3">
            <a:extLst>
              <a:ext uri="{FF2B5EF4-FFF2-40B4-BE49-F238E27FC236}">
                <a16:creationId xmlns:a16="http://schemas.microsoft.com/office/drawing/2014/main" id="{EBDEB871-2828-CED0-D12C-E0511D09738C}"/>
              </a:ext>
            </a:extLst>
          </p:cNvPr>
          <p:cNvSpPr>
            <a:spLocks noGrp="1" noChangeArrowheads="1"/>
          </p:cNvSpPr>
          <p:nvPr>
            <p:ph type="sldNum" sz="quarter" idx="12"/>
          </p:nvPr>
        </p:nvSpPr>
        <p:spPr bwMode="auto">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F125994-2990-4897-B0E2-FF7BC30BA9D5}" type="slidenum">
              <a:rPr lang="it-IT" altLang="it-IT">
                <a:solidFill>
                  <a:srgbClr val="FFFFFF"/>
                </a:solidFill>
                <a:latin typeface="Franklin Gothic Book" panose="020B0503020102020204" pitchFamily="34" charset="0"/>
              </a:rPr>
              <a:pPr/>
              <a:t>71</a:t>
            </a:fld>
            <a:endParaRPr lang="it-IT" altLang="it-IT">
              <a:solidFill>
                <a:srgbClr val="FFFFFF"/>
              </a:solidFill>
              <a:latin typeface="Franklin Gothic Book" panose="020B0503020102020204" pitchFamily="34" charset="0"/>
            </a:endParaRPr>
          </a:p>
        </p:txBody>
      </p:sp>
      <p:pic>
        <p:nvPicPr>
          <p:cNvPr id="2" name="Immagine 1">
            <a:extLst>
              <a:ext uri="{FF2B5EF4-FFF2-40B4-BE49-F238E27FC236}">
                <a16:creationId xmlns:a16="http://schemas.microsoft.com/office/drawing/2014/main" id="{9C0A6F7F-F349-F5F3-CC5B-BA686CF90103}"/>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94D42799-BBDF-1749-A855-FD52128EE205}"/>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2AFB0F18-0218-92FA-5975-13AE45E6438D}"/>
              </a:ext>
            </a:extLst>
          </p:cNvPr>
          <p:cNvSpPr>
            <a:spLocks noGrp="1"/>
          </p:cNvSpPr>
          <p:nvPr>
            <p:ph type="ctrTitle"/>
          </p:nvPr>
        </p:nvSpPr>
        <p:spPr/>
        <p:txBody>
          <a:bodyPr/>
          <a:lstStyle/>
          <a:p>
            <a:endParaRPr lang="it-IT"/>
          </a:p>
        </p:txBody>
      </p:sp>
      <p:sp>
        <p:nvSpPr>
          <p:cNvPr id="25605" name="Segnaposto contenuto 2">
            <a:extLst>
              <a:ext uri="{FF2B5EF4-FFF2-40B4-BE49-F238E27FC236}">
                <a16:creationId xmlns:a16="http://schemas.microsoft.com/office/drawing/2014/main" id="{92B4D3FC-A0B3-172A-6B78-991ADE806244}"/>
              </a:ext>
            </a:extLst>
          </p:cNvPr>
          <p:cNvSpPr>
            <a:spLocks noGrp="1"/>
          </p:cNvSpPr>
          <p:nvPr>
            <p:ph type="subTitle" idx="1"/>
          </p:nvPr>
        </p:nvSpPr>
        <p:spPr/>
        <p:txBody>
          <a:bodyPr>
            <a:normAutofit fontScale="62500" lnSpcReduction="20000"/>
          </a:bodyPr>
          <a:lstStyle/>
          <a:p>
            <a:pPr algn="just" eaLnBrk="1" hangingPunct="1"/>
            <a:r>
              <a:rPr lang="it-IT" altLang="it-IT"/>
              <a:t>Art. 26. Obblighi di pubblicazione degli atti di concessione di sovvenzioni, contributi, sussidi e attribuzione di vantaggi economici a persone fisiche ed enti pubblici e privati.</a:t>
            </a:r>
          </a:p>
          <a:p>
            <a:pPr algn="just" eaLnBrk="1" hangingPunct="1"/>
            <a:r>
              <a:rPr lang="it-IT" altLang="it-IT"/>
              <a:t>1. Le pubbliche amministrazioni pubblicano gli atti con i quali sono determinati, ai sensi dell'articolo 12 della legge 7 agosto 1990, n. 241, i criteri e le modalità cui le amministrazioni stesse devono attenersi per la concessione di sovvenzioni, contributi, sussidi ed ausili finanziari e per l'attribuzione di vantaggi economici di qualunque genere a persone ed enti pubblici e privati.</a:t>
            </a:r>
          </a:p>
        </p:txBody>
      </p:sp>
      <p:sp>
        <p:nvSpPr>
          <p:cNvPr id="25604" name="Segnaposto numero diapositiva 3">
            <a:extLst>
              <a:ext uri="{FF2B5EF4-FFF2-40B4-BE49-F238E27FC236}">
                <a16:creationId xmlns:a16="http://schemas.microsoft.com/office/drawing/2014/main" id="{D79640DE-EE71-2D54-4381-5DE869586963}"/>
              </a:ext>
            </a:extLst>
          </p:cNvPr>
          <p:cNvSpPr>
            <a:spLocks noGrp="1" noChangeArrowheads="1"/>
          </p:cNvSpPr>
          <p:nvPr>
            <p:ph type="sldNum" sz="quarter" idx="12"/>
          </p:nvPr>
        </p:nvSpPr>
        <p:spPr bwMode="auto">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7B356D0-F2DE-452C-B8AB-B3D7CA2BC77F}" type="slidenum">
              <a:rPr lang="it-IT" altLang="it-IT">
                <a:solidFill>
                  <a:srgbClr val="FFFFFF"/>
                </a:solidFill>
                <a:latin typeface="Franklin Gothic Book" panose="020B0503020102020204" pitchFamily="34" charset="0"/>
              </a:rPr>
              <a:pPr/>
              <a:t>72</a:t>
            </a:fld>
            <a:endParaRPr lang="it-IT" altLang="it-IT">
              <a:solidFill>
                <a:srgbClr val="FFFFFF"/>
              </a:solidFill>
              <a:latin typeface="Franklin Gothic Book" panose="020B0503020102020204" pitchFamily="34" charset="0"/>
            </a:endParaRPr>
          </a:p>
        </p:txBody>
      </p:sp>
      <p:pic>
        <p:nvPicPr>
          <p:cNvPr id="2" name="Immagine 1">
            <a:extLst>
              <a:ext uri="{FF2B5EF4-FFF2-40B4-BE49-F238E27FC236}">
                <a16:creationId xmlns:a16="http://schemas.microsoft.com/office/drawing/2014/main" id="{D385A422-5943-2F77-FCFE-951491A7A32D}"/>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4" name="Immagine 3">
            <a:extLst>
              <a:ext uri="{FF2B5EF4-FFF2-40B4-BE49-F238E27FC236}">
                <a16:creationId xmlns:a16="http://schemas.microsoft.com/office/drawing/2014/main" id="{C69CB4A6-DC0D-D24A-48FB-D1182C8F4B8D}"/>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39A038E9-A00C-705E-6291-E84220748D71}"/>
              </a:ext>
            </a:extLst>
          </p:cNvPr>
          <p:cNvSpPr>
            <a:spLocks noGrp="1"/>
          </p:cNvSpPr>
          <p:nvPr>
            <p:ph type="ctrTitle"/>
          </p:nvPr>
        </p:nvSpPr>
        <p:spPr>
          <a:xfrm>
            <a:off x="2928401" y="1380068"/>
            <a:ext cx="8574622" cy="1095713"/>
          </a:xfrm>
        </p:spPr>
        <p:txBody>
          <a:bodyPr/>
          <a:lstStyle/>
          <a:p>
            <a:endParaRPr lang="it-IT" dirty="0"/>
          </a:p>
        </p:txBody>
      </p:sp>
      <p:sp>
        <p:nvSpPr>
          <p:cNvPr id="26629" name="Segnaposto contenuto 2">
            <a:extLst>
              <a:ext uri="{FF2B5EF4-FFF2-40B4-BE49-F238E27FC236}">
                <a16:creationId xmlns:a16="http://schemas.microsoft.com/office/drawing/2014/main" id="{2AC0B70A-CB34-A4A3-5AC3-E813494B0FA0}"/>
              </a:ext>
            </a:extLst>
          </p:cNvPr>
          <p:cNvSpPr>
            <a:spLocks noGrp="1"/>
          </p:cNvSpPr>
          <p:nvPr>
            <p:ph type="subTitle" idx="1"/>
          </p:nvPr>
        </p:nvSpPr>
        <p:spPr>
          <a:xfrm>
            <a:off x="2803585" y="2794958"/>
            <a:ext cx="8699437" cy="2589843"/>
          </a:xfrm>
        </p:spPr>
        <p:txBody>
          <a:bodyPr>
            <a:normAutofit lnSpcReduction="10000"/>
          </a:bodyPr>
          <a:lstStyle/>
          <a:p>
            <a:pPr algn="just" eaLnBrk="1" hangingPunct="1"/>
            <a:r>
              <a:rPr lang="it-IT" altLang="it-IT" dirty="0"/>
              <a:t>2. Le pubbliche amministrazioni pubblicano gli atti di concessione delle </a:t>
            </a:r>
            <a:r>
              <a:rPr lang="it-IT" altLang="it-IT" b="1" dirty="0"/>
              <a:t>sovvenzioni</a:t>
            </a:r>
            <a:r>
              <a:rPr lang="it-IT" altLang="it-IT" dirty="0"/>
              <a:t>, </a:t>
            </a:r>
            <a:r>
              <a:rPr lang="it-IT" altLang="it-IT" b="1" dirty="0"/>
              <a:t>contributi</a:t>
            </a:r>
            <a:r>
              <a:rPr lang="it-IT" altLang="it-IT" dirty="0"/>
              <a:t>, </a:t>
            </a:r>
            <a:r>
              <a:rPr lang="it-IT" altLang="it-IT" b="1" dirty="0"/>
              <a:t>sussidi</a:t>
            </a:r>
            <a:r>
              <a:rPr lang="it-IT" altLang="it-IT" dirty="0"/>
              <a:t> ed </a:t>
            </a:r>
            <a:r>
              <a:rPr lang="it-IT" altLang="it-IT" b="1" dirty="0"/>
              <a:t>ausili finanziari alle imprese</a:t>
            </a:r>
            <a:r>
              <a:rPr lang="it-IT" altLang="it-IT" dirty="0"/>
              <a:t>, e comunque di vantaggi economici di qualunque genere a persone ed enti pubblici e privati ai sensi del citato articolo 12 della legge n. 241 del 1990, </a:t>
            </a:r>
            <a:r>
              <a:rPr lang="it-IT" altLang="it-IT" u="sng" dirty="0"/>
              <a:t>di importo superiore a mille euro</a:t>
            </a:r>
            <a:r>
              <a:rPr lang="it-IT" altLang="it-IT" dirty="0"/>
              <a:t>. Ove i soggetti beneficiari siano controllati di diritto o di fatto dalla stessa persona fisica o giuridica ovvero dagli stessi gruppi di persone fisiche o giuridiche, vengono altresì pubblicati i dati consolidati di gruppo. </a:t>
            </a:r>
          </a:p>
        </p:txBody>
      </p:sp>
      <p:sp>
        <p:nvSpPr>
          <p:cNvPr id="26628" name="Segnaposto numero diapositiva 3">
            <a:extLst>
              <a:ext uri="{FF2B5EF4-FFF2-40B4-BE49-F238E27FC236}">
                <a16:creationId xmlns:a16="http://schemas.microsoft.com/office/drawing/2014/main" id="{97862354-A0A7-FCBC-A4A9-001CE913A0E9}"/>
              </a:ext>
            </a:extLst>
          </p:cNvPr>
          <p:cNvSpPr>
            <a:spLocks noGrp="1" noChangeArrowheads="1"/>
          </p:cNvSpPr>
          <p:nvPr>
            <p:ph type="sldNum" sz="quarter" idx="12"/>
          </p:nvPr>
        </p:nvSpPr>
        <p:spPr bwMode="auto">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A71ED51-4A6B-47B6-A3C1-A794794B30E9}" type="slidenum">
              <a:rPr lang="it-IT" altLang="it-IT">
                <a:solidFill>
                  <a:srgbClr val="FFFFFF"/>
                </a:solidFill>
                <a:latin typeface="Franklin Gothic Book" panose="020B0503020102020204" pitchFamily="34" charset="0"/>
              </a:rPr>
              <a:pPr/>
              <a:t>73</a:t>
            </a:fld>
            <a:endParaRPr lang="it-IT" altLang="it-IT">
              <a:solidFill>
                <a:srgbClr val="FFFFFF"/>
              </a:solidFill>
              <a:latin typeface="Franklin Gothic Book" panose="020B0503020102020204" pitchFamily="34" charset="0"/>
            </a:endParaRPr>
          </a:p>
        </p:txBody>
      </p:sp>
      <p:pic>
        <p:nvPicPr>
          <p:cNvPr id="2" name="Immagine 1">
            <a:extLst>
              <a:ext uri="{FF2B5EF4-FFF2-40B4-BE49-F238E27FC236}">
                <a16:creationId xmlns:a16="http://schemas.microsoft.com/office/drawing/2014/main" id="{4778B531-5ABE-D8EA-4056-99FA3C4EB350}"/>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4" name="Immagine 3">
            <a:extLst>
              <a:ext uri="{FF2B5EF4-FFF2-40B4-BE49-F238E27FC236}">
                <a16:creationId xmlns:a16="http://schemas.microsoft.com/office/drawing/2014/main" id="{0924E66B-0498-52C6-ACDF-1344558B1900}"/>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048AF2EB-1C14-355F-D0DB-9CA4AEBF1E35}"/>
              </a:ext>
            </a:extLst>
          </p:cNvPr>
          <p:cNvSpPr>
            <a:spLocks noGrp="1"/>
          </p:cNvSpPr>
          <p:nvPr>
            <p:ph type="ctrTitle"/>
          </p:nvPr>
        </p:nvSpPr>
        <p:spPr>
          <a:xfrm>
            <a:off x="2928401" y="1380068"/>
            <a:ext cx="8574622" cy="836921"/>
          </a:xfrm>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2AACDC75-0E26-8917-E7A8-2072931B2D28}"/>
              </a:ext>
            </a:extLst>
          </p:cNvPr>
          <p:cNvSpPr>
            <a:spLocks noGrp="1"/>
          </p:cNvSpPr>
          <p:nvPr>
            <p:ph type="subTitle" idx="1"/>
          </p:nvPr>
        </p:nvSpPr>
        <p:spPr>
          <a:xfrm>
            <a:off x="2605177" y="2700068"/>
            <a:ext cx="8897845" cy="2684733"/>
          </a:xfrm>
        </p:spPr>
        <p:txBody>
          <a:bodyPr>
            <a:normAutofit fontScale="85000" lnSpcReduction="20000"/>
          </a:bodyPr>
          <a:lstStyle/>
          <a:p>
            <a:pPr marL="274320" indent="-274320" algn="just">
              <a:spcBef>
                <a:spcPts val="580"/>
              </a:spcBef>
              <a:spcAft>
                <a:spcPts val="0"/>
              </a:spcAft>
              <a:buFont typeface="Wingdings 2"/>
              <a:buChar char=""/>
              <a:defRPr/>
            </a:pPr>
            <a:r>
              <a:rPr lang="it-IT" dirty="0"/>
              <a:t>3. La pubblicazione ai sensi del presente articolo costituisce condizione legale di efficacia dei provvedimenti che dispongano concessioni e attribuzioni di importo complessivo superiore a mille euro nel corso dell'anno solare al medesimo beneficiario. La mancata, incompleta o ritardata pubblicazione rilevata d'ufficio dagli organi di controllo è altresì rilevabile dal destinatario della prevista concessione o attribuzione e da chiunque altro abbia interesse, anche ai fini del risarcimento del danno da ritardo da parte dell'amministrazione, ai sensi dell'articolo 30 del decreto legislativo 2 luglio 2010, n. 104. </a:t>
            </a:r>
          </a:p>
          <a:p>
            <a:pPr marL="274320" indent="-274320" algn="just">
              <a:spcBef>
                <a:spcPts val="580"/>
              </a:spcBef>
              <a:spcAft>
                <a:spcPts val="0"/>
              </a:spcAft>
              <a:buFont typeface="Wingdings 2"/>
              <a:buChar char=""/>
              <a:defRPr/>
            </a:pPr>
            <a:r>
              <a:rPr lang="it-IT" b="1" u="sng" dirty="0"/>
              <a:t>4. è esclusa la pubblicazione dei dati identificativi delle persone fisiche destinatarie dei provvedimenti di cui al presente articolo, qualora da tali dati sia possibile ricavare informazioni relative allo stato di salute ovvero alla situazione di disagio economico-sociale degli interessati.</a:t>
            </a:r>
          </a:p>
          <a:p>
            <a:pPr marL="274320" indent="-274320">
              <a:spcBef>
                <a:spcPts val="580"/>
              </a:spcBef>
              <a:spcAft>
                <a:spcPts val="0"/>
              </a:spcAft>
              <a:buFont typeface="Wingdings 2"/>
              <a:buChar char=""/>
              <a:defRPr/>
            </a:pPr>
            <a:endParaRPr lang="it-IT" dirty="0"/>
          </a:p>
        </p:txBody>
      </p:sp>
      <p:sp>
        <p:nvSpPr>
          <p:cNvPr id="27652" name="Segnaposto numero diapositiva 3">
            <a:extLst>
              <a:ext uri="{FF2B5EF4-FFF2-40B4-BE49-F238E27FC236}">
                <a16:creationId xmlns:a16="http://schemas.microsoft.com/office/drawing/2014/main" id="{E68BFF60-ABE2-E342-4A5D-6422D952DD43}"/>
              </a:ext>
            </a:extLst>
          </p:cNvPr>
          <p:cNvSpPr>
            <a:spLocks noGrp="1" noChangeArrowheads="1"/>
          </p:cNvSpPr>
          <p:nvPr>
            <p:ph type="sldNum" sz="quarter" idx="12"/>
          </p:nvPr>
        </p:nvSpPr>
        <p:spPr bwMode="auto">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0F98F03-9587-42C9-8AE2-0BCAC54BAA88}" type="slidenum">
              <a:rPr lang="it-IT" altLang="it-IT">
                <a:solidFill>
                  <a:srgbClr val="FFFFFF"/>
                </a:solidFill>
                <a:latin typeface="Franklin Gothic Book" panose="020B0503020102020204" pitchFamily="34" charset="0"/>
              </a:rPr>
              <a:pPr/>
              <a:t>74</a:t>
            </a:fld>
            <a:endParaRPr lang="it-IT" altLang="it-IT">
              <a:solidFill>
                <a:srgbClr val="FFFFFF"/>
              </a:solidFill>
              <a:latin typeface="Franklin Gothic Book" panose="020B0503020102020204" pitchFamily="34" charset="0"/>
            </a:endParaRPr>
          </a:p>
        </p:txBody>
      </p:sp>
      <p:pic>
        <p:nvPicPr>
          <p:cNvPr id="2" name="Immagine 1">
            <a:extLst>
              <a:ext uri="{FF2B5EF4-FFF2-40B4-BE49-F238E27FC236}">
                <a16:creationId xmlns:a16="http://schemas.microsoft.com/office/drawing/2014/main" id="{D65EFD8B-7B48-AC60-589C-3D6679772E2F}"/>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32BC5C7A-AB3C-CD32-8072-32A6417A6202}"/>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087E2D-6921-DD65-0E3E-B0FF7F3097D4}"/>
              </a:ext>
            </a:extLst>
          </p:cNvPr>
          <p:cNvSpPr>
            <a:spLocks noGrp="1"/>
          </p:cNvSpPr>
          <p:nvPr>
            <p:ph type="ctrTitle"/>
          </p:nvPr>
        </p:nvSpPr>
        <p:spPr/>
        <p:txBody>
          <a:bodyPr>
            <a:normAutofit/>
          </a:bodyPr>
          <a:lstStyle/>
          <a:p>
            <a:pPr>
              <a:defRPr/>
            </a:pPr>
            <a:r>
              <a:rPr lang="it-IT" dirty="0"/>
              <a:t>La durata</a:t>
            </a:r>
            <a:br>
              <a:rPr lang="it-IT" dirty="0"/>
            </a:br>
            <a:r>
              <a:rPr lang="it-IT"/>
              <a:t>(delibera ANAC 1310/2016)</a:t>
            </a:r>
            <a:endParaRPr lang="it-IT" dirty="0"/>
          </a:p>
        </p:txBody>
      </p:sp>
      <p:sp>
        <p:nvSpPr>
          <p:cNvPr id="3" name="Segnaposto contenuto 2">
            <a:extLst>
              <a:ext uri="{FF2B5EF4-FFF2-40B4-BE49-F238E27FC236}">
                <a16:creationId xmlns:a16="http://schemas.microsoft.com/office/drawing/2014/main" id="{1171D57F-4E3E-527E-25E5-E344CD0DDCAF}"/>
              </a:ext>
            </a:extLst>
          </p:cNvPr>
          <p:cNvSpPr>
            <a:spLocks noGrp="1"/>
          </p:cNvSpPr>
          <p:nvPr>
            <p:ph type="subTitle" idx="1"/>
          </p:nvPr>
        </p:nvSpPr>
        <p:spPr/>
        <p:txBody>
          <a:bodyPr>
            <a:normAutofit fontScale="55000" lnSpcReduction="20000"/>
          </a:bodyPr>
          <a:lstStyle/>
          <a:p>
            <a:pPr marL="274320" indent="-274320" algn="just">
              <a:spcBef>
                <a:spcPts val="580"/>
              </a:spcBef>
              <a:spcAft>
                <a:spcPts val="0"/>
              </a:spcAft>
              <a:buFont typeface="Wingdings 2"/>
              <a:buChar char=""/>
              <a:defRPr/>
            </a:pPr>
            <a:r>
              <a:rPr lang="it-IT" dirty="0"/>
              <a:t>La durata ordinaria della pubblicazione rimane fissata in cinque anni, decorrenti dal 1° gennaio dell’anno successivo a quello da cui decorre l’obbligo di pubblicazione (co. 3) fatti salvi i diversi termini previsti dalla normativa per specifici obblighi (art. 14, co. 2 e art. 15 co. 4) e quanto già previsto in materia di tutela dei dati personali e sulla durata della pubblicazione collegata agli effetti degli atti pubblicati. Un’importante modifica è quella apportata all’art. 8, co. 3, dal d.lgs. 97/2016: trascorso il quinquennio o i diversi termini sopra richiamati, gli atti, i dati e le informazioni non devono essere conservati nella sezione archivio del sito che quindi viene meno. Dopo i predetti termini, la trasparenza è assicurata mediante la possibilità di presentare l’istanza di accesso civico ai sensi dell’art. 5. </a:t>
            </a:r>
          </a:p>
        </p:txBody>
      </p:sp>
      <p:sp>
        <p:nvSpPr>
          <p:cNvPr id="28676" name="Segnaposto numero diapositiva 3">
            <a:extLst>
              <a:ext uri="{FF2B5EF4-FFF2-40B4-BE49-F238E27FC236}">
                <a16:creationId xmlns:a16="http://schemas.microsoft.com/office/drawing/2014/main" id="{148FC2C3-A49E-9B33-74AA-4CC2E8506A39}"/>
              </a:ext>
            </a:extLst>
          </p:cNvPr>
          <p:cNvSpPr>
            <a:spLocks noGrp="1" noChangeArrowheads="1"/>
          </p:cNvSpPr>
          <p:nvPr>
            <p:ph type="sldNum" sz="quarter" idx="12"/>
          </p:nvPr>
        </p:nvSpPr>
        <p:spPr bwMode="auto">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5F372AD-F9DB-4A9A-A36D-2C8466BD6529}" type="slidenum">
              <a:rPr lang="it-IT" altLang="it-IT">
                <a:solidFill>
                  <a:srgbClr val="FFFFFF"/>
                </a:solidFill>
                <a:latin typeface="Franklin Gothic Book" panose="020B0503020102020204" pitchFamily="34" charset="0"/>
              </a:rPr>
              <a:pPr/>
              <a:t>75</a:t>
            </a:fld>
            <a:endParaRPr lang="it-IT" altLang="it-IT">
              <a:solidFill>
                <a:srgbClr val="FFFFFF"/>
              </a:solidFill>
              <a:latin typeface="Franklin Gothic Book" panose="020B0503020102020204" pitchFamily="34" charset="0"/>
            </a:endParaRPr>
          </a:p>
        </p:txBody>
      </p:sp>
      <p:pic>
        <p:nvPicPr>
          <p:cNvPr id="4" name="Immagine 3">
            <a:extLst>
              <a:ext uri="{FF2B5EF4-FFF2-40B4-BE49-F238E27FC236}">
                <a16:creationId xmlns:a16="http://schemas.microsoft.com/office/drawing/2014/main" id="{C024B60F-DD4B-71D6-DA9C-04D05746B0D4}"/>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E8A90218-5895-8CE5-2192-1976C555914D}"/>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olo 1">
            <a:extLst>
              <a:ext uri="{FF2B5EF4-FFF2-40B4-BE49-F238E27FC236}">
                <a16:creationId xmlns:a16="http://schemas.microsoft.com/office/drawing/2014/main" id="{9954F506-3105-ED11-1407-BEAEAB19376F}"/>
              </a:ext>
            </a:extLst>
          </p:cNvPr>
          <p:cNvSpPr>
            <a:spLocks noGrp="1"/>
          </p:cNvSpPr>
          <p:nvPr>
            <p:ph type="ctrTitle"/>
          </p:nvPr>
        </p:nvSpPr>
        <p:spPr/>
        <p:txBody>
          <a:bodyPr/>
          <a:lstStyle/>
          <a:p>
            <a:pPr eaLnBrk="1" hangingPunct="1"/>
            <a:r>
              <a:rPr lang="it-IT" altLang="it-IT"/>
              <a:t>L’art. 15</a:t>
            </a:r>
          </a:p>
        </p:txBody>
      </p:sp>
      <p:sp>
        <p:nvSpPr>
          <p:cNvPr id="5" name="Segnaposto contenuto 4">
            <a:extLst>
              <a:ext uri="{FF2B5EF4-FFF2-40B4-BE49-F238E27FC236}">
                <a16:creationId xmlns:a16="http://schemas.microsoft.com/office/drawing/2014/main" id="{0A76B31F-602E-4A8C-6423-EF68D75FCEA8}"/>
              </a:ext>
            </a:extLst>
          </p:cNvPr>
          <p:cNvSpPr>
            <a:spLocks noGrp="1"/>
          </p:cNvSpPr>
          <p:nvPr>
            <p:ph type="subTitle" idx="1"/>
          </p:nvPr>
        </p:nvSpPr>
        <p:spPr/>
        <p:txBody>
          <a:bodyPr>
            <a:normAutofit fontScale="40000" lnSpcReduction="20000"/>
          </a:bodyPr>
          <a:lstStyle/>
          <a:p>
            <a:pPr marL="274320" indent="-274320" algn="just">
              <a:spcBef>
                <a:spcPts val="580"/>
              </a:spcBef>
              <a:spcAft>
                <a:spcPts val="0"/>
              </a:spcAft>
              <a:buFont typeface="Wingdings 2"/>
              <a:buChar char=""/>
              <a:defRPr/>
            </a:pPr>
            <a:r>
              <a:rPr lang="it-IT" dirty="0"/>
              <a:t>2. La pubblicazione degli estremi degli atti di conferimento di incarichi di collaborazione o di consulenza a soggetti esterni a qualsiasi titolo per i quali è previsto un compenso, completi di indicazione dei soggetti percettori, della ragione dell'incarico e dell'ammontare erogato, nonché la comunicazione alla Presidenza del Consiglio dei Ministri - Dipartimento della funzione pubblica dei relativi dati ai sensi dell'articolo 53, comma 14, secondo periodo, del decreto legislativo 30 marzo 2001, n. 165 e successive modificazioni, sono condizioni per l'acquisizione dell'efficacia dell'atto e per la liquidazione dei relativi compensi. Le amministrazioni pubblicano e mantengono aggiornati sui rispettivi siti istituzionali gli elenchi dei propri consulenti indicando l'oggetto, la durata e il compenso dell'incarico. Il Dipartimento della funzione pubblica consente la consultazione, anche per nominativo, dei dati di cui al presente comma. </a:t>
            </a:r>
            <a:r>
              <a:rPr lang="it-IT" baseline="30000" dirty="0"/>
              <a:t>(52)</a:t>
            </a:r>
            <a:br>
              <a:rPr lang="it-IT" dirty="0"/>
            </a:br>
            <a:endParaRPr lang="it-IT" dirty="0"/>
          </a:p>
          <a:p>
            <a:pPr marL="274320" indent="-274320" algn="just">
              <a:spcBef>
                <a:spcPts val="580"/>
              </a:spcBef>
              <a:spcAft>
                <a:spcPts val="0"/>
              </a:spcAft>
              <a:buFont typeface="Wingdings 2"/>
              <a:buChar char=""/>
              <a:defRPr/>
            </a:pPr>
            <a:r>
              <a:rPr lang="it-IT" dirty="0"/>
              <a:t>3. In caso di omessa pubblicazione di quanto previsto al comma 2, il pagamento del corrispettivo determina la responsabilità del dirigente che l'ha disposto, accertata all'esito del procedimento disciplinare, e comporta il pagamento di una sanzione pari alla somma corrisposta, fatto salvo il risarcimento del danno del destinatario ove ricorrano le condizioni di cui all'articolo 30 del decreto legislativo 2 luglio 2010, n. 104</a:t>
            </a:r>
          </a:p>
          <a:p>
            <a:pPr marL="274320" indent="-274320">
              <a:spcBef>
                <a:spcPts val="580"/>
              </a:spcBef>
              <a:spcAft>
                <a:spcPts val="0"/>
              </a:spcAft>
              <a:buFont typeface="Wingdings 2"/>
              <a:buChar char=""/>
              <a:defRPr/>
            </a:pPr>
            <a:endParaRPr lang="it-IT" dirty="0"/>
          </a:p>
        </p:txBody>
      </p:sp>
      <p:sp>
        <p:nvSpPr>
          <p:cNvPr id="29700" name="Segnaposto numero diapositiva 3">
            <a:extLst>
              <a:ext uri="{FF2B5EF4-FFF2-40B4-BE49-F238E27FC236}">
                <a16:creationId xmlns:a16="http://schemas.microsoft.com/office/drawing/2014/main" id="{B04288CA-2005-9B71-81B2-C5049B0E90D6}"/>
              </a:ext>
            </a:extLst>
          </p:cNvPr>
          <p:cNvSpPr>
            <a:spLocks noGrp="1" noChangeArrowheads="1"/>
          </p:cNvSpPr>
          <p:nvPr>
            <p:ph type="sldNum" sz="quarter" idx="12"/>
          </p:nvPr>
        </p:nvSpPr>
        <p:spPr bwMode="auto">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6189903-77A3-4737-985E-512C9A915972}" type="slidenum">
              <a:rPr lang="it-IT" altLang="it-IT">
                <a:solidFill>
                  <a:srgbClr val="FFFFFF"/>
                </a:solidFill>
                <a:latin typeface="Franklin Gothic Book" panose="020B0503020102020204" pitchFamily="34" charset="0"/>
              </a:rPr>
              <a:pPr/>
              <a:t>76</a:t>
            </a:fld>
            <a:endParaRPr lang="it-IT" altLang="it-IT">
              <a:solidFill>
                <a:srgbClr val="FFFFFF"/>
              </a:solidFill>
              <a:latin typeface="Franklin Gothic Book" panose="020B0503020102020204" pitchFamily="34" charset="0"/>
            </a:endParaRPr>
          </a:p>
        </p:txBody>
      </p:sp>
      <p:pic>
        <p:nvPicPr>
          <p:cNvPr id="2" name="Immagine 1">
            <a:extLst>
              <a:ext uri="{FF2B5EF4-FFF2-40B4-BE49-F238E27FC236}">
                <a16:creationId xmlns:a16="http://schemas.microsoft.com/office/drawing/2014/main" id="{E351CAE7-DA50-9962-E76C-0CDA3D8295E2}"/>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3" name="Immagine 2">
            <a:extLst>
              <a:ext uri="{FF2B5EF4-FFF2-40B4-BE49-F238E27FC236}">
                <a16:creationId xmlns:a16="http://schemas.microsoft.com/office/drawing/2014/main" id="{9D91C8C1-E953-EAE2-DD5A-0F08AEBE4867}"/>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F16E69DA-AAAF-F39F-56F4-3D0326D7FF4B}"/>
              </a:ext>
            </a:extLst>
          </p:cNvPr>
          <p:cNvSpPr>
            <a:spLocks noGrp="1"/>
          </p:cNvSpPr>
          <p:nvPr>
            <p:ph type="ctrTitle"/>
          </p:nvPr>
        </p:nvSpPr>
        <p:spPr/>
        <p:txBody>
          <a:bodyPr/>
          <a:lstStyle/>
          <a:p>
            <a:endParaRPr lang="it-IT"/>
          </a:p>
        </p:txBody>
      </p:sp>
      <p:sp>
        <p:nvSpPr>
          <p:cNvPr id="30725" name="Segnaposto contenuto 4">
            <a:extLst>
              <a:ext uri="{FF2B5EF4-FFF2-40B4-BE49-F238E27FC236}">
                <a16:creationId xmlns:a16="http://schemas.microsoft.com/office/drawing/2014/main" id="{9BAD91FE-5A1B-4539-0562-4909FA5459A2}"/>
              </a:ext>
            </a:extLst>
          </p:cNvPr>
          <p:cNvSpPr>
            <a:spLocks noGrp="1"/>
          </p:cNvSpPr>
          <p:nvPr>
            <p:ph type="subTitle" idx="1"/>
          </p:nvPr>
        </p:nvSpPr>
        <p:spPr/>
        <p:txBody>
          <a:bodyPr>
            <a:normAutofit fontScale="70000" lnSpcReduction="20000"/>
          </a:bodyPr>
          <a:lstStyle/>
          <a:p>
            <a:pPr eaLnBrk="1" hangingPunct="1"/>
            <a:r>
              <a:rPr lang="it-IT" altLang="it-IT"/>
              <a:t>Sentenza 28/11/2016, n. 323 - Corte dei Conti - Sez. giurisdiz. Lazio.</a:t>
            </a:r>
          </a:p>
          <a:p>
            <a:pPr eaLnBrk="1" hangingPunct="1"/>
            <a:r>
              <a:rPr lang="it-IT" altLang="it-IT"/>
              <a:t>La sentenza rileva per il danno costituito dalla attribuzione della retribuzione di risultato e per la valutazione della performance.</a:t>
            </a:r>
          </a:p>
          <a:p>
            <a:pPr eaLnBrk="1" hangingPunct="1"/>
            <a:endParaRPr lang="it-IT" altLang="it-IT"/>
          </a:p>
          <a:p>
            <a:pPr eaLnBrk="1" hangingPunct="1"/>
            <a:r>
              <a:rPr lang="it-IT" altLang="it-IT" b="1"/>
              <a:t>ha accolto la domanda in relazione alla corresponsione di istituti premianti.</a:t>
            </a:r>
          </a:p>
        </p:txBody>
      </p:sp>
      <p:sp>
        <p:nvSpPr>
          <p:cNvPr id="30724" name="Segnaposto numero diapositiva 3">
            <a:extLst>
              <a:ext uri="{FF2B5EF4-FFF2-40B4-BE49-F238E27FC236}">
                <a16:creationId xmlns:a16="http://schemas.microsoft.com/office/drawing/2014/main" id="{268F21C7-06EF-DC6A-F775-33C797AE30BC}"/>
              </a:ext>
            </a:extLst>
          </p:cNvPr>
          <p:cNvSpPr>
            <a:spLocks noGrp="1" noChangeArrowheads="1"/>
          </p:cNvSpPr>
          <p:nvPr>
            <p:ph type="sldNum" sz="quarter" idx="12"/>
          </p:nvPr>
        </p:nvSpPr>
        <p:spPr bwMode="auto">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2EE2783-4C36-4124-976F-8905111A2EB6}" type="slidenum">
              <a:rPr lang="it-IT" altLang="it-IT">
                <a:solidFill>
                  <a:srgbClr val="FFFFFF"/>
                </a:solidFill>
                <a:latin typeface="Franklin Gothic Book" panose="020B0503020102020204" pitchFamily="34" charset="0"/>
              </a:rPr>
              <a:pPr/>
              <a:t>77</a:t>
            </a:fld>
            <a:endParaRPr lang="it-IT" altLang="it-IT">
              <a:solidFill>
                <a:srgbClr val="FFFFFF"/>
              </a:solidFill>
              <a:latin typeface="Franklin Gothic Book" panose="020B0503020102020204" pitchFamily="34" charset="0"/>
            </a:endParaRPr>
          </a:p>
        </p:txBody>
      </p:sp>
      <p:pic>
        <p:nvPicPr>
          <p:cNvPr id="2" name="Immagine 1">
            <a:extLst>
              <a:ext uri="{FF2B5EF4-FFF2-40B4-BE49-F238E27FC236}">
                <a16:creationId xmlns:a16="http://schemas.microsoft.com/office/drawing/2014/main" id="{382F4F9B-BB35-D5FC-8B9C-D2B499163791}"/>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4" name="Immagine 3">
            <a:extLst>
              <a:ext uri="{FF2B5EF4-FFF2-40B4-BE49-F238E27FC236}">
                <a16:creationId xmlns:a16="http://schemas.microsoft.com/office/drawing/2014/main" id="{8C102310-25D5-EC17-2A21-43B788AB8934}"/>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olo 1">
            <a:extLst>
              <a:ext uri="{FF2B5EF4-FFF2-40B4-BE49-F238E27FC236}">
                <a16:creationId xmlns:a16="http://schemas.microsoft.com/office/drawing/2014/main" id="{642715AA-5674-0DA8-2298-C8060C1277AB}"/>
              </a:ext>
            </a:extLst>
          </p:cNvPr>
          <p:cNvSpPr>
            <a:spLocks noGrp="1"/>
          </p:cNvSpPr>
          <p:nvPr>
            <p:ph type="ctrTitle"/>
          </p:nvPr>
        </p:nvSpPr>
        <p:spPr/>
        <p:txBody>
          <a:bodyPr/>
          <a:lstStyle/>
          <a:p>
            <a:pPr eaLnBrk="1" hangingPunct="1"/>
            <a:r>
              <a:rPr lang="it-IT" altLang="it-IT" sz="1800"/>
              <a:t>SENTENZA   N.166/2017</a:t>
            </a:r>
            <a:br>
              <a:rPr lang="it-IT" altLang="it-IT" sz="1800"/>
            </a:br>
            <a:r>
              <a:rPr lang="it-IT" altLang="it-IT" sz="1800"/>
              <a:t>SEZIONE GIURISDIZIONALE PER LA TOSCANA</a:t>
            </a:r>
          </a:p>
        </p:txBody>
      </p:sp>
      <p:sp>
        <p:nvSpPr>
          <p:cNvPr id="5" name="Segnaposto contenuto 4">
            <a:extLst>
              <a:ext uri="{FF2B5EF4-FFF2-40B4-BE49-F238E27FC236}">
                <a16:creationId xmlns:a16="http://schemas.microsoft.com/office/drawing/2014/main" id="{15D5C015-C702-BED0-6F9D-7340E00DBCCE}"/>
              </a:ext>
            </a:extLst>
          </p:cNvPr>
          <p:cNvSpPr>
            <a:spLocks noGrp="1"/>
          </p:cNvSpPr>
          <p:nvPr>
            <p:ph type="subTitle" idx="1"/>
          </p:nvPr>
        </p:nvSpPr>
        <p:spPr/>
        <p:txBody>
          <a:bodyPr>
            <a:normAutofit fontScale="47500" lnSpcReduction="20000"/>
          </a:bodyPr>
          <a:lstStyle/>
          <a:p>
            <a:pPr marL="274320" indent="-274320" algn="just">
              <a:spcBef>
                <a:spcPts val="580"/>
              </a:spcBef>
              <a:spcAft>
                <a:spcPts val="0"/>
              </a:spcAft>
              <a:buFont typeface="Wingdings 2"/>
              <a:buChar char=""/>
              <a:defRPr/>
            </a:pPr>
            <a:r>
              <a:rPr lang="it-IT" dirty="0"/>
              <a:t>Tuttavia vista la richiamata </a:t>
            </a:r>
            <a:r>
              <a:rPr lang="it-IT" b="1" dirty="0"/>
              <a:t>natura risarcitoria </a:t>
            </a:r>
            <a:r>
              <a:rPr lang="it-IT" dirty="0"/>
              <a:t>tipizzata dal legislatore (Sez. I </a:t>
            </a:r>
            <a:r>
              <a:rPr lang="it-IT" dirty="0" err="1"/>
              <a:t>Centr</a:t>
            </a:r>
            <a:r>
              <a:rPr lang="it-IT" dirty="0"/>
              <a:t>. 28 novembre 2016 n.323) e non sanzionatoria della prospettata responsabilità e la condivisione di responsabilità con altri soggetti non evocati (la sig.ra </a:t>
            </a:r>
            <a:r>
              <a:rPr lang="it-IT" dirty="0" err="1"/>
              <a:t>Edy</a:t>
            </a:r>
            <a:r>
              <a:rPr lang="it-IT" dirty="0"/>
              <a:t> Palazzeschi, a capo del servizio personale, la sig.ra Claudia Fissi addetta al servizio risorse umane e programmazione nonché del Sindaco del Comune di </a:t>
            </a:r>
            <a:r>
              <a:rPr lang="it-IT" dirty="0" err="1"/>
              <a:t>Calenzano</a:t>
            </a:r>
            <a:r>
              <a:rPr lang="it-IT" dirty="0"/>
              <a:t> che aveva incaricato di versare i compensi aggiuntivi di cui è causa al Responsabile del Servizio Personale), anche in relazione all’assunzione di interim funzionali assunti dalla parte convenuta e la valutazione dei vantaggi conseguiti dall’Amministrazione, il danno addebitabile al sig. XXXXXXXXXXXX è pari a € 15.000,00 inclusivo di competenze accessorie, oltre gli interessi legali dalla pubblicazione della sentenza sino al soddisfo.</a:t>
            </a:r>
          </a:p>
          <a:p>
            <a:pPr marL="274320" indent="-274320">
              <a:spcBef>
                <a:spcPts val="580"/>
              </a:spcBef>
              <a:spcAft>
                <a:spcPts val="0"/>
              </a:spcAft>
              <a:buFont typeface="Wingdings 2"/>
              <a:buChar char=""/>
              <a:defRPr/>
            </a:pPr>
            <a:endParaRPr lang="it-IT" dirty="0"/>
          </a:p>
        </p:txBody>
      </p:sp>
      <p:sp>
        <p:nvSpPr>
          <p:cNvPr id="31748" name="Segnaposto numero diapositiva 3">
            <a:extLst>
              <a:ext uri="{FF2B5EF4-FFF2-40B4-BE49-F238E27FC236}">
                <a16:creationId xmlns:a16="http://schemas.microsoft.com/office/drawing/2014/main" id="{A17B9FC8-EE93-65FB-9784-6C839A7EBC68}"/>
              </a:ext>
            </a:extLst>
          </p:cNvPr>
          <p:cNvSpPr>
            <a:spLocks noGrp="1" noChangeArrowheads="1"/>
          </p:cNvSpPr>
          <p:nvPr>
            <p:ph type="sldNum" sz="quarter" idx="12"/>
          </p:nvPr>
        </p:nvSpPr>
        <p:spPr bwMode="auto">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16C6007-2089-45AA-8DE7-55E1521C7508}" type="slidenum">
              <a:rPr lang="it-IT" altLang="it-IT">
                <a:solidFill>
                  <a:srgbClr val="FFFFFF"/>
                </a:solidFill>
                <a:latin typeface="Franklin Gothic Book" panose="020B0503020102020204" pitchFamily="34" charset="0"/>
              </a:rPr>
              <a:pPr/>
              <a:t>78</a:t>
            </a:fld>
            <a:endParaRPr lang="it-IT" altLang="it-IT">
              <a:solidFill>
                <a:srgbClr val="FFFFFF"/>
              </a:solidFill>
              <a:latin typeface="Franklin Gothic Book" panose="020B0503020102020204" pitchFamily="34" charset="0"/>
            </a:endParaRPr>
          </a:p>
        </p:txBody>
      </p:sp>
      <p:pic>
        <p:nvPicPr>
          <p:cNvPr id="2" name="Immagine 1">
            <a:extLst>
              <a:ext uri="{FF2B5EF4-FFF2-40B4-BE49-F238E27FC236}">
                <a16:creationId xmlns:a16="http://schemas.microsoft.com/office/drawing/2014/main" id="{CB92E1A4-19FB-E610-5EF2-1CA69829DFFF}"/>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3" name="Immagine 2">
            <a:extLst>
              <a:ext uri="{FF2B5EF4-FFF2-40B4-BE49-F238E27FC236}">
                <a16:creationId xmlns:a16="http://schemas.microsoft.com/office/drawing/2014/main" id="{1CC91C00-413B-A0B6-E6FC-0273C65F6BD8}"/>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719EBA-E48B-B479-B66B-18C9A16779EC}"/>
              </a:ext>
            </a:extLst>
          </p:cNvPr>
          <p:cNvSpPr>
            <a:spLocks noGrp="1"/>
          </p:cNvSpPr>
          <p:nvPr>
            <p:ph type="ctrTitle"/>
          </p:nvPr>
        </p:nvSpPr>
        <p:spPr>
          <a:xfrm>
            <a:off x="2928401" y="1380068"/>
            <a:ext cx="8574622" cy="845547"/>
          </a:xfrm>
        </p:spPr>
        <p:txBody>
          <a:bodyPr>
            <a:normAutofit fontScale="90000"/>
          </a:bodyPr>
          <a:lstStyle/>
          <a:p>
            <a:pPr algn="just">
              <a:defRPr/>
            </a:pPr>
            <a:r>
              <a:rPr lang="it-IT" dirty="0">
                <a:solidFill>
                  <a:schemeClr val="tx1">
                    <a:lumMod val="95000"/>
                    <a:lumOff val="5000"/>
                  </a:schemeClr>
                </a:solidFill>
              </a:rPr>
              <a:t>L’oggetto della trasparenza</a:t>
            </a:r>
          </a:p>
        </p:txBody>
      </p:sp>
      <p:sp>
        <p:nvSpPr>
          <p:cNvPr id="3" name="Segnaposto contenuto 2">
            <a:extLst>
              <a:ext uri="{FF2B5EF4-FFF2-40B4-BE49-F238E27FC236}">
                <a16:creationId xmlns:a16="http://schemas.microsoft.com/office/drawing/2014/main" id="{D0CA3C02-F4C9-B66F-D90C-FA3081BE8B57}"/>
              </a:ext>
            </a:extLst>
          </p:cNvPr>
          <p:cNvSpPr>
            <a:spLocks noGrp="1"/>
          </p:cNvSpPr>
          <p:nvPr>
            <p:ph type="subTitle" idx="1"/>
          </p:nvPr>
        </p:nvSpPr>
        <p:spPr>
          <a:xfrm>
            <a:off x="2786333" y="2467155"/>
            <a:ext cx="8716690" cy="2917646"/>
          </a:xfrm>
        </p:spPr>
        <p:txBody>
          <a:bodyPr>
            <a:normAutofit fontScale="55000" lnSpcReduction="20000"/>
          </a:bodyPr>
          <a:lstStyle/>
          <a:p>
            <a:pPr marL="274320" indent="-274320" algn="just">
              <a:spcAft>
                <a:spcPts val="0"/>
              </a:spcAft>
              <a:buFont typeface="Wingdings"/>
              <a:buChar char=""/>
              <a:defRPr/>
            </a:pPr>
            <a:r>
              <a:rPr lang="it-IT" sz="3200" b="1" dirty="0">
                <a:solidFill>
                  <a:schemeClr val="tx1">
                    <a:lumMod val="95000"/>
                    <a:lumOff val="5000"/>
                  </a:schemeClr>
                </a:solidFill>
              </a:rPr>
              <a:t>Nuovo testo</a:t>
            </a:r>
            <a:endParaRPr lang="it-IT" sz="3200" dirty="0">
              <a:solidFill>
                <a:schemeClr val="tx1">
                  <a:lumMod val="95000"/>
                  <a:lumOff val="5000"/>
                </a:schemeClr>
              </a:solidFill>
            </a:endParaRPr>
          </a:p>
          <a:p>
            <a:pPr marL="342900" indent="-342900" algn="just">
              <a:spcAft>
                <a:spcPts val="0"/>
              </a:spcAft>
              <a:buClrTx/>
              <a:buSzTx/>
              <a:buFont typeface="Arial" pitchFamily="34" charset="0"/>
              <a:buChar char="•"/>
              <a:defRPr/>
            </a:pPr>
            <a:r>
              <a:rPr lang="it-IT" sz="3200" i="1" dirty="0">
                <a:solidFill>
                  <a:schemeClr val="tx1">
                    <a:lumMod val="95000"/>
                    <a:lumOff val="5000"/>
                  </a:schemeClr>
                </a:solidFill>
              </a:rPr>
              <a:t>1. Le disposizioni del presente Decreto disciplinano la libertà di accesso di chiunque ai dati e ai documenti detenuti dalle Pubbliche Amministrazioni e dagli altri soggetti di cui all'art. 2-bis, garantita, nel rispetto dei limiti relativi alla tutela di interessi pubblici e privati giuridicamente rilevanti, tramite l'accesso civico e tramite la pubblicazione di documenti, informazioni e dati concernenti l'organizzazione e l'attività delle Pubbliche Amministrazioni e le modalità per la loro realizzazione</a:t>
            </a:r>
            <a:r>
              <a:rPr lang="it-IT" sz="3200" dirty="0">
                <a:solidFill>
                  <a:schemeClr val="tx1">
                    <a:lumMod val="95000"/>
                    <a:lumOff val="5000"/>
                  </a:schemeClr>
                </a:solidFill>
              </a:rPr>
              <a:t>.</a:t>
            </a:r>
          </a:p>
          <a:p>
            <a:pPr marL="274320" indent="-274320" algn="just">
              <a:spcAft>
                <a:spcPts val="0"/>
              </a:spcAft>
              <a:buFont typeface="Wingdings"/>
              <a:buChar char=""/>
              <a:defRPr/>
            </a:pPr>
            <a:r>
              <a:rPr lang="it-IT" sz="3200" b="1" dirty="0">
                <a:solidFill>
                  <a:schemeClr val="tx1">
                    <a:lumMod val="95000"/>
                    <a:lumOff val="5000"/>
                  </a:schemeClr>
                </a:solidFill>
              </a:rPr>
              <a:t>Vecchio testo</a:t>
            </a:r>
            <a:endParaRPr lang="it-IT" sz="3200" dirty="0">
              <a:solidFill>
                <a:schemeClr val="tx1">
                  <a:lumMod val="95000"/>
                  <a:lumOff val="5000"/>
                </a:schemeClr>
              </a:solidFill>
            </a:endParaRPr>
          </a:p>
          <a:p>
            <a:pPr marL="274320" indent="-274320" algn="just">
              <a:spcAft>
                <a:spcPts val="0"/>
              </a:spcAft>
              <a:buFont typeface="Wingdings"/>
              <a:buChar char=""/>
              <a:defRPr/>
            </a:pPr>
            <a:r>
              <a:rPr lang="it-IT" sz="3200" i="1" dirty="0">
                <a:solidFill>
                  <a:schemeClr val="tx1">
                    <a:lumMod val="95000"/>
                    <a:lumOff val="5000"/>
                  </a:schemeClr>
                </a:solidFill>
              </a:rPr>
              <a:t>1. Le disposizioni del presente Decreto individuano gli obblighi di trasparenza concernenti l'organizzazione e l'attività delle Pubbliche Amministrazioni e le modalità per la sua realizzazione</a:t>
            </a:r>
            <a:r>
              <a:rPr lang="it-IT" sz="3200" dirty="0">
                <a:solidFill>
                  <a:schemeClr val="tx1">
                    <a:lumMod val="95000"/>
                    <a:lumOff val="5000"/>
                  </a:schemeClr>
                </a:solidFill>
              </a:rPr>
              <a:t>.</a:t>
            </a:r>
          </a:p>
        </p:txBody>
      </p:sp>
      <p:sp>
        <p:nvSpPr>
          <p:cNvPr id="14340" name="Segnaposto numero diapositiva 3">
            <a:extLst>
              <a:ext uri="{FF2B5EF4-FFF2-40B4-BE49-F238E27FC236}">
                <a16:creationId xmlns:a16="http://schemas.microsoft.com/office/drawing/2014/main" id="{C2377C7F-001D-0179-DB23-57445BA2A90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89989E6-1D28-45B0-9BD1-FECF4A4A01F8}" type="slidenum">
              <a:rPr lang="it-IT" altLang="it-IT" smtClean="0">
                <a:solidFill>
                  <a:srgbClr val="FFFFFF"/>
                </a:solidFill>
                <a:latin typeface="Century Schoolbook" panose="02040604050505020304" pitchFamily="18" charset="0"/>
              </a:rPr>
              <a:pPr/>
              <a:t>8</a:t>
            </a:fld>
            <a:endParaRPr lang="it-IT" altLang="it-IT">
              <a:solidFill>
                <a:srgbClr val="FFFFFF"/>
              </a:solidFill>
              <a:latin typeface="Century Schoolbook" panose="02040604050505020304" pitchFamily="18" charset="0"/>
            </a:endParaRPr>
          </a:p>
        </p:txBody>
      </p:sp>
      <p:pic>
        <p:nvPicPr>
          <p:cNvPr id="4" name="Immagine 3">
            <a:extLst>
              <a:ext uri="{FF2B5EF4-FFF2-40B4-BE49-F238E27FC236}">
                <a16:creationId xmlns:a16="http://schemas.microsoft.com/office/drawing/2014/main" id="{81D813CA-EB9C-162C-52C3-08E034FBB9FA}"/>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4E5454FB-43AE-225B-FA03-1DCBE78EE11A}"/>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81C240-C2B6-F93C-BD05-B7A0DD58D1D1}"/>
              </a:ext>
            </a:extLst>
          </p:cNvPr>
          <p:cNvSpPr>
            <a:spLocks noGrp="1"/>
          </p:cNvSpPr>
          <p:nvPr>
            <p:ph type="ctrTitle"/>
          </p:nvPr>
        </p:nvSpPr>
        <p:spPr>
          <a:xfrm>
            <a:off x="2928401" y="1380069"/>
            <a:ext cx="8574622" cy="609654"/>
          </a:xfrm>
        </p:spPr>
        <p:txBody>
          <a:bodyPr>
            <a:normAutofit fontScale="90000"/>
          </a:bodyPr>
          <a:lstStyle/>
          <a:p>
            <a:pPr algn="just">
              <a:defRPr/>
            </a:pPr>
            <a:r>
              <a:rPr lang="it-IT" dirty="0">
                <a:solidFill>
                  <a:schemeClr val="tx1">
                    <a:lumMod val="95000"/>
                    <a:lumOff val="5000"/>
                  </a:schemeClr>
                </a:solidFill>
              </a:rPr>
              <a:t>L’accesso civico</a:t>
            </a:r>
          </a:p>
        </p:txBody>
      </p:sp>
      <p:sp>
        <p:nvSpPr>
          <p:cNvPr id="3" name="Segnaposto contenuto 2">
            <a:extLst>
              <a:ext uri="{FF2B5EF4-FFF2-40B4-BE49-F238E27FC236}">
                <a16:creationId xmlns:a16="http://schemas.microsoft.com/office/drawing/2014/main" id="{7C5B5509-A3AB-43E5-0BB3-5358F1EF9D61}"/>
              </a:ext>
            </a:extLst>
          </p:cNvPr>
          <p:cNvSpPr>
            <a:spLocks noGrp="1"/>
          </p:cNvSpPr>
          <p:nvPr>
            <p:ph type="subTitle" idx="1"/>
          </p:nvPr>
        </p:nvSpPr>
        <p:spPr>
          <a:xfrm>
            <a:off x="2777707" y="1989723"/>
            <a:ext cx="8725316" cy="3395078"/>
          </a:xfrm>
        </p:spPr>
        <p:txBody>
          <a:bodyPr>
            <a:normAutofit fontScale="55000" lnSpcReduction="20000"/>
          </a:bodyPr>
          <a:lstStyle/>
          <a:p>
            <a:pPr marL="274320" indent="-274320" algn="just">
              <a:spcAft>
                <a:spcPts val="0"/>
              </a:spcAft>
              <a:buFont typeface="Wingdings"/>
              <a:buChar char=""/>
              <a:defRPr/>
            </a:pPr>
            <a:r>
              <a:rPr lang="it-IT" sz="3200" b="1" dirty="0">
                <a:solidFill>
                  <a:schemeClr val="tx1">
                    <a:lumMod val="95000"/>
                    <a:lumOff val="5000"/>
                  </a:schemeClr>
                </a:solidFill>
              </a:rPr>
              <a:t>L'originario "accesso civico" (comma 1 dell'art. 5)</a:t>
            </a:r>
            <a:endParaRPr lang="it-IT" sz="3200" dirty="0">
              <a:solidFill>
                <a:schemeClr val="tx1">
                  <a:lumMod val="95000"/>
                  <a:lumOff val="5000"/>
                </a:schemeClr>
              </a:solidFill>
            </a:endParaRPr>
          </a:p>
          <a:p>
            <a:pPr marL="342900" indent="-342900" algn="just">
              <a:spcAft>
                <a:spcPts val="0"/>
              </a:spcAft>
              <a:buClrTx/>
              <a:buSzTx/>
              <a:buFont typeface="Arial" pitchFamily="34" charset="0"/>
              <a:buChar char="•"/>
              <a:defRPr/>
            </a:pPr>
            <a:r>
              <a:rPr lang="it-IT" sz="3200" dirty="0">
                <a:solidFill>
                  <a:schemeClr val="tx1">
                    <a:lumMod val="95000"/>
                    <a:lumOff val="5000"/>
                  </a:schemeClr>
                </a:solidFill>
              </a:rPr>
              <a:t>1. L'obbligo previsto dalla normativa vigente in capo alle Pubbliche Amministrazioni di pubblicare documenti, informazioni o dati comporta il diritto di chiunque di richiedere i medesimi, nei casi in cui sia stata omessa la loro pubblicazione.</a:t>
            </a:r>
          </a:p>
          <a:p>
            <a:pPr marL="274320" indent="-274320" algn="just">
              <a:spcAft>
                <a:spcPts val="0"/>
              </a:spcAft>
              <a:buFont typeface="Wingdings"/>
              <a:buChar char=""/>
              <a:defRPr/>
            </a:pPr>
            <a:r>
              <a:rPr lang="it-IT" sz="3200" b="1" dirty="0">
                <a:solidFill>
                  <a:schemeClr val="tx1">
                    <a:lumMod val="95000"/>
                    <a:lumOff val="5000"/>
                  </a:schemeClr>
                </a:solidFill>
              </a:rPr>
              <a:t>Il profilo di "accesso civico“ (comma 2 dell'art. 5) aggiunto dalla riforma</a:t>
            </a:r>
            <a:endParaRPr lang="it-IT" sz="3200" dirty="0">
              <a:solidFill>
                <a:schemeClr val="tx1">
                  <a:lumMod val="95000"/>
                  <a:lumOff val="5000"/>
                </a:schemeClr>
              </a:solidFill>
            </a:endParaRPr>
          </a:p>
          <a:p>
            <a:pPr marL="274320" indent="-274320" algn="just">
              <a:spcAft>
                <a:spcPts val="0"/>
              </a:spcAft>
              <a:buFont typeface="Wingdings"/>
              <a:buChar char=""/>
              <a:defRPr/>
            </a:pPr>
            <a:r>
              <a:rPr lang="it-IT" sz="3200" i="1" dirty="0">
                <a:solidFill>
                  <a:schemeClr val="tx1">
                    <a:lumMod val="95000"/>
                    <a:lumOff val="5000"/>
                  </a:schemeClr>
                </a:solidFill>
              </a:rPr>
              <a:t>2. Allo scopo di favorire forme diffuse di controllo sul perseguimento delle funzioni istituzionali e sull'utilizzo delle risorse pubbliche e di promuovere la partecipazione al dibattito pubblico</a:t>
            </a:r>
            <a:r>
              <a:rPr lang="it-IT" sz="3200" b="1" i="1" dirty="0">
                <a:solidFill>
                  <a:schemeClr val="tx1">
                    <a:lumMod val="95000"/>
                    <a:lumOff val="5000"/>
                  </a:schemeClr>
                </a:solidFill>
              </a:rPr>
              <a:t>, chiunque </a:t>
            </a:r>
            <a:r>
              <a:rPr lang="it-IT" sz="3200" i="1" dirty="0">
                <a:solidFill>
                  <a:schemeClr val="tx1">
                    <a:lumMod val="95000"/>
                    <a:lumOff val="5000"/>
                  </a:schemeClr>
                </a:solidFill>
              </a:rPr>
              <a:t>ha diritto di accedere ai dati e ai documenti detenuti dalle Pubbliche Amministrazioni, ulteriori rispetto a quelli oggetto di pubblicazione ai sensi del presente Decreto, nel rispetto dei limiti relativi alla tutela di interessi giuridicamente rilevanti secondo quanto previsto dall'art. 5-bis.</a:t>
            </a:r>
            <a:endParaRPr lang="it-IT" sz="3200" dirty="0">
              <a:solidFill>
                <a:schemeClr val="tx1">
                  <a:lumMod val="95000"/>
                  <a:lumOff val="5000"/>
                </a:schemeClr>
              </a:solidFill>
            </a:endParaRPr>
          </a:p>
          <a:p>
            <a:pPr marL="274320" indent="-274320" algn="just">
              <a:spcAft>
                <a:spcPts val="0"/>
              </a:spcAft>
              <a:buFont typeface="Wingdings"/>
              <a:buChar char=""/>
              <a:defRPr/>
            </a:pPr>
            <a:r>
              <a:rPr lang="it-IT" sz="3200" i="1" dirty="0">
                <a:solidFill>
                  <a:schemeClr val="tx1">
                    <a:lumMod val="95000"/>
                    <a:lumOff val="5000"/>
                  </a:schemeClr>
                </a:solidFill>
              </a:rPr>
              <a:t>3. L'esercizio del diritto di cui ai commi 1 e 2 non è sottoposto ad alcuna limitazione quanto alla legittimazione soggettiva del richiedente. L'istanza di accesso civico identifica i dati, le informazioni o i documenti richiesti e non richiede motivazione</a:t>
            </a:r>
            <a:r>
              <a:rPr lang="it-IT" sz="3200" dirty="0">
                <a:solidFill>
                  <a:schemeClr val="tx1">
                    <a:lumMod val="95000"/>
                    <a:lumOff val="5000"/>
                  </a:schemeClr>
                </a:solidFill>
              </a:rPr>
              <a:t>.</a:t>
            </a:r>
          </a:p>
          <a:p>
            <a:pPr marL="274320" indent="-274320" algn="just">
              <a:spcAft>
                <a:spcPts val="0"/>
              </a:spcAft>
              <a:buFont typeface="Wingdings"/>
              <a:buChar char=""/>
              <a:defRPr/>
            </a:pPr>
            <a:endParaRPr lang="it-IT" dirty="0">
              <a:solidFill>
                <a:schemeClr val="tx1">
                  <a:lumMod val="95000"/>
                  <a:lumOff val="5000"/>
                </a:schemeClr>
              </a:solidFill>
            </a:endParaRPr>
          </a:p>
        </p:txBody>
      </p:sp>
      <p:sp>
        <p:nvSpPr>
          <p:cNvPr id="15364" name="Segnaposto numero diapositiva 3">
            <a:extLst>
              <a:ext uri="{FF2B5EF4-FFF2-40B4-BE49-F238E27FC236}">
                <a16:creationId xmlns:a16="http://schemas.microsoft.com/office/drawing/2014/main" id="{B793606D-F815-A258-603E-F7DDB46AB87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FC2A393-CA52-45A6-AEBA-679DBCCA0FE5}" type="slidenum">
              <a:rPr lang="it-IT" altLang="it-IT" smtClean="0">
                <a:solidFill>
                  <a:srgbClr val="FFFFFF"/>
                </a:solidFill>
                <a:latin typeface="Century Schoolbook" panose="02040604050505020304" pitchFamily="18" charset="0"/>
              </a:rPr>
              <a:pPr/>
              <a:t>9</a:t>
            </a:fld>
            <a:endParaRPr lang="it-IT" altLang="it-IT">
              <a:solidFill>
                <a:srgbClr val="FFFFFF"/>
              </a:solidFill>
              <a:latin typeface="Century Schoolbook" panose="02040604050505020304" pitchFamily="18" charset="0"/>
            </a:endParaRPr>
          </a:p>
        </p:txBody>
      </p:sp>
      <p:pic>
        <p:nvPicPr>
          <p:cNvPr id="4" name="Immagine 3">
            <a:extLst>
              <a:ext uri="{FF2B5EF4-FFF2-40B4-BE49-F238E27FC236}">
                <a16:creationId xmlns:a16="http://schemas.microsoft.com/office/drawing/2014/main" id="{266AEE6B-873A-EE87-9C5B-6EB6E1B6D70F}"/>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56A743A6-E4C2-A369-0FD0-16831E7D5094}"/>
              </a:ext>
            </a:extLst>
          </p:cNvPr>
          <p:cNvPicPr>
            <a:picLocks noChangeAspect="1"/>
          </p:cNvPicPr>
          <p:nvPr/>
        </p:nvPicPr>
        <p:blipFill>
          <a:blip r:embed="rId3"/>
          <a:stretch>
            <a:fillRect/>
          </a:stretch>
        </p:blipFill>
        <p:spPr>
          <a:xfrm>
            <a:off x="0" y="5741105"/>
            <a:ext cx="1689744" cy="1116895"/>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sse">
  <a:themeElements>
    <a:clrScheme name="Blu">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Parallasse">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sse">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Parallasse</Template>
  <TotalTime>162</TotalTime>
  <Words>8474</Words>
  <Application>Microsoft Office PowerPoint</Application>
  <PresentationFormat>Widescreen</PresentationFormat>
  <Paragraphs>279</Paragraphs>
  <Slides>78</Slides>
  <Notes>0</Notes>
  <HiddenSlides>0</HiddenSlides>
  <MMClips>0</MMClips>
  <ScaleCrop>false</ScaleCrop>
  <HeadingPairs>
    <vt:vector size="6" baseType="variant">
      <vt:variant>
        <vt:lpstr>Caratteri utilizzati</vt:lpstr>
      </vt:variant>
      <vt:variant>
        <vt:i4>11</vt:i4>
      </vt:variant>
      <vt:variant>
        <vt:lpstr>Tema</vt:lpstr>
      </vt:variant>
      <vt:variant>
        <vt:i4>1</vt:i4>
      </vt:variant>
      <vt:variant>
        <vt:lpstr>Titoli diapositive</vt:lpstr>
      </vt:variant>
      <vt:variant>
        <vt:i4>78</vt:i4>
      </vt:variant>
    </vt:vector>
  </HeadingPairs>
  <TitlesOfParts>
    <vt:vector size="90" baseType="lpstr">
      <vt:lpstr>Aptos</vt:lpstr>
      <vt:lpstr>Arial</vt:lpstr>
      <vt:lpstr>Century Schoolbook</vt:lpstr>
      <vt:lpstr>Corbel</vt:lpstr>
      <vt:lpstr>Franklin Gothic Book</vt:lpstr>
      <vt:lpstr>Garamond</vt:lpstr>
      <vt:lpstr>HelveticaNeueLT Std</vt:lpstr>
      <vt:lpstr>Titillium Web</vt:lpstr>
      <vt:lpstr>Verdana</vt:lpstr>
      <vt:lpstr>Wingdings</vt:lpstr>
      <vt:lpstr>Wingdings 2</vt:lpstr>
      <vt:lpstr>Parallasse</vt:lpstr>
      <vt:lpstr>Presentazione standard di PowerPoint</vt:lpstr>
      <vt:lpstr>Presentazione standard di PowerPoint</vt:lpstr>
      <vt:lpstr>La nuova disciplina sulla trasparenza</vt:lpstr>
      <vt:lpstr>Presentazione standard di PowerPoint</vt:lpstr>
      <vt:lpstr>Presentazione standard di PowerPoint</vt:lpstr>
      <vt:lpstr>L’ambito soggettivo di applicazione</vt:lpstr>
      <vt:lpstr>Presentazione standard di PowerPoint</vt:lpstr>
      <vt:lpstr>L’oggetto della trasparenza</vt:lpstr>
      <vt:lpstr>L’accesso civico</vt:lpstr>
      <vt:lpstr>Presentazione standard di PowerPoint</vt:lpstr>
      <vt:lpstr>Presentazione standard di PowerPoint</vt:lpstr>
      <vt:lpstr>Presentazione standard di PowerPoint</vt:lpstr>
      <vt:lpstr>T.A.R. Lombardia Milano Sez. III, Sent., (ud. 12/09/2017) 11-10-2017, n. 1951</vt:lpstr>
      <vt:lpstr>Le motivazioni </vt:lpstr>
      <vt:lpstr>Presentazione standard di PowerPoint</vt:lpstr>
      <vt:lpstr>Presentazione standard di PowerPoint</vt:lpstr>
      <vt:lpstr>Presentazione standard di PowerPoint</vt:lpstr>
      <vt:lpstr>Presentazione standard di PowerPoint</vt:lpstr>
      <vt:lpstr>Le esclusioni</vt:lpstr>
      <vt:lpstr>SICUREZZA PUBBLICA</vt:lpstr>
      <vt:lpstr>SICUREZZA NAZIONALE</vt:lpstr>
      <vt:lpstr>DIFESA E QUESTIONI MILITARI</vt:lpstr>
      <vt:lpstr>RELAZIONI INTERNAZIONALI</vt:lpstr>
      <vt:lpstr>POLITICA E STABILITA’ FINANZIARIA</vt:lpstr>
      <vt:lpstr>INDAGINI</vt:lpstr>
      <vt:lpstr>ATTIVITA’ ISPETTIVE</vt:lpstr>
      <vt:lpstr>Presentazione standard di PowerPoint</vt:lpstr>
      <vt:lpstr>Profili procedurali</vt:lpstr>
      <vt:lpstr>Presentazione standard di PowerPoint</vt:lpstr>
      <vt:lpstr>Pubblicazione di ulteriori dati, art. 7 bis comma 3</vt:lpstr>
      <vt:lpstr>Gli interventi dell’ANAC</vt:lpstr>
      <vt:lpstr>Presentazione standard di PowerPoint</vt:lpstr>
      <vt:lpstr>Presentazione standard di PowerPoint</vt:lpstr>
      <vt:lpstr>Le dichiarazioni dei redditi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Ancora</vt:lpstr>
      <vt:lpstr>Presentazione standard di PowerPoint</vt:lpstr>
      <vt:lpstr>Garante privacy 15 del 2018</vt:lpstr>
      <vt:lpstr>Garante privacy 25 del 2018</vt:lpstr>
      <vt:lpstr>Garante privacy 18 del 2018</vt:lpstr>
      <vt:lpstr>Garante per la protezione dei dati personali Parere 7 luglio 2022  n. 246</vt:lpstr>
      <vt:lpstr>Ordinanza ingiunzione nei confronti di Consorzio di Bonifica dell’Oristanese - 16 settembre 2021</vt:lpstr>
      <vt:lpstr>Presentazione standard di PowerPoint</vt:lpstr>
      <vt:lpstr>Cassazione ordinanza 33257/2022</vt:lpstr>
      <vt:lpstr>Presentazione standard di PowerPoint</vt:lpstr>
      <vt:lpstr>Art. 37. Obblighi di pubblicazione concernenti i contratti pubblici di lavori, servizi e forniture </vt:lpstr>
      <vt:lpstr>Gli atti da rendere noti</vt:lpstr>
      <vt:lpstr>Presentazione standard di PowerPoint</vt:lpstr>
      <vt:lpstr>Presentazione standard di PowerPoint</vt:lpstr>
      <vt:lpstr>Presentazione standard di PowerPoint</vt:lpstr>
      <vt:lpstr>Presentazione standard di PowerPoint</vt:lpstr>
      <vt:lpstr>Comunicato Anac 4.12.2019</vt:lpstr>
      <vt:lpstr>Presentazione standard di PowerPoint</vt:lpstr>
      <vt:lpstr>Presentazione standard di PowerPoint</vt:lpstr>
      <vt:lpstr>Presentazione standard di PowerPoint</vt:lpstr>
      <vt:lpstr>Le conseguenze per l’omessa pubblicazione</vt:lpstr>
      <vt:lpstr>Presentazione standard di PowerPoint</vt:lpstr>
      <vt:lpstr>Anche qui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La durata (delibera ANAC 1310/2016)</vt:lpstr>
      <vt:lpstr>L’art. 15</vt:lpstr>
      <vt:lpstr>Presentazione standard di PowerPoint</vt:lpstr>
      <vt:lpstr>SENTENZA   N.166/2017 SEZIONE GIURISDIZIONALE PER LA TOSCANA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operatore</dc:creator>
  <cp:lastModifiedBy>Catalano Marco</cp:lastModifiedBy>
  <cp:revision>13</cp:revision>
  <dcterms:created xsi:type="dcterms:W3CDTF">2019-09-20T07:50:34Z</dcterms:created>
  <dcterms:modified xsi:type="dcterms:W3CDTF">2026-06-29T15:20:44Z</dcterms:modified>
</cp:coreProperties>
</file>