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4" r:id="rId4"/>
    <p:sldId id="275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AF737AFC-6DB0-4A29-B49C-87F484ACAD5F}"/>
    <pc:docChg chg="modSld">
      <pc:chgData name="Catalano Marco" userId="91b57f96-32c2-4d5e-8986-a6574697bb07" providerId="ADAL" clId="{AF737AFC-6DB0-4A29-B49C-87F484ACAD5F}" dt="2025-06-10T10:29:26.146" v="113" actId="20577"/>
      <pc:docMkLst>
        <pc:docMk/>
      </pc:docMkLst>
      <pc:sldChg chg="modSp mod">
        <pc:chgData name="Catalano Marco" userId="91b57f96-32c2-4d5e-8986-a6574697bb07" providerId="ADAL" clId="{AF737AFC-6DB0-4A29-B49C-87F484ACAD5F}" dt="2025-06-08T15:25:39.763" v="3" actId="255"/>
        <pc:sldMkLst>
          <pc:docMk/>
          <pc:sldMk cId="998094708" sldId="275"/>
        </pc:sldMkLst>
        <pc:spChg chg="mod">
          <ac:chgData name="Catalano Marco" userId="91b57f96-32c2-4d5e-8986-a6574697bb07" providerId="ADAL" clId="{AF737AFC-6DB0-4A29-B49C-87F484ACAD5F}" dt="2025-06-08T15:25:39.763" v="3" actId="255"/>
          <ac:spMkLst>
            <pc:docMk/>
            <pc:sldMk cId="998094708" sldId="275"/>
            <ac:spMk id="2" creationId="{396823EA-4641-E552-BE47-11522499362A}"/>
          </ac:spMkLst>
        </pc:spChg>
      </pc:sldChg>
      <pc:sldChg chg="modSp mod">
        <pc:chgData name="Catalano Marco" userId="91b57f96-32c2-4d5e-8986-a6574697bb07" providerId="ADAL" clId="{AF737AFC-6DB0-4A29-B49C-87F484ACAD5F}" dt="2025-06-08T15:27:06.377" v="12" actId="6549"/>
        <pc:sldMkLst>
          <pc:docMk/>
          <pc:sldMk cId="2243835817" sldId="276"/>
        </pc:sldMkLst>
        <pc:spChg chg="mod">
          <ac:chgData name="Catalano Marco" userId="91b57f96-32c2-4d5e-8986-a6574697bb07" providerId="ADAL" clId="{AF737AFC-6DB0-4A29-B49C-87F484ACAD5F}" dt="2025-06-08T15:27:06.377" v="12" actId="6549"/>
          <ac:spMkLst>
            <pc:docMk/>
            <pc:sldMk cId="2243835817" sldId="276"/>
            <ac:spMk id="2" creationId="{0ACBCF60-8A61-1B09-3D29-56576F599625}"/>
          </ac:spMkLst>
        </pc:spChg>
      </pc:sldChg>
      <pc:sldChg chg="modSp mod">
        <pc:chgData name="Catalano Marco" userId="91b57f96-32c2-4d5e-8986-a6574697bb07" providerId="ADAL" clId="{AF737AFC-6DB0-4A29-B49C-87F484ACAD5F}" dt="2025-06-08T15:27:55.302" v="21" actId="6549"/>
        <pc:sldMkLst>
          <pc:docMk/>
          <pc:sldMk cId="387149684" sldId="277"/>
        </pc:sldMkLst>
        <pc:spChg chg="mod">
          <ac:chgData name="Catalano Marco" userId="91b57f96-32c2-4d5e-8986-a6574697bb07" providerId="ADAL" clId="{AF737AFC-6DB0-4A29-B49C-87F484ACAD5F}" dt="2025-06-08T15:27:55.302" v="21" actId="6549"/>
          <ac:spMkLst>
            <pc:docMk/>
            <pc:sldMk cId="387149684" sldId="277"/>
            <ac:spMk id="2" creationId="{65ED2677-F660-825F-E809-181D48C0E47C}"/>
          </ac:spMkLst>
        </pc:spChg>
      </pc:sldChg>
      <pc:sldChg chg="modSp mod">
        <pc:chgData name="Catalano Marco" userId="91b57f96-32c2-4d5e-8986-a6574697bb07" providerId="ADAL" clId="{AF737AFC-6DB0-4A29-B49C-87F484ACAD5F}" dt="2025-06-10T10:29:26.146" v="113" actId="20577"/>
        <pc:sldMkLst>
          <pc:docMk/>
          <pc:sldMk cId="1622653321" sldId="278"/>
        </pc:sldMkLst>
        <pc:spChg chg="mod">
          <ac:chgData name="Catalano Marco" userId="91b57f96-32c2-4d5e-8986-a6574697bb07" providerId="ADAL" clId="{AF737AFC-6DB0-4A29-B49C-87F484ACAD5F}" dt="2025-06-10T10:29:26.146" v="113" actId="20577"/>
          <ac:spMkLst>
            <pc:docMk/>
            <pc:sldMk cId="1622653321" sldId="278"/>
            <ac:spMk id="2" creationId="{74D8CDDA-24A8-2ADD-668E-45D6E885E1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6062-B19B-C4C3-06A1-9D0ED7448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4D961-C96D-CE0E-71AB-98BA9FA0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93801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programmazione di mandato e la verifica di gestione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/>
              <a:t>Il programma elettorale</a:t>
            </a:r>
            <a:br>
              <a:rPr lang="it-IT" sz="3600" dirty="0"/>
            </a:br>
            <a:r>
              <a:rPr lang="it-IT" sz="3600" dirty="0"/>
              <a:t>La relazione di inizio mandato</a:t>
            </a:r>
            <a:br>
              <a:rPr lang="it-IT" sz="3600" dirty="0"/>
            </a:br>
            <a:r>
              <a:rPr lang="it-IT" sz="3600" dirty="0"/>
              <a:t>La verifica degli obiettivi</a:t>
            </a:r>
            <a:br>
              <a:rPr lang="it-IT" sz="3600" dirty="0"/>
            </a:br>
            <a:r>
              <a:rPr lang="it-IT" sz="3600" dirty="0"/>
              <a:t>La relazione di fine mandato</a:t>
            </a:r>
            <a:br>
              <a:rPr lang="it-IT" sz="3600" dirty="0"/>
            </a:br>
            <a:r>
              <a:rPr lang="it-IT" sz="3600" dirty="0"/>
              <a:t>Il contenuto</a:t>
            </a:r>
            <a:br>
              <a:rPr lang="it-IT" sz="3600" dirty="0"/>
            </a:br>
            <a:r>
              <a:rPr lang="it-IT" sz="3600" dirty="0"/>
              <a:t>Il valore</a:t>
            </a:r>
            <a:br>
              <a:rPr lang="it-IT" sz="3600" dirty="0"/>
            </a:br>
            <a:r>
              <a:rPr lang="it-IT" sz="3600" dirty="0"/>
              <a:t>Le sanzioni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71E1B7-EA23-1F5D-B786-77A46A34C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7325"/>
            <a:ext cx="10515600" cy="1325563"/>
          </a:xfrm>
        </p:spPr>
        <p:txBody>
          <a:bodyPr/>
          <a:lstStyle/>
          <a:p>
            <a:r>
              <a:rPr lang="it-IT" sz="4400" dirty="0"/>
              <a:t>Le sanzioni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868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6823EA-4641-E552-BE47-11522499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936" y="2219804"/>
            <a:ext cx="10515600" cy="1325563"/>
          </a:xfrm>
        </p:spPr>
        <p:txBody>
          <a:bodyPr/>
          <a:lstStyle/>
          <a:p>
            <a:pPr algn="just"/>
            <a:r>
              <a:rPr lang="it-IT" sz="2800" dirty="0"/>
              <a:t>6.    In caso di mancato adempimento dell'obbligo di redazione e di pubblicazione, nel sito istituzionale dell'ente, della relazione di fine mandato, al sindaco e, qualora non abbia predisposto la relazione, al responsabile del servizio finanziario del comune o al segretario generale è ridotto della metà, con riferimento alle tre successive mensilità, rispettivamente, l'importo dell'indennità di mandato e degli emolumenti. Il sindaco è, inoltre, tenuto a dare notizia della mancata pubblicazione della relazione, motivandone le ragioni, nella pagina principale del sito istituzionale dell'ente.</a:t>
            </a:r>
          </a:p>
        </p:txBody>
      </p:sp>
    </p:spTree>
    <p:extLst>
      <p:ext uri="{BB962C8B-B14F-4D97-AF65-F5344CB8AC3E}">
        <p14:creationId xmlns:p14="http://schemas.microsoft.com/office/powerpoint/2010/main" val="99809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BCF60-8A61-1B09-3D29-56576F59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717" y="2306068"/>
            <a:ext cx="10515600" cy="1325563"/>
          </a:xfrm>
        </p:spPr>
        <p:txBody>
          <a:bodyPr/>
          <a:lstStyle/>
          <a:p>
            <a:pPr algn="just"/>
            <a:r>
              <a:rPr lang="it-IT" sz="2400" dirty="0"/>
              <a:t>Corte dei Conti, Sez. riunite, Delibera, 01/07/2022, n. 13</a:t>
            </a:r>
            <a:br>
              <a:rPr lang="it-IT" sz="2400" dirty="0"/>
            </a:br>
            <a:br>
              <a:rPr lang="it-IT" sz="2400" dirty="0"/>
            </a:br>
            <a:br>
              <a:rPr lang="it-IT" sz="2400" dirty="0"/>
            </a:br>
            <a:r>
              <a:rPr lang="it-IT" sz="2400" dirty="0"/>
              <a:t>Per il caso di fisiologico svolgimento integrale della consiliatura, il dies a quo ai fini del calcolo dei termini previsti per gli adempimenti in parola, è la scadenza del mandato, ossia la fine dei 5 anni decorrenti dalla data delle elezioni (art. 51 TUEL), indipendentemente dalla data fissata per le nuove; in tal caso, dunque, la relazione di fine mandato deve essere redatta "non oltre il sessantesimo giorno antecedente la data di scadenza del mandato" (art. 4, c. 2, D.Lgs. n. 149/2011).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3835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ED2677-F660-825F-E809-181D48C0E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76" y="2103437"/>
            <a:ext cx="10515600" cy="1325563"/>
          </a:xfrm>
        </p:spPr>
        <p:txBody>
          <a:bodyPr/>
          <a:lstStyle/>
          <a:p>
            <a:pPr algn="just"/>
            <a:r>
              <a:rPr lang="it-IT" sz="2800" dirty="0"/>
              <a:t>Corte dei Conti, Sez. riunite, 08/10/2019, n. 28</a:t>
            </a:r>
            <a:br>
              <a:rPr lang="it-IT" sz="2800" dirty="0"/>
            </a:br>
            <a:br>
              <a:rPr lang="it-IT" sz="2800" dirty="0"/>
            </a:br>
            <a:r>
              <a:rPr lang="it-IT" sz="2800" dirty="0"/>
              <a:t>La relazione di fine mandato, disciplinata dall'art. 4 d. del D.Lgs. 6 settembre 2011, n. 149, costituisce, in un'ottica di trasparenza delle decisioni di entrata e di spesa dell'Ente locale, il documento nel quale viene formalizzato il consuntivo dell'azione amministrativa svolta nell'arco della consiliatura, nel quale debbono essere rappresentati i saldi giuridico-economici con i quali i Sindaci dei Comuni (o i Presidenti di Provincia) terminano il loro quinquennio di gestione.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14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D8CDDA-24A8-2ADD-668E-45D6E885E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2" y="2766218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La problematica del soggetto tenuto alla applicazione della </a:t>
            </a:r>
            <a:r>
              <a:rPr lang="it-IT"/>
              <a:t>sanzione Dovrebbe essere la 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2653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395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Titillium Web</vt:lpstr>
      <vt:lpstr>Tema di Office</vt:lpstr>
      <vt:lpstr>PRINCIPI DI GOVERNANCE               Marco Catalano </vt:lpstr>
      <vt:lpstr>Argomenti: La programmazione di mandato e la verifica di gestione Il programma elettorale La relazione di inizio mandato La verifica degli obiettivi La relazione di fine mandato Il contenuto Il valore Le sanzioni           </vt:lpstr>
      <vt:lpstr>Le sanzioni</vt:lpstr>
      <vt:lpstr>6.    In caso di mancato adempimento dell'obbligo di redazione e di pubblicazione, nel sito istituzionale dell'ente, della relazione di fine mandato, al sindaco e, qualora non abbia predisposto la relazione, al responsabile del servizio finanziario del comune o al segretario generale è ridotto della metà, con riferimento alle tre successive mensilità, rispettivamente, l'importo dell'indennità di mandato e degli emolumenti. Il sindaco è, inoltre, tenuto a dare notizia della mancata pubblicazione della relazione, motivandone le ragioni, nella pagina principale del sito istituzionale dell'ente.</vt:lpstr>
      <vt:lpstr>Corte dei Conti, Sez. riunite, Delibera, 01/07/2022, n. 13   Per il caso di fisiologico svolgimento integrale della consiliatura, il dies a quo ai fini del calcolo dei termini previsti per gli adempimenti in parola, è la scadenza del mandato, ossia la fine dei 5 anni decorrenti dalla data delle elezioni (art. 51 TUEL), indipendentemente dalla data fissata per le nuove; in tal caso, dunque, la relazione di fine mandato deve essere redatta "non oltre il sessantesimo giorno antecedente la data di scadenza del mandato" (art. 4, c. 2, D.Lgs. n. 149/2011).</vt:lpstr>
      <vt:lpstr>Corte dei Conti, Sez. riunite, 08/10/2019, n. 28  La relazione di fine mandato, disciplinata dall'art. 4 d. del D.Lgs. 6 settembre 2011, n. 149, costituisce, in un'ottica di trasparenza delle decisioni di entrata e di spesa dell'Ente locale, il documento nel quale viene formalizzato il consuntivo dell'azione amministrativa svolta nell'arco della consiliatura, nel quale debbono essere rappresentati i saldi giuridico-economici con i quali i Sindaci dei Comuni (o i Presidenti di Provincia) terminano il loro quinquennio di gestione.</vt:lpstr>
      <vt:lpstr>La problematica del soggetto tenuto alla applicazione della sanzione Dovrebbe essere la pa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6</cp:revision>
  <dcterms:created xsi:type="dcterms:W3CDTF">2023-04-06T15:13:30Z</dcterms:created>
  <dcterms:modified xsi:type="dcterms:W3CDTF">2025-06-10T10:29:30Z</dcterms:modified>
</cp:coreProperties>
</file>