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CA1405-FE01-49FA-80A3-1EBB9210CE64}" v="1" dt="2025-06-08T14:50:38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B1CA1405-FE01-49FA-80A3-1EBB9210CE64}"/>
    <pc:docChg chg="custSel addSld delSld modSld">
      <pc:chgData name="Catalano Marco" userId="91b57f96-32c2-4d5e-8986-a6574697bb07" providerId="ADAL" clId="{B1CA1405-FE01-49FA-80A3-1EBB9210CE64}" dt="2025-06-08T14:53:48.368" v="400" actId="47"/>
      <pc:docMkLst>
        <pc:docMk/>
      </pc:docMkLst>
      <pc:sldChg chg="modSp new mod">
        <pc:chgData name="Catalano Marco" userId="91b57f96-32c2-4d5e-8986-a6574697bb07" providerId="ADAL" clId="{B1CA1405-FE01-49FA-80A3-1EBB9210CE64}" dt="2025-06-08T14:49:19.023" v="98" actId="20577"/>
        <pc:sldMkLst>
          <pc:docMk/>
          <pc:sldMk cId="2834074815" sldId="261"/>
        </pc:sldMkLst>
        <pc:spChg chg="mod">
          <ac:chgData name="Catalano Marco" userId="91b57f96-32c2-4d5e-8986-a6574697bb07" providerId="ADAL" clId="{B1CA1405-FE01-49FA-80A3-1EBB9210CE64}" dt="2025-06-08T14:49:19.023" v="98" actId="20577"/>
          <ac:spMkLst>
            <pc:docMk/>
            <pc:sldMk cId="2834074815" sldId="261"/>
            <ac:spMk id="2" creationId="{A2736B8C-ED8D-FA38-051E-7C2A892267E1}"/>
          </ac:spMkLst>
        </pc:spChg>
      </pc:sldChg>
      <pc:sldChg chg="modSp new mod">
        <pc:chgData name="Catalano Marco" userId="91b57f96-32c2-4d5e-8986-a6574697bb07" providerId="ADAL" clId="{B1CA1405-FE01-49FA-80A3-1EBB9210CE64}" dt="2025-06-08T14:49:32.160" v="134" actId="20577"/>
        <pc:sldMkLst>
          <pc:docMk/>
          <pc:sldMk cId="3648834975" sldId="262"/>
        </pc:sldMkLst>
        <pc:spChg chg="mod">
          <ac:chgData name="Catalano Marco" userId="91b57f96-32c2-4d5e-8986-a6574697bb07" providerId="ADAL" clId="{B1CA1405-FE01-49FA-80A3-1EBB9210CE64}" dt="2025-06-08T14:49:32.160" v="134" actId="20577"/>
          <ac:spMkLst>
            <pc:docMk/>
            <pc:sldMk cId="3648834975" sldId="262"/>
            <ac:spMk id="2" creationId="{C1AF864A-9B3B-A125-579D-62EE3A3CEE20}"/>
          </ac:spMkLst>
        </pc:spChg>
      </pc:sldChg>
      <pc:sldChg chg="modSp new mod">
        <pc:chgData name="Catalano Marco" userId="91b57f96-32c2-4d5e-8986-a6574697bb07" providerId="ADAL" clId="{B1CA1405-FE01-49FA-80A3-1EBB9210CE64}" dt="2025-06-08T14:50:12.158" v="256" actId="123"/>
        <pc:sldMkLst>
          <pc:docMk/>
          <pc:sldMk cId="4090496262" sldId="263"/>
        </pc:sldMkLst>
        <pc:spChg chg="mod">
          <ac:chgData name="Catalano Marco" userId="91b57f96-32c2-4d5e-8986-a6574697bb07" providerId="ADAL" clId="{B1CA1405-FE01-49FA-80A3-1EBB9210CE64}" dt="2025-06-08T14:50:12.158" v="256" actId="123"/>
          <ac:spMkLst>
            <pc:docMk/>
            <pc:sldMk cId="4090496262" sldId="263"/>
            <ac:spMk id="2" creationId="{D78CD43B-0FF6-5903-D08C-B618B0B723E9}"/>
          </ac:spMkLst>
        </pc:spChg>
      </pc:sldChg>
      <pc:sldChg chg="modSp new mod">
        <pc:chgData name="Catalano Marco" userId="91b57f96-32c2-4d5e-8986-a6574697bb07" providerId="ADAL" clId="{B1CA1405-FE01-49FA-80A3-1EBB9210CE64}" dt="2025-06-08T14:50:58.305" v="284" actId="20577"/>
        <pc:sldMkLst>
          <pc:docMk/>
          <pc:sldMk cId="3903875362" sldId="264"/>
        </pc:sldMkLst>
        <pc:spChg chg="mod">
          <ac:chgData name="Catalano Marco" userId="91b57f96-32c2-4d5e-8986-a6574697bb07" providerId="ADAL" clId="{B1CA1405-FE01-49FA-80A3-1EBB9210CE64}" dt="2025-06-08T14:50:58.305" v="284" actId="20577"/>
          <ac:spMkLst>
            <pc:docMk/>
            <pc:sldMk cId="3903875362" sldId="264"/>
            <ac:spMk id="2" creationId="{EDB75874-1CBD-2F59-B973-E4FD3C0087F6}"/>
          </ac:spMkLst>
        </pc:spChg>
      </pc:sldChg>
      <pc:sldChg chg="modSp new mod">
        <pc:chgData name="Catalano Marco" userId="91b57f96-32c2-4d5e-8986-a6574697bb07" providerId="ADAL" clId="{B1CA1405-FE01-49FA-80A3-1EBB9210CE64}" dt="2025-06-08T14:51:10.953" v="308" actId="20577"/>
        <pc:sldMkLst>
          <pc:docMk/>
          <pc:sldMk cId="1726348583" sldId="265"/>
        </pc:sldMkLst>
        <pc:spChg chg="mod">
          <ac:chgData name="Catalano Marco" userId="91b57f96-32c2-4d5e-8986-a6574697bb07" providerId="ADAL" clId="{B1CA1405-FE01-49FA-80A3-1EBB9210CE64}" dt="2025-06-08T14:51:10.953" v="308" actId="20577"/>
          <ac:spMkLst>
            <pc:docMk/>
            <pc:sldMk cId="1726348583" sldId="265"/>
            <ac:spMk id="2" creationId="{DB0ADB33-B9F9-2C1F-5C3D-8AF3F360B9F3}"/>
          </ac:spMkLst>
        </pc:spChg>
      </pc:sldChg>
      <pc:sldChg chg="modSp new mod">
        <pc:chgData name="Catalano Marco" userId="91b57f96-32c2-4d5e-8986-a6574697bb07" providerId="ADAL" clId="{B1CA1405-FE01-49FA-80A3-1EBB9210CE64}" dt="2025-06-08T14:53:16.014" v="398" actId="20577"/>
        <pc:sldMkLst>
          <pc:docMk/>
          <pc:sldMk cId="3563435449" sldId="266"/>
        </pc:sldMkLst>
        <pc:spChg chg="mod">
          <ac:chgData name="Catalano Marco" userId="91b57f96-32c2-4d5e-8986-a6574697bb07" providerId="ADAL" clId="{B1CA1405-FE01-49FA-80A3-1EBB9210CE64}" dt="2025-06-08T14:53:16.014" v="398" actId="20577"/>
          <ac:spMkLst>
            <pc:docMk/>
            <pc:sldMk cId="3563435449" sldId="266"/>
            <ac:spMk id="2" creationId="{38F84B47-B3C9-0CC4-B8EF-3AB196C110BC}"/>
          </ac:spMkLst>
        </pc:spChg>
      </pc:sldChg>
      <pc:sldChg chg="modSp new del mod">
        <pc:chgData name="Catalano Marco" userId="91b57f96-32c2-4d5e-8986-a6574697bb07" providerId="ADAL" clId="{B1CA1405-FE01-49FA-80A3-1EBB9210CE64}" dt="2025-06-08T14:53:48.368" v="400" actId="47"/>
        <pc:sldMkLst>
          <pc:docMk/>
          <pc:sldMk cId="777175331" sldId="267"/>
        </pc:sldMkLst>
        <pc:spChg chg="mod">
          <ac:chgData name="Catalano Marco" userId="91b57f96-32c2-4d5e-8986-a6574697bb07" providerId="ADAL" clId="{B1CA1405-FE01-49FA-80A3-1EBB9210CE64}" dt="2025-06-08T14:53:42.789" v="399" actId="1076"/>
          <ac:spMkLst>
            <pc:docMk/>
            <pc:sldMk cId="777175331" sldId="267"/>
            <ac:spMk id="2" creationId="{81816A02-505B-711A-C27B-A712D20A5FD4}"/>
          </ac:spMkLst>
        </pc:spChg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2183835809" sldId="268"/>
        </pc:sldMkLst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2900420989" sldId="269"/>
        </pc:sldMkLst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623727539" sldId="270"/>
        </pc:sldMkLst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1691364412" sldId="271"/>
        </pc:sldMkLst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3074448361" sldId="272"/>
        </pc:sldMkLst>
      </pc:sldChg>
      <pc:sldChg chg="new del">
        <pc:chgData name="Catalano Marco" userId="91b57f96-32c2-4d5e-8986-a6574697bb07" providerId="ADAL" clId="{B1CA1405-FE01-49FA-80A3-1EBB9210CE64}" dt="2025-06-08T14:53:48.368" v="400" actId="47"/>
        <pc:sldMkLst>
          <pc:docMk/>
          <pc:sldMk cId="2570879748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6CFF8-B7C4-48AE-AC5E-2AD81C9C5183}" type="datetimeFigureOut">
              <a:rPr lang="it-IT" smtClean="0"/>
              <a:t>08/06/2025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F2D38-AECA-466C-9890-625250A2DF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402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7EE1FFD-9EB1-2DD1-B060-5EB8687A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2782-5A00-476D-882D-22F6CDE6243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3290DB-68BC-0B41-9E30-D532E85C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2302933"/>
            <a:ext cx="10642600" cy="2201334"/>
          </a:xfrm>
        </p:spPr>
        <p:txBody>
          <a:bodyPr/>
          <a:lstStyle/>
          <a:p>
            <a:r>
              <a:rPr lang="it-IT" sz="4400" dirty="0"/>
              <a:t>Un caso pratico: il rapporto di lavoro alle dipendenze della 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7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736B8C-ED8D-FA38-051E-7C2A89226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563" y="1667713"/>
            <a:ext cx="10515600" cy="1325563"/>
          </a:xfrm>
        </p:spPr>
        <p:txBody>
          <a:bodyPr/>
          <a:lstStyle/>
          <a:p>
            <a:r>
              <a:rPr lang="it-IT" dirty="0"/>
              <a:t>L’esempio classico è il mutamento del rapporto di lavoro alle dipendenze di pa</a:t>
            </a:r>
          </a:p>
        </p:txBody>
      </p:sp>
    </p:spTree>
    <p:extLst>
      <p:ext uri="{BB962C8B-B14F-4D97-AF65-F5344CB8AC3E}">
        <p14:creationId xmlns:p14="http://schemas.microsoft.com/office/powerpoint/2010/main" val="2834074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AF864A-9B3B-A125-579D-62EE3A3CE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212" y="2331947"/>
            <a:ext cx="10515600" cy="1325563"/>
          </a:xfrm>
        </p:spPr>
        <p:txBody>
          <a:bodyPr/>
          <a:lstStyle/>
          <a:p>
            <a:r>
              <a:rPr lang="it-IT" dirty="0"/>
              <a:t>Da sempre al giudice amministrativo</a:t>
            </a:r>
          </a:p>
        </p:txBody>
      </p:sp>
    </p:spTree>
    <p:extLst>
      <p:ext uri="{BB962C8B-B14F-4D97-AF65-F5344CB8AC3E}">
        <p14:creationId xmlns:p14="http://schemas.microsoft.com/office/powerpoint/2010/main" val="364883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8CD43B-0FF6-5903-D08C-B618B0B7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24" y="2521729"/>
            <a:ext cx="10515600" cy="1325563"/>
          </a:xfrm>
        </p:spPr>
        <p:txBody>
          <a:bodyPr/>
          <a:lstStyle/>
          <a:p>
            <a:pPr algn="just"/>
            <a:r>
              <a:rPr lang="it-IT" dirty="0"/>
              <a:t>Gli interventi degli anni ‘70 della Corte Costituzionale per estendere gli istituti della legge nr 300 del 1970</a:t>
            </a:r>
          </a:p>
        </p:txBody>
      </p:sp>
    </p:spTree>
    <p:extLst>
      <p:ext uri="{BB962C8B-B14F-4D97-AF65-F5344CB8AC3E}">
        <p14:creationId xmlns:p14="http://schemas.microsoft.com/office/powerpoint/2010/main" val="409049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B75874-1CBD-2F59-B973-E4FD3C00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3142830"/>
            <a:ext cx="10515600" cy="1325563"/>
          </a:xfrm>
        </p:spPr>
        <p:txBody>
          <a:bodyPr/>
          <a:lstStyle/>
          <a:p>
            <a:r>
              <a:rPr lang="it-IT" dirty="0"/>
              <a:t>Il passaggio al go nel 1998</a:t>
            </a:r>
          </a:p>
        </p:txBody>
      </p:sp>
    </p:spTree>
    <p:extLst>
      <p:ext uri="{BB962C8B-B14F-4D97-AF65-F5344CB8AC3E}">
        <p14:creationId xmlns:p14="http://schemas.microsoft.com/office/powerpoint/2010/main" val="390387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0ADB33-B9F9-2C1F-5C3D-8AF3F360B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804" y="2599366"/>
            <a:ext cx="10515600" cy="1325563"/>
          </a:xfrm>
        </p:spPr>
        <p:txBody>
          <a:bodyPr/>
          <a:lstStyle/>
          <a:p>
            <a:r>
              <a:rPr lang="it-IT" dirty="0"/>
              <a:t>Dal d.P.R. al contratto</a:t>
            </a:r>
          </a:p>
        </p:txBody>
      </p:sp>
    </p:spTree>
    <p:extLst>
      <p:ext uri="{BB962C8B-B14F-4D97-AF65-F5344CB8AC3E}">
        <p14:creationId xmlns:p14="http://schemas.microsoft.com/office/powerpoint/2010/main" val="1726348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F84B47-B3C9-0CC4-B8EF-3AB196C11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343" y="2616619"/>
            <a:ext cx="10515600" cy="1325563"/>
          </a:xfrm>
        </p:spPr>
        <p:txBody>
          <a:bodyPr/>
          <a:lstStyle/>
          <a:p>
            <a:r>
              <a:rPr lang="it-IT" dirty="0"/>
              <a:t>La disapplicazione dell’atto lesivo.</a:t>
            </a:r>
            <a:br>
              <a:rPr lang="it-IT" dirty="0"/>
            </a:br>
            <a:r>
              <a:rPr lang="it-IT" dirty="0"/>
              <a:t>L’eccezione; gli atti di macro organizzazione</a:t>
            </a:r>
          </a:p>
        </p:txBody>
      </p:sp>
    </p:spTree>
    <p:extLst>
      <p:ext uri="{BB962C8B-B14F-4D97-AF65-F5344CB8AC3E}">
        <p14:creationId xmlns:p14="http://schemas.microsoft.com/office/powerpoint/2010/main" val="3563435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87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Titillium Web</vt:lpstr>
      <vt:lpstr>Tema di Office</vt:lpstr>
      <vt:lpstr>PRINCIPI DI GOVERNANCE               Marco Catalano </vt:lpstr>
      <vt:lpstr>Un caso pratico: il rapporto di lavoro alle dipendenze della PA</vt:lpstr>
      <vt:lpstr>L’esempio classico è il mutamento del rapporto di lavoro alle dipendenze di pa</vt:lpstr>
      <vt:lpstr>Da sempre al giudice amministrativo</vt:lpstr>
      <vt:lpstr>Gli interventi degli anni ‘70 della Corte Costituzionale per estendere gli istituti della legge nr 300 del 1970</vt:lpstr>
      <vt:lpstr>Il passaggio al go nel 1998</vt:lpstr>
      <vt:lpstr>Dal d.P.R. al contratto</vt:lpstr>
      <vt:lpstr>La disapplicazione dell’atto lesivo. L’eccezione; gli atti di macro organizzazione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2025-06-08T14:53:51Z</dcterms:modified>
</cp:coreProperties>
</file>