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95" r:id="rId4"/>
    <p:sldId id="296" r:id="rId5"/>
    <p:sldId id="297" r:id="rId6"/>
    <p:sldId id="298" r:id="rId7"/>
    <p:sldId id="299" r:id="rId8"/>
    <p:sldId id="300" r:id="rId9"/>
    <p:sldId id="301" r:id="rId10"/>
    <p:sldId id="302" r:id="rId11"/>
    <p:sldId id="303" r:id="rId12"/>
    <p:sldId id="304" r:id="rId13"/>
    <p:sldId id="305" r:id="rId14"/>
    <p:sldId id="306" r:id="rId15"/>
    <p:sldId id="307" r:id="rId16"/>
    <p:sldId id="308" r:id="rId17"/>
    <p:sldId id="309" r:id="rId18"/>
    <p:sldId id="310" r:id="rId19"/>
    <p:sldId id="311" r:id="rId20"/>
    <p:sldId id="312" r:id="rId21"/>
    <p:sldId id="313" r:id="rId22"/>
    <p:sldId id="314" r:id="rId23"/>
    <p:sldId id="323" r:id="rId24"/>
    <p:sldId id="316" r:id="rId25"/>
    <p:sldId id="317" r:id="rId26"/>
    <p:sldId id="318" r:id="rId27"/>
    <p:sldId id="319" r:id="rId28"/>
    <p:sldId id="320" r:id="rId29"/>
    <p:sldId id="321" r:id="rId30"/>
    <p:sldId id="322" r:id="rId31"/>
    <p:sldId id="315" r:id="rId32"/>
    <p:sldId id="328" r:id="rId33"/>
    <p:sldId id="329" r:id="rId34"/>
    <p:sldId id="330" r:id="rId35"/>
    <p:sldId id="331" r:id="rId36"/>
    <p:sldId id="332" r:id="rId37"/>
    <p:sldId id="324" r:id="rId38"/>
    <p:sldId id="294" r:id="rId39"/>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B5AA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BA1FBB4-CB64-44B2-A85C-206916C644C0}" v="59" dt="2026-03-19T13:27:22.839"/>
  </p1510:revLst>
</p1510:revInfo>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CAF9ED-07DC-4A11-8D7F-57B35C25682E}" styleName="Stile medio 1 - Colore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543" autoAdjust="0"/>
    <p:restoredTop sz="94721"/>
  </p:normalViewPr>
  <p:slideViewPr>
    <p:cSldViewPr snapToGrid="0">
      <p:cViewPr varScale="1">
        <p:scale>
          <a:sx n="97" d="100"/>
          <a:sy n="97" d="100"/>
        </p:scale>
        <p:origin x="1254" y="30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45"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rosia, Cristian" userId="6d6bb06b-66e8-4d14-91b4-4d65b958bba5" providerId="ADAL" clId="{97145726-68CD-4324-9AEE-0BB7C0BF58E5}"/>
    <pc:docChg chg="undo redo custSel addSld delSld modSld sldOrd">
      <pc:chgData name="Prosia, Cristian" userId="6d6bb06b-66e8-4d14-91b4-4d65b958bba5" providerId="ADAL" clId="{97145726-68CD-4324-9AEE-0BB7C0BF58E5}" dt="2026-03-19T16:00:20.342" v="4191" actId="478"/>
      <pc:docMkLst>
        <pc:docMk/>
      </pc:docMkLst>
      <pc:sldChg chg="addSp delSp modSp mod setBg">
        <pc:chgData name="Prosia, Cristian" userId="6d6bb06b-66e8-4d14-91b4-4d65b958bba5" providerId="ADAL" clId="{97145726-68CD-4324-9AEE-0BB7C0BF58E5}" dt="2026-03-19T09:28:15.767" v="2787" actId="20577"/>
        <pc:sldMkLst>
          <pc:docMk/>
          <pc:sldMk cId="890644217" sldId="256"/>
        </pc:sldMkLst>
        <pc:spChg chg="mod">
          <ac:chgData name="Prosia, Cristian" userId="6d6bb06b-66e8-4d14-91b4-4d65b958bba5" providerId="ADAL" clId="{97145726-68CD-4324-9AEE-0BB7C0BF58E5}" dt="2026-02-27T16:08:12.920" v="70" actId="26606"/>
          <ac:spMkLst>
            <pc:docMk/>
            <pc:sldMk cId="890644217" sldId="256"/>
            <ac:spMk id="6" creationId="{814E736D-555A-1160-69BE-484E54E93490}"/>
          </ac:spMkLst>
        </pc:spChg>
        <pc:spChg chg="mod">
          <ac:chgData name="Prosia, Cristian" userId="6d6bb06b-66e8-4d14-91b4-4d65b958bba5" providerId="ADAL" clId="{97145726-68CD-4324-9AEE-0BB7C0BF58E5}" dt="2026-03-19T09:28:15.767" v="2787" actId="20577"/>
          <ac:spMkLst>
            <pc:docMk/>
            <pc:sldMk cId="890644217" sldId="256"/>
            <ac:spMk id="7" creationId="{180E4591-C1E5-7498-392C-3C1F72D803EF}"/>
          </ac:spMkLst>
        </pc:spChg>
        <pc:picChg chg="mod">
          <ac:chgData name="Prosia, Cristian" userId="6d6bb06b-66e8-4d14-91b4-4d65b958bba5" providerId="ADAL" clId="{97145726-68CD-4324-9AEE-0BB7C0BF58E5}" dt="2026-02-27T16:08:12.920" v="70" actId="26606"/>
          <ac:picMkLst>
            <pc:docMk/>
            <pc:sldMk cId="890644217" sldId="256"/>
            <ac:picMk id="9" creationId="{DEECBFCB-3BE1-6EAA-8E71-E70552E5611A}"/>
          </ac:picMkLst>
        </pc:picChg>
      </pc:sldChg>
      <pc:sldChg chg="addSp delSp modSp mod">
        <pc:chgData name="Prosia, Cristian" userId="6d6bb06b-66e8-4d14-91b4-4d65b958bba5" providerId="ADAL" clId="{97145726-68CD-4324-9AEE-0BB7C0BF58E5}" dt="2026-03-19T13:19:19.968" v="3804" actId="1076"/>
        <pc:sldMkLst>
          <pc:docMk/>
          <pc:sldMk cId="3426090796" sldId="257"/>
        </pc:sldMkLst>
        <pc:spChg chg="del mod">
          <ac:chgData name="Prosia, Cristian" userId="6d6bb06b-66e8-4d14-91b4-4d65b958bba5" providerId="ADAL" clId="{97145726-68CD-4324-9AEE-0BB7C0BF58E5}" dt="2026-03-19T09:27:52.383" v="2763" actId="478"/>
          <ac:spMkLst>
            <pc:docMk/>
            <pc:sldMk cId="3426090796" sldId="257"/>
            <ac:spMk id="4" creationId="{5BEB5F77-B461-E9BE-9815-9C8D5B84D928}"/>
          </ac:spMkLst>
        </pc:spChg>
        <pc:spChg chg="del mod">
          <ac:chgData name="Prosia, Cristian" userId="6d6bb06b-66e8-4d14-91b4-4d65b958bba5" providerId="ADAL" clId="{97145726-68CD-4324-9AEE-0BB7C0BF58E5}" dt="2026-03-19T09:27:50.302" v="2762" actId="478"/>
          <ac:spMkLst>
            <pc:docMk/>
            <pc:sldMk cId="3426090796" sldId="257"/>
            <ac:spMk id="5" creationId="{05038C4F-7E32-95EE-FD7B-97708014F4AE}"/>
          </ac:spMkLst>
        </pc:spChg>
        <pc:spChg chg="add mod">
          <ac:chgData name="Prosia, Cristian" userId="6d6bb06b-66e8-4d14-91b4-4d65b958bba5" providerId="ADAL" clId="{97145726-68CD-4324-9AEE-0BB7C0BF58E5}" dt="2026-03-19T13:19:19.968" v="3804" actId="1076"/>
          <ac:spMkLst>
            <pc:docMk/>
            <pc:sldMk cId="3426090796" sldId="257"/>
            <ac:spMk id="6" creationId="{BAC5A785-3BB2-6205-8768-D90A68E5183B}"/>
          </ac:spMkLst>
        </pc:spChg>
        <pc:spChg chg="add mod">
          <ac:chgData name="Prosia, Cristian" userId="6d6bb06b-66e8-4d14-91b4-4d65b958bba5" providerId="ADAL" clId="{97145726-68CD-4324-9AEE-0BB7C0BF58E5}" dt="2026-03-19T09:28:34.467" v="2788"/>
          <ac:spMkLst>
            <pc:docMk/>
            <pc:sldMk cId="3426090796" sldId="257"/>
            <ac:spMk id="8" creationId="{B17A8EF4-E5F0-71DC-0A48-7121F7EBDDB8}"/>
          </ac:spMkLst>
        </pc:spChg>
        <pc:picChg chg="del">
          <ac:chgData name="Prosia, Cristian" userId="6d6bb06b-66e8-4d14-91b4-4d65b958bba5" providerId="ADAL" clId="{97145726-68CD-4324-9AEE-0BB7C0BF58E5}" dt="2026-03-19T09:27:54.902" v="2765" actId="478"/>
          <ac:picMkLst>
            <pc:docMk/>
            <pc:sldMk cId="3426090796" sldId="257"/>
            <ac:picMk id="1028" creationId="{FAA363B6-E208-9D15-606C-D7E8B322335F}"/>
          </ac:picMkLst>
        </pc:picChg>
        <pc:cxnChg chg="add del mod">
          <ac:chgData name="Prosia, Cristian" userId="6d6bb06b-66e8-4d14-91b4-4d65b958bba5" providerId="ADAL" clId="{97145726-68CD-4324-9AEE-0BB7C0BF58E5}" dt="2026-03-19T09:27:54.099" v="2764" actId="478"/>
          <ac:cxnSpMkLst>
            <pc:docMk/>
            <pc:sldMk cId="3426090796" sldId="257"/>
            <ac:cxnSpMk id="3" creationId="{DB48AFBA-5475-BB52-59A9-2CEE532A3F6A}"/>
          </ac:cxnSpMkLst>
        </pc:cxnChg>
        <pc:cxnChg chg="add mod">
          <ac:chgData name="Prosia, Cristian" userId="6d6bb06b-66e8-4d14-91b4-4d65b958bba5" providerId="ADAL" clId="{97145726-68CD-4324-9AEE-0BB7C0BF58E5}" dt="2026-03-19T09:28:02.094" v="2766"/>
          <ac:cxnSpMkLst>
            <pc:docMk/>
            <pc:sldMk cId="3426090796" sldId="257"/>
            <ac:cxnSpMk id="9" creationId="{523B4A16-CD13-5FB5-BC72-663D5A12B2AE}"/>
          </ac:cxnSpMkLst>
        </pc:cxnChg>
      </pc:sldChg>
      <pc:sldChg chg="addSp modSp add del mod">
        <pc:chgData name="Prosia, Cristian" userId="6d6bb06b-66e8-4d14-91b4-4d65b958bba5" providerId="ADAL" clId="{97145726-68CD-4324-9AEE-0BB7C0BF58E5}" dt="2026-03-19T09:27:44.463" v="2761" actId="47"/>
        <pc:sldMkLst>
          <pc:docMk/>
          <pc:sldMk cId="3895495542" sldId="269"/>
        </pc:sldMkLst>
      </pc:sldChg>
      <pc:sldChg chg="addSp delSp modSp add mod">
        <pc:chgData name="Prosia, Cristian" userId="6d6bb06b-66e8-4d14-91b4-4d65b958bba5" providerId="ADAL" clId="{97145726-68CD-4324-9AEE-0BB7C0BF58E5}" dt="2026-03-19T16:00:20.342" v="4191" actId="478"/>
        <pc:sldMkLst>
          <pc:docMk/>
          <pc:sldMk cId="1501487936" sldId="294"/>
        </pc:sldMkLst>
        <pc:spChg chg="add mod">
          <ac:chgData name="Prosia, Cristian" userId="6d6bb06b-66e8-4d14-91b4-4d65b958bba5" providerId="ADAL" clId="{97145726-68CD-4324-9AEE-0BB7C0BF58E5}" dt="2026-03-02T00:17:09.277" v="2759" actId="207"/>
          <ac:spMkLst>
            <pc:docMk/>
            <pc:sldMk cId="1501487936" sldId="294"/>
            <ac:spMk id="3" creationId="{3347E29F-A43F-867D-2E7E-335FB9EB6B02}"/>
          </ac:spMkLst>
        </pc:spChg>
        <pc:spChg chg="del mod">
          <ac:chgData name="Prosia, Cristian" userId="6d6bb06b-66e8-4d14-91b4-4d65b958bba5" providerId="ADAL" clId="{97145726-68CD-4324-9AEE-0BB7C0BF58E5}" dt="2026-03-19T09:28:46.890" v="2789" actId="478"/>
          <ac:spMkLst>
            <pc:docMk/>
            <pc:sldMk cId="1501487936" sldId="294"/>
            <ac:spMk id="4" creationId="{564217C4-C13E-DA59-2143-9A210850215D}"/>
          </ac:spMkLst>
        </pc:spChg>
        <pc:spChg chg="add del mod">
          <ac:chgData name="Prosia, Cristian" userId="6d6bb06b-66e8-4d14-91b4-4d65b958bba5" providerId="ADAL" clId="{97145726-68CD-4324-9AEE-0BB7C0BF58E5}" dt="2026-03-19T16:00:20.342" v="4191" actId="478"/>
          <ac:spMkLst>
            <pc:docMk/>
            <pc:sldMk cId="1501487936" sldId="294"/>
            <ac:spMk id="5" creationId="{E11B68DF-70CE-396A-B308-9C1CF127683A}"/>
          </ac:spMkLst>
        </pc:spChg>
        <pc:spChg chg="add del mod">
          <ac:chgData name="Prosia, Cristian" userId="6d6bb06b-66e8-4d14-91b4-4d65b958bba5" providerId="ADAL" clId="{97145726-68CD-4324-9AEE-0BB7C0BF58E5}" dt="2026-03-19T09:28:49.939" v="2790" actId="478"/>
          <ac:spMkLst>
            <pc:docMk/>
            <pc:sldMk cId="1501487936" sldId="294"/>
            <ac:spMk id="6" creationId="{C3DF7B88-DD5E-27C9-0BFB-1172646B6E51}"/>
          </ac:spMkLst>
        </pc:spChg>
        <pc:spChg chg="add del mod">
          <ac:chgData name="Prosia, Cristian" userId="6d6bb06b-66e8-4d14-91b4-4d65b958bba5" providerId="ADAL" clId="{97145726-68CD-4324-9AEE-0BB7C0BF58E5}" dt="2026-03-19T16:00:19.714" v="4190" actId="478"/>
          <ac:spMkLst>
            <pc:docMk/>
            <pc:sldMk cId="1501487936" sldId="294"/>
            <ac:spMk id="7" creationId="{BEA0F4ED-C3A6-E558-6E43-5A1D5462B438}"/>
          </ac:spMkLst>
        </pc:spChg>
      </pc:sldChg>
      <pc:sldChg chg="del">
        <pc:chgData name="Prosia, Cristian" userId="6d6bb06b-66e8-4d14-91b4-4d65b958bba5" providerId="ADAL" clId="{97145726-68CD-4324-9AEE-0BB7C0BF58E5}" dt="2026-03-19T09:27:44.463" v="2761" actId="47"/>
        <pc:sldMkLst>
          <pc:docMk/>
          <pc:sldMk cId="39669420" sldId="295"/>
        </pc:sldMkLst>
      </pc:sldChg>
      <pc:sldChg chg="addSp delSp modSp add mod">
        <pc:chgData name="Prosia, Cristian" userId="6d6bb06b-66e8-4d14-91b4-4d65b958bba5" providerId="ADAL" clId="{97145726-68CD-4324-9AEE-0BB7C0BF58E5}" dt="2026-03-19T15:51:00.466" v="4030" actId="27636"/>
        <pc:sldMkLst>
          <pc:docMk/>
          <pc:sldMk cId="118067295" sldId="295"/>
        </pc:sldMkLst>
        <pc:spChg chg="add del mod">
          <ac:chgData name="Prosia, Cristian" userId="6d6bb06b-66e8-4d14-91b4-4d65b958bba5" providerId="ADAL" clId="{97145726-68CD-4324-9AEE-0BB7C0BF58E5}" dt="2026-03-19T15:50:57.259" v="4028" actId="478"/>
          <ac:spMkLst>
            <pc:docMk/>
            <pc:sldMk cId="118067295" sldId="295"/>
            <ac:spMk id="3" creationId="{BE26D021-2252-8865-6883-04EAC6E81FF1}"/>
          </ac:spMkLst>
        </pc:spChg>
        <pc:spChg chg="mod">
          <ac:chgData name="Prosia, Cristian" userId="6d6bb06b-66e8-4d14-91b4-4d65b958bba5" providerId="ADAL" clId="{97145726-68CD-4324-9AEE-0BB7C0BF58E5}" dt="2026-03-19T15:51:00.466" v="4030" actId="27636"/>
          <ac:spMkLst>
            <pc:docMk/>
            <pc:sldMk cId="118067295" sldId="295"/>
            <ac:spMk id="6" creationId="{E6C866AD-1673-5782-8FD3-A68B893C5FAC}"/>
          </ac:spMkLst>
        </pc:spChg>
        <pc:spChg chg="del">
          <ac:chgData name="Prosia, Cristian" userId="6d6bb06b-66e8-4d14-91b4-4d65b958bba5" providerId="ADAL" clId="{97145726-68CD-4324-9AEE-0BB7C0BF58E5}" dt="2026-03-19T15:50:55.493" v="4027" actId="478"/>
          <ac:spMkLst>
            <pc:docMk/>
            <pc:sldMk cId="118067295" sldId="295"/>
            <ac:spMk id="8" creationId="{10052594-819F-667A-F9DF-3433EB89D992}"/>
          </ac:spMkLst>
        </pc:spChg>
      </pc:sldChg>
      <pc:sldChg chg="add del">
        <pc:chgData name="Prosia, Cristian" userId="6d6bb06b-66e8-4d14-91b4-4d65b958bba5" providerId="ADAL" clId="{97145726-68CD-4324-9AEE-0BB7C0BF58E5}" dt="2026-03-19T09:29:25.302" v="2807"/>
        <pc:sldMkLst>
          <pc:docMk/>
          <pc:sldMk cId="1083309270" sldId="296"/>
        </pc:sldMkLst>
      </pc:sldChg>
      <pc:sldChg chg="addSp delSp modSp add mod">
        <pc:chgData name="Prosia, Cristian" userId="6d6bb06b-66e8-4d14-91b4-4d65b958bba5" providerId="ADAL" clId="{97145726-68CD-4324-9AEE-0BB7C0BF58E5}" dt="2026-03-19T15:51:10.425" v="4034" actId="27636"/>
        <pc:sldMkLst>
          <pc:docMk/>
          <pc:sldMk cId="2616660886" sldId="296"/>
        </pc:sldMkLst>
        <pc:spChg chg="add del mod">
          <ac:chgData name="Prosia, Cristian" userId="6d6bb06b-66e8-4d14-91b4-4d65b958bba5" providerId="ADAL" clId="{97145726-68CD-4324-9AEE-0BB7C0BF58E5}" dt="2026-03-19T15:51:07.422" v="4032" actId="478"/>
          <ac:spMkLst>
            <pc:docMk/>
            <pc:sldMk cId="2616660886" sldId="296"/>
            <ac:spMk id="3" creationId="{066CD69E-734F-F1F7-A24C-C2865080509E}"/>
          </ac:spMkLst>
        </pc:spChg>
        <pc:spChg chg="mod">
          <ac:chgData name="Prosia, Cristian" userId="6d6bb06b-66e8-4d14-91b4-4d65b958bba5" providerId="ADAL" clId="{97145726-68CD-4324-9AEE-0BB7C0BF58E5}" dt="2026-03-19T15:51:10.425" v="4034" actId="27636"/>
          <ac:spMkLst>
            <pc:docMk/>
            <pc:sldMk cId="2616660886" sldId="296"/>
            <ac:spMk id="6" creationId="{B272D47D-D408-AAB0-BB7E-B07496714684}"/>
          </ac:spMkLst>
        </pc:spChg>
        <pc:spChg chg="del">
          <ac:chgData name="Prosia, Cristian" userId="6d6bb06b-66e8-4d14-91b4-4d65b958bba5" providerId="ADAL" clId="{97145726-68CD-4324-9AEE-0BB7C0BF58E5}" dt="2026-03-19T15:51:05.139" v="4031" actId="478"/>
          <ac:spMkLst>
            <pc:docMk/>
            <pc:sldMk cId="2616660886" sldId="296"/>
            <ac:spMk id="8" creationId="{09991849-027C-8D9D-9D4A-78B641F2DA96}"/>
          </ac:spMkLst>
        </pc:spChg>
      </pc:sldChg>
      <pc:sldChg chg="del">
        <pc:chgData name="Prosia, Cristian" userId="6d6bb06b-66e8-4d14-91b4-4d65b958bba5" providerId="ADAL" clId="{97145726-68CD-4324-9AEE-0BB7C0BF58E5}" dt="2026-03-19T09:27:44.463" v="2761" actId="47"/>
        <pc:sldMkLst>
          <pc:docMk/>
          <pc:sldMk cId="4246291198" sldId="296"/>
        </pc:sldMkLst>
      </pc:sldChg>
      <pc:sldChg chg="add del">
        <pc:chgData name="Prosia, Cristian" userId="6d6bb06b-66e8-4d14-91b4-4d65b958bba5" providerId="ADAL" clId="{97145726-68CD-4324-9AEE-0BB7C0BF58E5}" dt="2026-03-19T09:29:24.900" v="2806"/>
        <pc:sldMkLst>
          <pc:docMk/>
          <pc:sldMk cId="275378687" sldId="297"/>
        </pc:sldMkLst>
      </pc:sldChg>
      <pc:sldChg chg="del">
        <pc:chgData name="Prosia, Cristian" userId="6d6bb06b-66e8-4d14-91b4-4d65b958bba5" providerId="ADAL" clId="{97145726-68CD-4324-9AEE-0BB7C0BF58E5}" dt="2026-03-19T09:27:44.463" v="2761" actId="47"/>
        <pc:sldMkLst>
          <pc:docMk/>
          <pc:sldMk cId="345710700" sldId="297"/>
        </pc:sldMkLst>
      </pc:sldChg>
      <pc:sldChg chg="addSp delSp modSp add mod">
        <pc:chgData name="Prosia, Cristian" userId="6d6bb06b-66e8-4d14-91b4-4d65b958bba5" providerId="ADAL" clId="{97145726-68CD-4324-9AEE-0BB7C0BF58E5}" dt="2026-03-19T15:51:18.022" v="4038" actId="27636"/>
        <pc:sldMkLst>
          <pc:docMk/>
          <pc:sldMk cId="2641599478" sldId="297"/>
        </pc:sldMkLst>
        <pc:spChg chg="add del mod">
          <ac:chgData name="Prosia, Cristian" userId="6d6bb06b-66e8-4d14-91b4-4d65b958bba5" providerId="ADAL" clId="{97145726-68CD-4324-9AEE-0BB7C0BF58E5}" dt="2026-03-19T15:51:14.676" v="4036" actId="478"/>
          <ac:spMkLst>
            <pc:docMk/>
            <pc:sldMk cId="2641599478" sldId="297"/>
            <ac:spMk id="4" creationId="{E8816556-2E71-34C6-7C8F-1C765D34AD2E}"/>
          </ac:spMkLst>
        </pc:spChg>
        <pc:spChg chg="mod">
          <ac:chgData name="Prosia, Cristian" userId="6d6bb06b-66e8-4d14-91b4-4d65b958bba5" providerId="ADAL" clId="{97145726-68CD-4324-9AEE-0BB7C0BF58E5}" dt="2026-03-19T15:51:18.022" v="4038" actId="27636"/>
          <ac:spMkLst>
            <pc:docMk/>
            <pc:sldMk cId="2641599478" sldId="297"/>
            <ac:spMk id="6" creationId="{BFD47B52-0DAC-5AB4-F8A6-D6C1346E5A2D}"/>
          </ac:spMkLst>
        </pc:spChg>
        <pc:spChg chg="del">
          <ac:chgData name="Prosia, Cristian" userId="6d6bb06b-66e8-4d14-91b4-4d65b958bba5" providerId="ADAL" clId="{97145726-68CD-4324-9AEE-0BB7C0BF58E5}" dt="2026-03-19T15:51:13.467" v="4035" actId="478"/>
          <ac:spMkLst>
            <pc:docMk/>
            <pc:sldMk cId="2641599478" sldId="297"/>
            <ac:spMk id="8" creationId="{446047E7-C90A-091D-38C9-DEBCC6CC180E}"/>
          </ac:spMkLst>
        </pc:spChg>
        <pc:picChg chg="add mod">
          <ac:chgData name="Prosia, Cristian" userId="6d6bb06b-66e8-4d14-91b4-4d65b958bba5" providerId="ADAL" clId="{97145726-68CD-4324-9AEE-0BB7C0BF58E5}" dt="2026-03-19T13:22:51.536" v="3836" actId="27349"/>
          <ac:picMkLst>
            <pc:docMk/>
            <pc:sldMk cId="2641599478" sldId="297"/>
            <ac:picMk id="3" creationId="{729150F1-6DDE-570D-98FF-4FE0010D89C1}"/>
          </ac:picMkLst>
        </pc:picChg>
      </pc:sldChg>
      <pc:sldChg chg="add del">
        <pc:chgData name="Prosia, Cristian" userId="6d6bb06b-66e8-4d14-91b4-4d65b958bba5" providerId="ADAL" clId="{97145726-68CD-4324-9AEE-0BB7C0BF58E5}" dt="2026-03-19T09:29:24.573" v="2805"/>
        <pc:sldMkLst>
          <pc:docMk/>
          <pc:sldMk cId="829285239" sldId="298"/>
        </pc:sldMkLst>
      </pc:sldChg>
      <pc:sldChg chg="del">
        <pc:chgData name="Prosia, Cristian" userId="6d6bb06b-66e8-4d14-91b4-4d65b958bba5" providerId="ADAL" clId="{97145726-68CD-4324-9AEE-0BB7C0BF58E5}" dt="2026-03-19T09:27:44.463" v="2761" actId="47"/>
        <pc:sldMkLst>
          <pc:docMk/>
          <pc:sldMk cId="2497236531" sldId="298"/>
        </pc:sldMkLst>
      </pc:sldChg>
      <pc:sldChg chg="addSp delSp modSp add mod">
        <pc:chgData name="Prosia, Cristian" userId="6d6bb06b-66e8-4d14-91b4-4d65b958bba5" providerId="ADAL" clId="{97145726-68CD-4324-9AEE-0BB7C0BF58E5}" dt="2026-03-19T15:52:25.956" v="4060" actId="1076"/>
        <pc:sldMkLst>
          <pc:docMk/>
          <pc:sldMk cId="3984722822" sldId="298"/>
        </pc:sldMkLst>
        <pc:spChg chg="add mod">
          <ac:chgData name="Prosia, Cristian" userId="6d6bb06b-66e8-4d14-91b4-4d65b958bba5" providerId="ADAL" clId="{97145726-68CD-4324-9AEE-0BB7C0BF58E5}" dt="2026-03-19T15:52:22.984" v="4059" actId="14100"/>
          <ac:spMkLst>
            <pc:docMk/>
            <pc:sldMk cId="3984722822" sldId="298"/>
            <ac:spMk id="3" creationId="{2D63E560-75D0-9EA8-3619-46D12550369F}"/>
          </ac:spMkLst>
        </pc:spChg>
        <pc:spChg chg="add del mod">
          <ac:chgData name="Prosia, Cristian" userId="6d6bb06b-66e8-4d14-91b4-4d65b958bba5" providerId="ADAL" clId="{97145726-68CD-4324-9AEE-0BB7C0BF58E5}" dt="2026-03-19T15:51:21.948" v="4040" actId="478"/>
          <ac:spMkLst>
            <pc:docMk/>
            <pc:sldMk cId="3984722822" sldId="298"/>
            <ac:spMk id="5" creationId="{CA97FC81-C678-FE6E-783F-7BD3787389EA}"/>
          </ac:spMkLst>
        </pc:spChg>
        <pc:spChg chg="mod">
          <ac:chgData name="Prosia, Cristian" userId="6d6bb06b-66e8-4d14-91b4-4d65b958bba5" providerId="ADAL" clId="{97145726-68CD-4324-9AEE-0BB7C0BF58E5}" dt="2026-03-19T15:52:15.107" v="4057" actId="14100"/>
          <ac:spMkLst>
            <pc:docMk/>
            <pc:sldMk cId="3984722822" sldId="298"/>
            <ac:spMk id="6" creationId="{B57CADE4-107C-A3FA-666C-9E86FBD2F4DC}"/>
          </ac:spMkLst>
        </pc:spChg>
        <pc:spChg chg="del">
          <ac:chgData name="Prosia, Cristian" userId="6d6bb06b-66e8-4d14-91b4-4d65b958bba5" providerId="ADAL" clId="{97145726-68CD-4324-9AEE-0BB7C0BF58E5}" dt="2026-03-19T15:51:21.147" v="4039" actId="478"/>
          <ac:spMkLst>
            <pc:docMk/>
            <pc:sldMk cId="3984722822" sldId="298"/>
            <ac:spMk id="8" creationId="{901F5CAC-75CD-F81D-2F50-A12EA886CDA0}"/>
          </ac:spMkLst>
        </pc:spChg>
        <pc:picChg chg="add mod">
          <ac:chgData name="Prosia, Cristian" userId="6d6bb06b-66e8-4d14-91b4-4d65b958bba5" providerId="ADAL" clId="{97145726-68CD-4324-9AEE-0BB7C0BF58E5}" dt="2026-03-19T15:52:25.956" v="4060" actId="1076"/>
          <ac:picMkLst>
            <pc:docMk/>
            <pc:sldMk cId="3984722822" sldId="298"/>
            <ac:picMk id="4" creationId="{FC52A813-BE0D-F86A-939F-FD38DA474AEA}"/>
          </ac:picMkLst>
        </pc:picChg>
      </pc:sldChg>
      <pc:sldChg chg="addSp delSp modSp add mod">
        <pc:chgData name="Prosia, Cristian" userId="6d6bb06b-66e8-4d14-91b4-4d65b958bba5" providerId="ADAL" clId="{97145726-68CD-4324-9AEE-0BB7C0BF58E5}" dt="2026-03-19T15:56:04.945" v="4064" actId="27636"/>
        <pc:sldMkLst>
          <pc:docMk/>
          <pc:sldMk cId="2270120921" sldId="299"/>
        </pc:sldMkLst>
        <pc:spChg chg="add del mod">
          <ac:chgData name="Prosia, Cristian" userId="6d6bb06b-66e8-4d14-91b4-4d65b958bba5" providerId="ADAL" clId="{97145726-68CD-4324-9AEE-0BB7C0BF58E5}" dt="2026-03-19T15:52:35.562" v="4062" actId="478"/>
          <ac:spMkLst>
            <pc:docMk/>
            <pc:sldMk cId="2270120921" sldId="299"/>
            <ac:spMk id="3" creationId="{6F2AB68D-8C69-797A-79B2-85BF359EF6AD}"/>
          </ac:spMkLst>
        </pc:spChg>
        <pc:spChg chg="mod">
          <ac:chgData name="Prosia, Cristian" userId="6d6bb06b-66e8-4d14-91b4-4d65b958bba5" providerId="ADAL" clId="{97145726-68CD-4324-9AEE-0BB7C0BF58E5}" dt="2026-03-19T15:56:04.945" v="4064" actId="27636"/>
          <ac:spMkLst>
            <pc:docMk/>
            <pc:sldMk cId="2270120921" sldId="299"/>
            <ac:spMk id="6" creationId="{B06C26BE-FE73-2709-DFE8-510A8D24DF13}"/>
          </ac:spMkLst>
        </pc:spChg>
        <pc:spChg chg="del">
          <ac:chgData name="Prosia, Cristian" userId="6d6bb06b-66e8-4d14-91b4-4d65b958bba5" providerId="ADAL" clId="{97145726-68CD-4324-9AEE-0BB7C0BF58E5}" dt="2026-03-19T15:52:33.424" v="4061" actId="478"/>
          <ac:spMkLst>
            <pc:docMk/>
            <pc:sldMk cId="2270120921" sldId="299"/>
            <ac:spMk id="8" creationId="{5E2C97F7-AE11-3E0C-A5F5-E061C6BF5F81}"/>
          </ac:spMkLst>
        </pc:spChg>
      </pc:sldChg>
      <pc:sldChg chg="del">
        <pc:chgData name="Prosia, Cristian" userId="6d6bb06b-66e8-4d14-91b4-4d65b958bba5" providerId="ADAL" clId="{97145726-68CD-4324-9AEE-0BB7C0BF58E5}" dt="2026-03-19T09:27:44.463" v="2761" actId="47"/>
        <pc:sldMkLst>
          <pc:docMk/>
          <pc:sldMk cId="4030959563" sldId="299"/>
        </pc:sldMkLst>
      </pc:sldChg>
      <pc:sldChg chg="add del">
        <pc:chgData name="Prosia, Cristian" userId="6d6bb06b-66e8-4d14-91b4-4d65b958bba5" providerId="ADAL" clId="{97145726-68CD-4324-9AEE-0BB7C0BF58E5}" dt="2026-03-19T09:29:24.372" v="2804"/>
        <pc:sldMkLst>
          <pc:docMk/>
          <pc:sldMk cId="4095751442" sldId="299"/>
        </pc:sldMkLst>
      </pc:sldChg>
      <pc:sldChg chg="add del">
        <pc:chgData name="Prosia, Cristian" userId="6d6bb06b-66e8-4d14-91b4-4d65b958bba5" providerId="ADAL" clId="{97145726-68CD-4324-9AEE-0BB7C0BF58E5}" dt="2026-03-19T09:29:24.188" v="2803"/>
        <pc:sldMkLst>
          <pc:docMk/>
          <pc:sldMk cId="299156423" sldId="300"/>
        </pc:sldMkLst>
      </pc:sldChg>
      <pc:sldChg chg="del">
        <pc:chgData name="Prosia, Cristian" userId="6d6bb06b-66e8-4d14-91b4-4d65b958bba5" providerId="ADAL" clId="{97145726-68CD-4324-9AEE-0BB7C0BF58E5}" dt="2026-03-19T09:27:44.463" v="2761" actId="47"/>
        <pc:sldMkLst>
          <pc:docMk/>
          <pc:sldMk cId="1307441984" sldId="300"/>
        </pc:sldMkLst>
      </pc:sldChg>
      <pc:sldChg chg="addSp delSp modSp add mod">
        <pc:chgData name="Prosia, Cristian" userId="6d6bb06b-66e8-4d14-91b4-4d65b958bba5" providerId="ADAL" clId="{97145726-68CD-4324-9AEE-0BB7C0BF58E5}" dt="2026-03-19T15:57:07.620" v="4088" actId="14100"/>
        <pc:sldMkLst>
          <pc:docMk/>
          <pc:sldMk cId="2056125958" sldId="300"/>
        </pc:sldMkLst>
        <pc:spChg chg="add del mod">
          <ac:chgData name="Prosia, Cristian" userId="6d6bb06b-66e8-4d14-91b4-4d65b958bba5" providerId="ADAL" clId="{97145726-68CD-4324-9AEE-0BB7C0BF58E5}" dt="2026-03-19T15:56:10.985" v="4066" actId="478"/>
          <ac:spMkLst>
            <pc:docMk/>
            <pc:sldMk cId="2056125958" sldId="300"/>
            <ac:spMk id="3" creationId="{B63EBE90-FC38-4073-7A93-07E45226FE3A}"/>
          </ac:spMkLst>
        </pc:spChg>
        <pc:spChg chg="mod">
          <ac:chgData name="Prosia, Cristian" userId="6d6bb06b-66e8-4d14-91b4-4d65b958bba5" providerId="ADAL" clId="{97145726-68CD-4324-9AEE-0BB7C0BF58E5}" dt="2026-03-19T15:57:07.620" v="4088" actId="14100"/>
          <ac:spMkLst>
            <pc:docMk/>
            <pc:sldMk cId="2056125958" sldId="300"/>
            <ac:spMk id="6" creationId="{B8AE5D57-5CE2-2FB0-17B6-3EE41238ED97}"/>
          </ac:spMkLst>
        </pc:spChg>
        <pc:spChg chg="del">
          <ac:chgData name="Prosia, Cristian" userId="6d6bb06b-66e8-4d14-91b4-4d65b958bba5" providerId="ADAL" clId="{97145726-68CD-4324-9AEE-0BB7C0BF58E5}" dt="2026-03-19T15:56:09.940" v="4065" actId="478"/>
          <ac:spMkLst>
            <pc:docMk/>
            <pc:sldMk cId="2056125958" sldId="300"/>
            <ac:spMk id="8" creationId="{9F84A0E7-9925-D709-0603-7D4D8A760277}"/>
          </ac:spMkLst>
        </pc:spChg>
      </pc:sldChg>
      <pc:sldChg chg="addSp delSp modSp add mod">
        <pc:chgData name="Prosia, Cristian" userId="6d6bb06b-66e8-4d14-91b4-4d65b958bba5" providerId="ADAL" clId="{97145726-68CD-4324-9AEE-0BB7C0BF58E5}" dt="2026-03-19T15:56:27.472" v="4072" actId="27636"/>
        <pc:sldMkLst>
          <pc:docMk/>
          <pc:sldMk cId="31664474" sldId="301"/>
        </pc:sldMkLst>
        <pc:spChg chg="add del mod">
          <ac:chgData name="Prosia, Cristian" userId="6d6bb06b-66e8-4d14-91b4-4d65b958bba5" providerId="ADAL" clId="{97145726-68CD-4324-9AEE-0BB7C0BF58E5}" dt="2026-03-19T15:56:24.786" v="4070" actId="478"/>
          <ac:spMkLst>
            <pc:docMk/>
            <pc:sldMk cId="31664474" sldId="301"/>
            <ac:spMk id="3" creationId="{86CA06E2-09B3-471C-6EB7-656F4904460A}"/>
          </ac:spMkLst>
        </pc:spChg>
        <pc:spChg chg="mod">
          <ac:chgData name="Prosia, Cristian" userId="6d6bb06b-66e8-4d14-91b4-4d65b958bba5" providerId="ADAL" clId="{97145726-68CD-4324-9AEE-0BB7C0BF58E5}" dt="2026-03-19T15:56:27.472" v="4072" actId="27636"/>
          <ac:spMkLst>
            <pc:docMk/>
            <pc:sldMk cId="31664474" sldId="301"/>
            <ac:spMk id="6" creationId="{8CD9AFE8-4D86-8E7B-2D1E-FCB84497D4C3}"/>
          </ac:spMkLst>
        </pc:spChg>
        <pc:spChg chg="del">
          <ac:chgData name="Prosia, Cristian" userId="6d6bb06b-66e8-4d14-91b4-4d65b958bba5" providerId="ADAL" clId="{97145726-68CD-4324-9AEE-0BB7C0BF58E5}" dt="2026-03-19T15:56:24.037" v="4069" actId="478"/>
          <ac:spMkLst>
            <pc:docMk/>
            <pc:sldMk cId="31664474" sldId="301"/>
            <ac:spMk id="8" creationId="{5D81EE3E-B439-77DD-39C0-B2FAF3E4870E}"/>
          </ac:spMkLst>
        </pc:spChg>
      </pc:sldChg>
      <pc:sldChg chg="add del">
        <pc:chgData name="Prosia, Cristian" userId="6d6bb06b-66e8-4d14-91b4-4d65b958bba5" providerId="ADAL" clId="{97145726-68CD-4324-9AEE-0BB7C0BF58E5}" dt="2026-03-19T09:29:24.005" v="2802"/>
        <pc:sldMkLst>
          <pc:docMk/>
          <pc:sldMk cId="2487402554" sldId="301"/>
        </pc:sldMkLst>
      </pc:sldChg>
      <pc:sldChg chg="del">
        <pc:chgData name="Prosia, Cristian" userId="6d6bb06b-66e8-4d14-91b4-4d65b958bba5" providerId="ADAL" clId="{97145726-68CD-4324-9AEE-0BB7C0BF58E5}" dt="2026-03-19T09:27:44.463" v="2761" actId="47"/>
        <pc:sldMkLst>
          <pc:docMk/>
          <pc:sldMk cId="2799158075" sldId="301"/>
        </pc:sldMkLst>
      </pc:sldChg>
      <pc:sldChg chg="del">
        <pc:chgData name="Prosia, Cristian" userId="6d6bb06b-66e8-4d14-91b4-4d65b958bba5" providerId="ADAL" clId="{97145726-68CD-4324-9AEE-0BB7C0BF58E5}" dt="2026-03-19T09:27:44.463" v="2761" actId="47"/>
        <pc:sldMkLst>
          <pc:docMk/>
          <pc:sldMk cId="366223583" sldId="302"/>
        </pc:sldMkLst>
      </pc:sldChg>
      <pc:sldChg chg="addSp delSp modSp add mod">
        <pc:chgData name="Prosia, Cristian" userId="6d6bb06b-66e8-4d14-91b4-4d65b958bba5" providerId="ADAL" clId="{97145726-68CD-4324-9AEE-0BB7C0BF58E5}" dt="2026-03-19T15:56:34.948" v="4076" actId="27636"/>
        <pc:sldMkLst>
          <pc:docMk/>
          <pc:sldMk cId="2588981767" sldId="302"/>
        </pc:sldMkLst>
        <pc:spChg chg="add del mod">
          <ac:chgData name="Prosia, Cristian" userId="6d6bb06b-66e8-4d14-91b4-4d65b958bba5" providerId="ADAL" clId="{97145726-68CD-4324-9AEE-0BB7C0BF58E5}" dt="2026-03-19T15:56:32.198" v="4074" actId="478"/>
          <ac:spMkLst>
            <pc:docMk/>
            <pc:sldMk cId="2588981767" sldId="302"/>
            <ac:spMk id="3" creationId="{F0BCA073-04AF-0C6F-B3E8-1472C7D9C784}"/>
          </ac:spMkLst>
        </pc:spChg>
        <pc:spChg chg="mod">
          <ac:chgData name="Prosia, Cristian" userId="6d6bb06b-66e8-4d14-91b4-4d65b958bba5" providerId="ADAL" clId="{97145726-68CD-4324-9AEE-0BB7C0BF58E5}" dt="2026-03-19T15:56:34.948" v="4076" actId="27636"/>
          <ac:spMkLst>
            <pc:docMk/>
            <pc:sldMk cId="2588981767" sldId="302"/>
            <ac:spMk id="6" creationId="{C0184111-ED9B-5E32-AC9D-E9126FC07D42}"/>
          </ac:spMkLst>
        </pc:spChg>
        <pc:spChg chg="del">
          <ac:chgData name="Prosia, Cristian" userId="6d6bb06b-66e8-4d14-91b4-4d65b958bba5" providerId="ADAL" clId="{97145726-68CD-4324-9AEE-0BB7C0BF58E5}" dt="2026-03-19T15:56:31.515" v="4073" actId="478"/>
          <ac:spMkLst>
            <pc:docMk/>
            <pc:sldMk cId="2588981767" sldId="302"/>
            <ac:spMk id="8" creationId="{621C28BA-1BDC-38E2-7D3B-3EB639B05A44}"/>
          </ac:spMkLst>
        </pc:spChg>
      </pc:sldChg>
      <pc:sldChg chg="del">
        <pc:chgData name="Prosia, Cristian" userId="6d6bb06b-66e8-4d14-91b4-4d65b958bba5" providerId="ADAL" clId="{97145726-68CD-4324-9AEE-0BB7C0BF58E5}" dt="2026-03-19T09:27:44.463" v="2761" actId="47"/>
        <pc:sldMkLst>
          <pc:docMk/>
          <pc:sldMk cId="1258283216" sldId="303"/>
        </pc:sldMkLst>
      </pc:sldChg>
      <pc:sldChg chg="addSp delSp modSp add mod">
        <pc:chgData name="Prosia, Cristian" userId="6d6bb06b-66e8-4d14-91b4-4d65b958bba5" providerId="ADAL" clId="{97145726-68CD-4324-9AEE-0BB7C0BF58E5}" dt="2026-03-19T15:56:43.490" v="4081" actId="27636"/>
        <pc:sldMkLst>
          <pc:docMk/>
          <pc:sldMk cId="4068068756" sldId="303"/>
        </pc:sldMkLst>
        <pc:spChg chg="add mod">
          <ac:chgData name="Prosia, Cristian" userId="6d6bb06b-66e8-4d14-91b4-4d65b958bba5" providerId="ADAL" clId="{97145726-68CD-4324-9AEE-0BB7C0BF58E5}" dt="2026-03-19T13:27:22.839" v="3898"/>
          <ac:spMkLst>
            <pc:docMk/>
            <pc:sldMk cId="4068068756" sldId="303"/>
            <ac:spMk id="2" creationId="{FA08526C-501F-BBC6-3E73-A0F3FF3BAEAF}"/>
          </ac:spMkLst>
        </pc:spChg>
        <pc:spChg chg="add del mod">
          <ac:chgData name="Prosia, Cristian" userId="6d6bb06b-66e8-4d14-91b4-4d65b958bba5" providerId="ADAL" clId="{97145726-68CD-4324-9AEE-0BB7C0BF58E5}" dt="2026-03-19T15:56:41.032" v="4079" actId="478"/>
          <ac:spMkLst>
            <pc:docMk/>
            <pc:sldMk cId="4068068756" sldId="303"/>
            <ac:spMk id="3" creationId="{C7F7C299-B710-34D4-ED09-B9BE9B7C6DBE}"/>
          </ac:spMkLst>
        </pc:spChg>
        <pc:spChg chg="mod">
          <ac:chgData name="Prosia, Cristian" userId="6d6bb06b-66e8-4d14-91b4-4d65b958bba5" providerId="ADAL" clId="{97145726-68CD-4324-9AEE-0BB7C0BF58E5}" dt="2026-03-19T15:56:43.490" v="4081" actId="27636"/>
          <ac:spMkLst>
            <pc:docMk/>
            <pc:sldMk cId="4068068756" sldId="303"/>
            <ac:spMk id="6" creationId="{CE9A56F0-5EF5-BA19-AB60-FBAF135B76E1}"/>
          </ac:spMkLst>
        </pc:spChg>
        <pc:spChg chg="del mod">
          <ac:chgData name="Prosia, Cristian" userId="6d6bb06b-66e8-4d14-91b4-4d65b958bba5" providerId="ADAL" clId="{97145726-68CD-4324-9AEE-0BB7C0BF58E5}" dt="2026-03-19T15:56:39.212" v="4078" actId="478"/>
          <ac:spMkLst>
            <pc:docMk/>
            <pc:sldMk cId="4068068756" sldId="303"/>
            <ac:spMk id="8" creationId="{E9EA1FAE-DAC4-3BB9-A8E1-0CA8DDE83EFE}"/>
          </ac:spMkLst>
        </pc:spChg>
      </pc:sldChg>
      <pc:sldChg chg="addSp delSp modSp add mod">
        <pc:chgData name="Prosia, Cristian" userId="6d6bb06b-66e8-4d14-91b4-4d65b958bba5" providerId="ADAL" clId="{97145726-68CD-4324-9AEE-0BB7C0BF58E5}" dt="2026-03-19T15:56:59.084" v="4087" actId="27636"/>
        <pc:sldMkLst>
          <pc:docMk/>
          <pc:sldMk cId="1169264831" sldId="304"/>
        </pc:sldMkLst>
        <pc:spChg chg="add del mod">
          <ac:chgData name="Prosia, Cristian" userId="6d6bb06b-66e8-4d14-91b4-4d65b958bba5" providerId="ADAL" clId="{97145726-68CD-4324-9AEE-0BB7C0BF58E5}" dt="2026-03-19T15:56:49.533" v="4083" actId="478"/>
          <ac:spMkLst>
            <pc:docMk/>
            <pc:sldMk cId="1169264831" sldId="304"/>
            <ac:spMk id="3" creationId="{A9F25DE2-5842-C551-E222-594452A0B83E}"/>
          </ac:spMkLst>
        </pc:spChg>
        <pc:spChg chg="mod">
          <ac:chgData name="Prosia, Cristian" userId="6d6bb06b-66e8-4d14-91b4-4d65b958bba5" providerId="ADAL" clId="{97145726-68CD-4324-9AEE-0BB7C0BF58E5}" dt="2026-03-19T15:56:59.084" v="4087" actId="27636"/>
          <ac:spMkLst>
            <pc:docMk/>
            <pc:sldMk cId="1169264831" sldId="304"/>
            <ac:spMk id="6" creationId="{EDC63388-5526-AF6C-6494-D70D5F51CC6C}"/>
          </ac:spMkLst>
        </pc:spChg>
        <pc:spChg chg="del">
          <ac:chgData name="Prosia, Cristian" userId="6d6bb06b-66e8-4d14-91b4-4d65b958bba5" providerId="ADAL" clId="{97145726-68CD-4324-9AEE-0BB7C0BF58E5}" dt="2026-03-19T15:56:48.785" v="4082" actId="478"/>
          <ac:spMkLst>
            <pc:docMk/>
            <pc:sldMk cId="1169264831" sldId="304"/>
            <ac:spMk id="8" creationId="{9BCA976F-7B1B-97A9-0099-9EE8C952165E}"/>
          </ac:spMkLst>
        </pc:spChg>
      </pc:sldChg>
      <pc:sldChg chg="del">
        <pc:chgData name="Prosia, Cristian" userId="6d6bb06b-66e8-4d14-91b4-4d65b958bba5" providerId="ADAL" clId="{97145726-68CD-4324-9AEE-0BB7C0BF58E5}" dt="2026-03-19T09:27:44.463" v="2761" actId="47"/>
        <pc:sldMkLst>
          <pc:docMk/>
          <pc:sldMk cId="4241695990" sldId="304"/>
        </pc:sldMkLst>
      </pc:sldChg>
      <pc:sldChg chg="del">
        <pc:chgData name="Prosia, Cristian" userId="6d6bb06b-66e8-4d14-91b4-4d65b958bba5" providerId="ADAL" clId="{97145726-68CD-4324-9AEE-0BB7C0BF58E5}" dt="2026-03-19T09:27:44.463" v="2761" actId="47"/>
        <pc:sldMkLst>
          <pc:docMk/>
          <pc:sldMk cId="1552246078" sldId="305"/>
        </pc:sldMkLst>
      </pc:sldChg>
      <pc:sldChg chg="addSp delSp modSp add mod">
        <pc:chgData name="Prosia, Cristian" userId="6d6bb06b-66e8-4d14-91b4-4d65b958bba5" providerId="ADAL" clId="{97145726-68CD-4324-9AEE-0BB7C0BF58E5}" dt="2026-03-19T15:57:20.929" v="4093" actId="14100"/>
        <pc:sldMkLst>
          <pc:docMk/>
          <pc:sldMk cId="2763460207" sldId="305"/>
        </pc:sldMkLst>
        <pc:spChg chg="add del mod">
          <ac:chgData name="Prosia, Cristian" userId="6d6bb06b-66e8-4d14-91b4-4d65b958bba5" providerId="ADAL" clId="{97145726-68CD-4324-9AEE-0BB7C0BF58E5}" dt="2026-03-19T15:57:15.440" v="4090" actId="478"/>
          <ac:spMkLst>
            <pc:docMk/>
            <pc:sldMk cId="2763460207" sldId="305"/>
            <ac:spMk id="3" creationId="{782DF025-D5AC-45DC-E1C9-2B8CC277114B}"/>
          </ac:spMkLst>
        </pc:spChg>
        <pc:spChg chg="mod">
          <ac:chgData name="Prosia, Cristian" userId="6d6bb06b-66e8-4d14-91b4-4d65b958bba5" providerId="ADAL" clId="{97145726-68CD-4324-9AEE-0BB7C0BF58E5}" dt="2026-03-19T15:57:20.929" v="4093" actId="14100"/>
          <ac:spMkLst>
            <pc:docMk/>
            <pc:sldMk cId="2763460207" sldId="305"/>
            <ac:spMk id="6" creationId="{B5A710B4-CF61-E456-1C78-B555279519BA}"/>
          </ac:spMkLst>
        </pc:spChg>
        <pc:spChg chg="del">
          <ac:chgData name="Prosia, Cristian" userId="6d6bb06b-66e8-4d14-91b4-4d65b958bba5" providerId="ADAL" clId="{97145726-68CD-4324-9AEE-0BB7C0BF58E5}" dt="2026-03-19T15:57:14.771" v="4089" actId="478"/>
          <ac:spMkLst>
            <pc:docMk/>
            <pc:sldMk cId="2763460207" sldId="305"/>
            <ac:spMk id="8" creationId="{02643BD9-75D8-C320-2936-FED232F4F616}"/>
          </ac:spMkLst>
        </pc:spChg>
      </pc:sldChg>
      <pc:sldChg chg="del">
        <pc:chgData name="Prosia, Cristian" userId="6d6bb06b-66e8-4d14-91b4-4d65b958bba5" providerId="ADAL" clId="{97145726-68CD-4324-9AEE-0BB7C0BF58E5}" dt="2026-03-19T09:27:44.463" v="2761" actId="47"/>
        <pc:sldMkLst>
          <pc:docMk/>
          <pc:sldMk cId="1139032730" sldId="306"/>
        </pc:sldMkLst>
      </pc:sldChg>
      <pc:sldChg chg="addSp delSp modSp add mod">
        <pc:chgData name="Prosia, Cristian" userId="6d6bb06b-66e8-4d14-91b4-4d65b958bba5" providerId="ADAL" clId="{97145726-68CD-4324-9AEE-0BB7C0BF58E5}" dt="2026-03-19T15:57:27.657" v="4097" actId="27636"/>
        <pc:sldMkLst>
          <pc:docMk/>
          <pc:sldMk cId="1920876922" sldId="306"/>
        </pc:sldMkLst>
        <pc:spChg chg="add del mod">
          <ac:chgData name="Prosia, Cristian" userId="6d6bb06b-66e8-4d14-91b4-4d65b958bba5" providerId="ADAL" clId="{97145726-68CD-4324-9AEE-0BB7C0BF58E5}" dt="2026-03-19T15:57:24.955" v="4095" actId="478"/>
          <ac:spMkLst>
            <pc:docMk/>
            <pc:sldMk cId="1920876922" sldId="306"/>
            <ac:spMk id="3" creationId="{881058F7-A42C-A33F-C605-358AFCF933CA}"/>
          </ac:spMkLst>
        </pc:spChg>
        <pc:spChg chg="mod">
          <ac:chgData name="Prosia, Cristian" userId="6d6bb06b-66e8-4d14-91b4-4d65b958bba5" providerId="ADAL" clId="{97145726-68CD-4324-9AEE-0BB7C0BF58E5}" dt="2026-03-19T15:57:27.657" v="4097" actId="27636"/>
          <ac:spMkLst>
            <pc:docMk/>
            <pc:sldMk cId="1920876922" sldId="306"/>
            <ac:spMk id="6" creationId="{B5168EFD-618A-038F-49A8-8D71A1D73B6B}"/>
          </ac:spMkLst>
        </pc:spChg>
        <pc:spChg chg="del">
          <ac:chgData name="Prosia, Cristian" userId="6d6bb06b-66e8-4d14-91b4-4d65b958bba5" providerId="ADAL" clId="{97145726-68CD-4324-9AEE-0BB7C0BF58E5}" dt="2026-03-19T15:57:24.202" v="4094" actId="478"/>
          <ac:spMkLst>
            <pc:docMk/>
            <pc:sldMk cId="1920876922" sldId="306"/>
            <ac:spMk id="8" creationId="{B83B74F0-9916-376B-5ADE-EF88EF183921}"/>
          </ac:spMkLst>
        </pc:spChg>
      </pc:sldChg>
      <pc:sldChg chg="del">
        <pc:chgData name="Prosia, Cristian" userId="6d6bb06b-66e8-4d14-91b4-4d65b958bba5" providerId="ADAL" clId="{97145726-68CD-4324-9AEE-0BB7C0BF58E5}" dt="2026-03-19T09:27:44.463" v="2761" actId="47"/>
        <pc:sldMkLst>
          <pc:docMk/>
          <pc:sldMk cId="1438751065" sldId="307"/>
        </pc:sldMkLst>
      </pc:sldChg>
      <pc:sldChg chg="addSp delSp modSp add mod">
        <pc:chgData name="Prosia, Cristian" userId="6d6bb06b-66e8-4d14-91b4-4d65b958bba5" providerId="ADAL" clId="{97145726-68CD-4324-9AEE-0BB7C0BF58E5}" dt="2026-03-19T15:57:34.614" v="4101" actId="27636"/>
        <pc:sldMkLst>
          <pc:docMk/>
          <pc:sldMk cId="2324728547" sldId="307"/>
        </pc:sldMkLst>
        <pc:spChg chg="add del mod">
          <ac:chgData name="Prosia, Cristian" userId="6d6bb06b-66e8-4d14-91b4-4d65b958bba5" providerId="ADAL" clId="{97145726-68CD-4324-9AEE-0BB7C0BF58E5}" dt="2026-03-19T15:57:31.937" v="4099" actId="478"/>
          <ac:spMkLst>
            <pc:docMk/>
            <pc:sldMk cId="2324728547" sldId="307"/>
            <ac:spMk id="3" creationId="{95437517-8EAE-50B3-AE6B-5FC8B691F99C}"/>
          </ac:spMkLst>
        </pc:spChg>
        <pc:spChg chg="mod">
          <ac:chgData name="Prosia, Cristian" userId="6d6bb06b-66e8-4d14-91b4-4d65b958bba5" providerId="ADAL" clId="{97145726-68CD-4324-9AEE-0BB7C0BF58E5}" dt="2026-03-19T15:57:34.614" v="4101" actId="27636"/>
          <ac:spMkLst>
            <pc:docMk/>
            <pc:sldMk cId="2324728547" sldId="307"/>
            <ac:spMk id="6" creationId="{028F8499-5BF0-3AB5-2140-6DBE14F327EB}"/>
          </ac:spMkLst>
        </pc:spChg>
        <pc:spChg chg="del">
          <ac:chgData name="Prosia, Cristian" userId="6d6bb06b-66e8-4d14-91b4-4d65b958bba5" providerId="ADAL" clId="{97145726-68CD-4324-9AEE-0BB7C0BF58E5}" dt="2026-03-19T15:57:31.171" v="4098" actId="478"/>
          <ac:spMkLst>
            <pc:docMk/>
            <pc:sldMk cId="2324728547" sldId="307"/>
            <ac:spMk id="8" creationId="{BE74B7B6-4784-D623-A93B-911788E01FF5}"/>
          </ac:spMkLst>
        </pc:spChg>
      </pc:sldChg>
      <pc:sldChg chg="del">
        <pc:chgData name="Prosia, Cristian" userId="6d6bb06b-66e8-4d14-91b4-4d65b958bba5" providerId="ADAL" clId="{97145726-68CD-4324-9AEE-0BB7C0BF58E5}" dt="2026-03-19T09:27:44.463" v="2761" actId="47"/>
        <pc:sldMkLst>
          <pc:docMk/>
          <pc:sldMk cId="2182396392" sldId="308"/>
        </pc:sldMkLst>
      </pc:sldChg>
      <pc:sldChg chg="addSp delSp modSp add mod">
        <pc:chgData name="Prosia, Cristian" userId="6d6bb06b-66e8-4d14-91b4-4d65b958bba5" providerId="ADAL" clId="{97145726-68CD-4324-9AEE-0BB7C0BF58E5}" dt="2026-03-19T15:57:42.031" v="4105" actId="27636"/>
        <pc:sldMkLst>
          <pc:docMk/>
          <pc:sldMk cId="4089119970" sldId="308"/>
        </pc:sldMkLst>
        <pc:spChg chg="add del mod">
          <ac:chgData name="Prosia, Cristian" userId="6d6bb06b-66e8-4d14-91b4-4d65b958bba5" providerId="ADAL" clId="{97145726-68CD-4324-9AEE-0BB7C0BF58E5}" dt="2026-03-19T15:57:39.698" v="4103" actId="478"/>
          <ac:spMkLst>
            <pc:docMk/>
            <pc:sldMk cId="4089119970" sldId="308"/>
            <ac:spMk id="3" creationId="{CE4C3DCF-8CCA-1BCA-B0E5-4BF7FDEF6AD3}"/>
          </ac:spMkLst>
        </pc:spChg>
        <pc:spChg chg="mod">
          <ac:chgData name="Prosia, Cristian" userId="6d6bb06b-66e8-4d14-91b4-4d65b958bba5" providerId="ADAL" clId="{97145726-68CD-4324-9AEE-0BB7C0BF58E5}" dt="2026-03-19T15:57:42.031" v="4105" actId="27636"/>
          <ac:spMkLst>
            <pc:docMk/>
            <pc:sldMk cId="4089119970" sldId="308"/>
            <ac:spMk id="6" creationId="{2716D9C3-EAA6-EC68-74DD-EF64DE593360}"/>
          </ac:spMkLst>
        </pc:spChg>
        <pc:spChg chg="del">
          <ac:chgData name="Prosia, Cristian" userId="6d6bb06b-66e8-4d14-91b4-4d65b958bba5" providerId="ADAL" clId="{97145726-68CD-4324-9AEE-0BB7C0BF58E5}" dt="2026-03-19T15:57:38.381" v="4102" actId="478"/>
          <ac:spMkLst>
            <pc:docMk/>
            <pc:sldMk cId="4089119970" sldId="308"/>
            <ac:spMk id="8" creationId="{52B5FB8D-1247-7FAE-1362-E453882DFA54}"/>
          </ac:spMkLst>
        </pc:spChg>
      </pc:sldChg>
      <pc:sldChg chg="addSp delSp modSp add mod">
        <pc:chgData name="Prosia, Cristian" userId="6d6bb06b-66e8-4d14-91b4-4d65b958bba5" providerId="ADAL" clId="{97145726-68CD-4324-9AEE-0BB7C0BF58E5}" dt="2026-03-19T15:57:50.629" v="4109" actId="27636"/>
        <pc:sldMkLst>
          <pc:docMk/>
          <pc:sldMk cId="2314105006" sldId="309"/>
        </pc:sldMkLst>
        <pc:spChg chg="add del mod">
          <ac:chgData name="Prosia, Cristian" userId="6d6bb06b-66e8-4d14-91b4-4d65b958bba5" providerId="ADAL" clId="{97145726-68CD-4324-9AEE-0BB7C0BF58E5}" dt="2026-03-19T15:57:48.227" v="4107" actId="478"/>
          <ac:spMkLst>
            <pc:docMk/>
            <pc:sldMk cId="2314105006" sldId="309"/>
            <ac:spMk id="3" creationId="{2434CD82-251B-5562-CB03-CE2C1EB585D0}"/>
          </ac:spMkLst>
        </pc:spChg>
        <pc:spChg chg="mod">
          <ac:chgData name="Prosia, Cristian" userId="6d6bb06b-66e8-4d14-91b4-4d65b958bba5" providerId="ADAL" clId="{97145726-68CD-4324-9AEE-0BB7C0BF58E5}" dt="2026-03-19T15:57:50.629" v="4109" actId="27636"/>
          <ac:spMkLst>
            <pc:docMk/>
            <pc:sldMk cId="2314105006" sldId="309"/>
            <ac:spMk id="6" creationId="{A236BE79-13BD-9C44-2750-D0F6A48E7957}"/>
          </ac:spMkLst>
        </pc:spChg>
        <pc:spChg chg="del">
          <ac:chgData name="Prosia, Cristian" userId="6d6bb06b-66e8-4d14-91b4-4d65b958bba5" providerId="ADAL" clId="{97145726-68CD-4324-9AEE-0BB7C0BF58E5}" dt="2026-03-19T15:57:47.012" v="4106" actId="478"/>
          <ac:spMkLst>
            <pc:docMk/>
            <pc:sldMk cId="2314105006" sldId="309"/>
            <ac:spMk id="8" creationId="{EE903C7D-42B2-99CA-BA2A-A37BD4FAE8D0}"/>
          </ac:spMkLst>
        </pc:spChg>
      </pc:sldChg>
      <pc:sldChg chg="del">
        <pc:chgData name="Prosia, Cristian" userId="6d6bb06b-66e8-4d14-91b4-4d65b958bba5" providerId="ADAL" clId="{97145726-68CD-4324-9AEE-0BB7C0BF58E5}" dt="2026-03-19T09:27:44.463" v="2761" actId="47"/>
        <pc:sldMkLst>
          <pc:docMk/>
          <pc:sldMk cId="2638846919" sldId="309"/>
        </pc:sldMkLst>
      </pc:sldChg>
      <pc:sldChg chg="addSp delSp modSp add mod">
        <pc:chgData name="Prosia, Cristian" userId="6d6bb06b-66e8-4d14-91b4-4d65b958bba5" providerId="ADAL" clId="{97145726-68CD-4324-9AEE-0BB7C0BF58E5}" dt="2026-03-19T15:57:57.083" v="4113" actId="27636"/>
        <pc:sldMkLst>
          <pc:docMk/>
          <pc:sldMk cId="393548727" sldId="310"/>
        </pc:sldMkLst>
        <pc:spChg chg="add del mod">
          <ac:chgData name="Prosia, Cristian" userId="6d6bb06b-66e8-4d14-91b4-4d65b958bba5" providerId="ADAL" clId="{97145726-68CD-4324-9AEE-0BB7C0BF58E5}" dt="2026-03-19T15:57:54.475" v="4111" actId="478"/>
          <ac:spMkLst>
            <pc:docMk/>
            <pc:sldMk cId="393548727" sldId="310"/>
            <ac:spMk id="3" creationId="{8CF63589-E1C8-F895-ADD0-706ECBA07D20}"/>
          </ac:spMkLst>
        </pc:spChg>
        <pc:spChg chg="mod">
          <ac:chgData name="Prosia, Cristian" userId="6d6bb06b-66e8-4d14-91b4-4d65b958bba5" providerId="ADAL" clId="{97145726-68CD-4324-9AEE-0BB7C0BF58E5}" dt="2026-03-19T15:57:57.083" v="4113" actId="27636"/>
          <ac:spMkLst>
            <pc:docMk/>
            <pc:sldMk cId="393548727" sldId="310"/>
            <ac:spMk id="6" creationId="{1D7ED432-E212-4F68-9859-5667C0958D5D}"/>
          </ac:spMkLst>
        </pc:spChg>
        <pc:spChg chg="del">
          <ac:chgData name="Prosia, Cristian" userId="6d6bb06b-66e8-4d14-91b4-4d65b958bba5" providerId="ADAL" clId="{97145726-68CD-4324-9AEE-0BB7C0BF58E5}" dt="2026-03-19T15:57:53.727" v="4110" actId="478"/>
          <ac:spMkLst>
            <pc:docMk/>
            <pc:sldMk cId="393548727" sldId="310"/>
            <ac:spMk id="8" creationId="{A746F942-3378-D0C4-B7A3-00FDB788F249}"/>
          </ac:spMkLst>
        </pc:spChg>
      </pc:sldChg>
      <pc:sldChg chg="del">
        <pc:chgData name="Prosia, Cristian" userId="6d6bb06b-66e8-4d14-91b4-4d65b958bba5" providerId="ADAL" clId="{97145726-68CD-4324-9AEE-0BB7C0BF58E5}" dt="2026-03-19T09:27:44.463" v="2761" actId="47"/>
        <pc:sldMkLst>
          <pc:docMk/>
          <pc:sldMk cId="2219651055" sldId="310"/>
        </pc:sldMkLst>
      </pc:sldChg>
      <pc:sldChg chg="del">
        <pc:chgData name="Prosia, Cristian" userId="6d6bb06b-66e8-4d14-91b4-4d65b958bba5" providerId="ADAL" clId="{97145726-68CD-4324-9AEE-0BB7C0BF58E5}" dt="2026-03-19T09:27:44.463" v="2761" actId="47"/>
        <pc:sldMkLst>
          <pc:docMk/>
          <pc:sldMk cId="2031638017" sldId="311"/>
        </pc:sldMkLst>
      </pc:sldChg>
      <pc:sldChg chg="addSp delSp modSp add mod">
        <pc:chgData name="Prosia, Cristian" userId="6d6bb06b-66e8-4d14-91b4-4d65b958bba5" providerId="ADAL" clId="{97145726-68CD-4324-9AEE-0BB7C0BF58E5}" dt="2026-03-19T15:58:05.461" v="4117" actId="27636"/>
        <pc:sldMkLst>
          <pc:docMk/>
          <pc:sldMk cId="2321511106" sldId="311"/>
        </pc:sldMkLst>
        <pc:spChg chg="add del mod">
          <ac:chgData name="Prosia, Cristian" userId="6d6bb06b-66e8-4d14-91b4-4d65b958bba5" providerId="ADAL" clId="{97145726-68CD-4324-9AEE-0BB7C0BF58E5}" dt="2026-03-19T15:58:02.573" v="4115" actId="478"/>
          <ac:spMkLst>
            <pc:docMk/>
            <pc:sldMk cId="2321511106" sldId="311"/>
            <ac:spMk id="3" creationId="{AFA07383-99D2-5ABD-6BF1-42102D285260}"/>
          </ac:spMkLst>
        </pc:spChg>
        <pc:spChg chg="mod">
          <ac:chgData name="Prosia, Cristian" userId="6d6bb06b-66e8-4d14-91b4-4d65b958bba5" providerId="ADAL" clId="{97145726-68CD-4324-9AEE-0BB7C0BF58E5}" dt="2026-03-19T15:58:05.461" v="4117" actId="27636"/>
          <ac:spMkLst>
            <pc:docMk/>
            <pc:sldMk cId="2321511106" sldId="311"/>
            <ac:spMk id="6" creationId="{1CC87A14-49EA-B4D5-A261-25E3C1A40D2C}"/>
          </ac:spMkLst>
        </pc:spChg>
        <pc:spChg chg="del">
          <ac:chgData name="Prosia, Cristian" userId="6d6bb06b-66e8-4d14-91b4-4d65b958bba5" providerId="ADAL" clId="{97145726-68CD-4324-9AEE-0BB7C0BF58E5}" dt="2026-03-19T15:58:01.792" v="4114" actId="478"/>
          <ac:spMkLst>
            <pc:docMk/>
            <pc:sldMk cId="2321511106" sldId="311"/>
            <ac:spMk id="8" creationId="{568557FF-BD5A-9B88-9715-60D77F1FA186}"/>
          </ac:spMkLst>
        </pc:spChg>
      </pc:sldChg>
      <pc:sldChg chg="del">
        <pc:chgData name="Prosia, Cristian" userId="6d6bb06b-66e8-4d14-91b4-4d65b958bba5" providerId="ADAL" clId="{97145726-68CD-4324-9AEE-0BB7C0BF58E5}" dt="2026-03-19T09:27:44.463" v="2761" actId="47"/>
        <pc:sldMkLst>
          <pc:docMk/>
          <pc:sldMk cId="1843275850" sldId="312"/>
        </pc:sldMkLst>
      </pc:sldChg>
      <pc:sldChg chg="addSp delSp modSp add mod">
        <pc:chgData name="Prosia, Cristian" userId="6d6bb06b-66e8-4d14-91b4-4d65b958bba5" providerId="ADAL" clId="{97145726-68CD-4324-9AEE-0BB7C0BF58E5}" dt="2026-03-19T15:58:13.026" v="4121" actId="27636"/>
        <pc:sldMkLst>
          <pc:docMk/>
          <pc:sldMk cId="4141535530" sldId="312"/>
        </pc:sldMkLst>
        <pc:spChg chg="add del mod">
          <ac:chgData name="Prosia, Cristian" userId="6d6bb06b-66e8-4d14-91b4-4d65b958bba5" providerId="ADAL" clId="{97145726-68CD-4324-9AEE-0BB7C0BF58E5}" dt="2026-03-19T15:58:10.505" v="4119" actId="478"/>
          <ac:spMkLst>
            <pc:docMk/>
            <pc:sldMk cId="4141535530" sldId="312"/>
            <ac:spMk id="3" creationId="{92041EEA-C4C2-FC3B-1E71-AC602EC8295D}"/>
          </ac:spMkLst>
        </pc:spChg>
        <pc:spChg chg="mod">
          <ac:chgData name="Prosia, Cristian" userId="6d6bb06b-66e8-4d14-91b4-4d65b958bba5" providerId="ADAL" clId="{97145726-68CD-4324-9AEE-0BB7C0BF58E5}" dt="2026-03-19T15:58:13.026" v="4121" actId="27636"/>
          <ac:spMkLst>
            <pc:docMk/>
            <pc:sldMk cId="4141535530" sldId="312"/>
            <ac:spMk id="6" creationId="{B8686C6D-881E-9AB9-1E8F-28322DC432A9}"/>
          </ac:spMkLst>
        </pc:spChg>
        <pc:spChg chg="del">
          <ac:chgData name="Prosia, Cristian" userId="6d6bb06b-66e8-4d14-91b4-4d65b958bba5" providerId="ADAL" clId="{97145726-68CD-4324-9AEE-0BB7C0BF58E5}" dt="2026-03-19T15:58:09.707" v="4118" actId="478"/>
          <ac:spMkLst>
            <pc:docMk/>
            <pc:sldMk cId="4141535530" sldId="312"/>
            <ac:spMk id="8" creationId="{7E6A0EAA-3C10-78D7-B1CE-156959C2B561}"/>
          </ac:spMkLst>
        </pc:spChg>
      </pc:sldChg>
      <pc:sldChg chg="del">
        <pc:chgData name="Prosia, Cristian" userId="6d6bb06b-66e8-4d14-91b4-4d65b958bba5" providerId="ADAL" clId="{97145726-68CD-4324-9AEE-0BB7C0BF58E5}" dt="2026-03-19T09:27:44.463" v="2761" actId="47"/>
        <pc:sldMkLst>
          <pc:docMk/>
          <pc:sldMk cId="411181752" sldId="313"/>
        </pc:sldMkLst>
      </pc:sldChg>
      <pc:sldChg chg="addSp delSp modSp add mod">
        <pc:chgData name="Prosia, Cristian" userId="6d6bb06b-66e8-4d14-91b4-4d65b958bba5" providerId="ADAL" clId="{97145726-68CD-4324-9AEE-0BB7C0BF58E5}" dt="2026-03-19T15:58:20.012" v="4125" actId="27636"/>
        <pc:sldMkLst>
          <pc:docMk/>
          <pc:sldMk cId="2188258142" sldId="313"/>
        </pc:sldMkLst>
        <pc:spChg chg="add del mod">
          <ac:chgData name="Prosia, Cristian" userId="6d6bb06b-66e8-4d14-91b4-4d65b958bba5" providerId="ADAL" clId="{97145726-68CD-4324-9AEE-0BB7C0BF58E5}" dt="2026-03-19T15:58:17.263" v="4123" actId="478"/>
          <ac:spMkLst>
            <pc:docMk/>
            <pc:sldMk cId="2188258142" sldId="313"/>
            <ac:spMk id="3" creationId="{7190045F-421C-E03E-93F7-AF9831619CAD}"/>
          </ac:spMkLst>
        </pc:spChg>
        <pc:spChg chg="mod">
          <ac:chgData name="Prosia, Cristian" userId="6d6bb06b-66e8-4d14-91b4-4d65b958bba5" providerId="ADAL" clId="{97145726-68CD-4324-9AEE-0BB7C0BF58E5}" dt="2026-03-19T15:58:20.012" v="4125" actId="27636"/>
          <ac:spMkLst>
            <pc:docMk/>
            <pc:sldMk cId="2188258142" sldId="313"/>
            <ac:spMk id="6" creationId="{6449F6C8-1855-D723-4C77-D444842521FA}"/>
          </ac:spMkLst>
        </pc:spChg>
        <pc:spChg chg="del">
          <ac:chgData name="Prosia, Cristian" userId="6d6bb06b-66e8-4d14-91b4-4d65b958bba5" providerId="ADAL" clId="{97145726-68CD-4324-9AEE-0BB7C0BF58E5}" dt="2026-03-19T15:58:16.463" v="4122" actId="478"/>
          <ac:spMkLst>
            <pc:docMk/>
            <pc:sldMk cId="2188258142" sldId="313"/>
            <ac:spMk id="8" creationId="{0E80E15B-81D2-339B-D2B3-A65461A7E809}"/>
          </ac:spMkLst>
        </pc:spChg>
      </pc:sldChg>
      <pc:sldChg chg="addSp delSp modSp add mod">
        <pc:chgData name="Prosia, Cristian" userId="6d6bb06b-66e8-4d14-91b4-4d65b958bba5" providerId="ADAL" clId="{97145726-68CD-4324-9AEE-0BB7C0BF58E5}" dt="2026-03-19T15:58:28.460" v="4129" actId="27636"/>
        <pc:sldMkLst>
          <pc:docMk/>
          <pc:sldMk cId="2203701195" sldId="314"/>
        </pc:sldMkLst>
        <pc:spChg chg="add del mod">
          <ac:chgData name="Prosia, Cristian" userId="6d6bb06b-66e8-4d14-91b4-4d65b958bba5" providerId="ADAL" clId="{97145726-68CD-4324-9AEE-0BB7C0BF58E5}" dt="2026-03-19T15:58:25.809" v="4127" actId="478"/>
          <ac:spMkLst>
            <pc:docMk/>
            <pc:sldMk cId="2203701195" sldId="314"/>
            <ac:spMk id="3" creationId="{A5DE3C3B-63AC-CF7F-85A4-F4BC9ACBBC9F}"/>
          </ac:spMkLst>
        </pc:spChg>
        <pc:spChg chg="mod">
          <ac:chgData name="Prosia, Cristian" userId="6d6bb06b-66e8-4d14-91b4-4d65b958bba5" providerId="ADAL" clId="{97145726-68CD-4324-9AEE-0BB7C0BF58E5}" dt="2026-03-19T15:58:28.460" v="4129" actId="27636"/>
          <ac:spMkLst>
            <pc:docMk/>
            <pc:sldMk cId="2203701195" sldId="314"/>
            <ac:spMk id="6" creationId="{7C6AB22B-24CA-9D54-B6F5-9043E4A8B4F9}"/>
          </ac:spMkLst>
        </pc:spChg>
        <pc:spChg chg="del">
          <ac:chgData name="Prosia, Cristian" userId="6d6bb06b-66e8-4d14-91b4-4d65b958bba5" providerId="ADAL" clId="{97145726-68CD-4324-9AEE-0BB7C0BF58E5}" dt="2026-03-19T15:58:25.065" v="4126" actId="478"/>
          <ac:spMkLst>
            <pc:docMk/>
            <pc:sldMk cId="2203701195" sldId="314"/>
            <ac:spMk id="8" creationId="{0B5B3765-A2FD-0257-2EF1-CFF4428D24FA}"/>
          </ac:spMkLst>
        </pc:spChg>
      </pc:sldChg>
      <pc:sldChg chg="del">
        <pc:chgData name="Prosia, Cristian" userId="6d6bb06b-66e8-4d14-91b4-4d65b958bba5" providerId="ADAL" clId="{97145726-68CD-4324-9AEE-0BB7C0BF58E5}" dt="2026-03-19T09:27:44.463" v="2761" actId="47"/>
        <pc:sldMkLst>
          <pc:docMk/>
          <pc:sldMk cId="3028909054" sldId="314"/>
        </pc:sldMkLst>
      </pc:sldChg>
      <pc:sldChg chg="del">
        <pc:chgData name="Prosia, Cristian" userId="6d6bb06b-66e8-4d14-91b4-4d65b958bba5" providerId="ADAL" clId="{97145726-68CD-4324-9AEE-0BB7C0BF58E5}" dt="2026-03-19T09:27:44.463" v="2761" actId="47"/>
        <pc:sldMkLst>
          <pc:docMk/>
          <pc:sldMk cId="12495366" sldId="315"/>
        </pc:sldMkLst>
      </pc:sldChg>
      <pc:sldChg chg="addSp delSp modSp add mod">
        <pc:chgData name="Prosia, Cristian" userId="6d6bb06b-66e8-4d14-91b4-4d65b958bba5" providerId="ADAL" clId="{97145726-68CD-4324-9AEE-0BB7C0BF58E5}" dt="2026-03-19T15:59:35.966" v="4165" actId="27636"/>
        <pc:sldMkLst>
          <pc:docMk/>
          <pc:sldMk cId="1499856786" sldId="315"/>
        </pc:sldMkLst>
        <pc:spChg chg="add del mod">
          <ac:chgData name="Prosia, Cristian" userId="6d6bb06b-66e8-4d14-91b4-4d65b958bba5" providerId="ADAL" clId="{97145726-68CD-4324-9AEE-0BB7C0BF58E5}" dt="2026-03-19T15:59:33.554" v="4163" actId="478"/>
          <ac:spMkLst>
            <pc:docMk/>
            <pc:sldMk cId="1499856786" sldId="315"/>
            <ac:spMk id="3" creationId="{4A2FB81E-52E5-DAA8-6F5F-4DA482DE4D6D}"/>
          </ac:spMkLst>
        </pc:spChg>
        <pc:spChg chg="mod">
          <ac:chgData name="Prosia, Cristian" userId="6d6bb06b-66e8-4d14-91b4-4d65b958bba5" providerId="ADAL" clId="{97145726-68CD-4324-9AEE-0BB7C0BF58E5}" dt="2026-03-19T15:59:35.966" v="4165" actId="27636"/>
          <ac:spMkLst>
            <pc:docMk/>
            <pc:sldMk cId="1499856786" sldId="315"/>
            <ac:spMk id="6" creationId="{25BDF512-7CA6-CFD1-C5D3-D405AD1DBEC3}"/>
          </ac:spMkLst>
        </pc:spChg>
        <pc:spChg chg="del">
          <ac:chgData name="Prosia, Cristian" userId="6d6bb06b-66e8-4d14-91b4-4d65b958bba5" providerId="ADAL" clId="{97145726-68CD-4324-9AEE-0BB7C0BF58E5}" dt="2026-03-19T15:59:32.800" v="4162" actId="478"/>
          <ac:spMkLst>
            <pc:docMk/>
            <pc:sldMk cId="1499856786" sldId="315"/>
            <ac:spMk id="8" creationId="{27D0FC81-AA50-B4C1-9C45-C8E99664D989}"/>
          </ac:spMkLst>
        </pc:spChg>
      </pc:sldChg>
      <pc:sldChg chg="addSp delSp modSp add mod">
        <pc:chgData name="Prosia, Cristian" userId="6d6bb06b-66e8-4d14-91b4-4d65b958bba5" providerId="ADAL" clId="{97145726-68CD-4324-9AEE-0BB7C0BF58E5}" dt="2026-03-19T15:58:41.914" v="4137" actId="27636"/>
        <pc:sldMkLst>
          <pc:docMk/>
          <pc:sldMk cId="268337755" sldId="316"/>
        </pc:sldMkLst>
        <pc:spChg chg="add del mod">
          <ac:chgData name="Prosia, Cristian" userId="6d6bb06b-66e8-4d14-91b4-4d65b958bba5" providerId="ADAL" clId="{97145726-68CD-4324-9AEE-0BB7C0BF58E5}" dt="2026-03-19T15:58:38.739" v="4135" actId="478"/>
          <ac:spMkLst>
            <pc:docMk/>
            <pc:sldMk cId="268337755" sldId="316"/>
            <ac:spMk id="3" creationId="{EFB6A08F-BEE8-F1F4-4BD4-AF5369E069C5}"/>
          </ac:spMkLst>
        </pc:spChg>
        <pc:spChg chg="mod">
          <ac:chgData name="Prosia, Cristian" userId="6d6bb06b-66e8-4d14-91b4-4d65b958bba5" providerId="ADAL" clId="{97145726-68CD-4324-9AEE-0BB7C0BF58E5}" dt="2026-03-19T15:58:41.914" v="4137" actId="27636"/>
          <ac:spMkLst>
            <pc:docMk/>
            <pc:sldMk cId="268337755" sldId="316"/>
            <ac:spMk id="6" creationId="{DE387403-5241-24AD-BDA3-165A90E7FAC2}"/>
          </ac:spMkLst>
        </pc:spChg>
        <pc:spChg chg="del">
          <ac:chgData name="Prosia, Cristian" userId="6d6bb06b-66e8-4d14-91b4-4d65b958bba5" providerId="ADAL" clId="{97145726-68CD-4324-9AEE-0BB7C0BF58E5}" dt="2026-03-19T15:58:37.972" v="4134" actId="478"/>
          <ac:spMkLst>
            <pc:docMk/>
            <pc:sldMk cId="268337755" sldId="316"/>
            <ac:spMk id="8" creationId="{07EC8C9B-2334-C50A-10DC-91C9519D226E}"/>
          </ac:spMkLst>
        </pc:spChg>
      </pc:sldChg>
      <pc:sldChg chg="del">
        <pc:chgData name="Prosia, Cristian" userId="6d6bb06b-66e8-4d14-91b4-4d65b958bba5" providerId="ADAL" clId="{97145726-68CD-4324-9AEE-0BB7C0BF58E5}" dt="2026-03-19T09:27:44.463" v="2761" actId="47"/>
        <pc:sldMkLst>
          <pc:docMk/>
          <pc:sldMk cId="2800233761" sldId="316"/>
        </pc:sldMkLst>
      </pc:sldChg>
      <pc:sldChg chg="addSp delSp modSp add mod">
        <pc:chgData name="Prosia, Cristian" userId="6d6bb06b-66e8-4d14-91b4-4d65b958bba5" providerId="ADAL" clId="{97145726-68CD-4324-9AEE-0BB7C0BF58E5}" dt="2026-03-19T15:58:52.261" v="4141" actId="27636"/>
        <pc:sldMkLst>
          <pc:docMk/>
          <pc:sldMk cId="215537072" sldId="317"/>
        </pc:sldMkLst>
        <pc:spChg chg="add del mod">
          <ac:chgData name="Prosia, Cristian" userId="6d6bb06b-66e8-4d14-91b4-4d65b958bba5" providerId="ADAL" clId="{97145726-68CD-4324-9AEE-0BB7C0BF58E5}" dt="2026-03-19T15:58:49.702" v="4139" actId="478"/>
          <ac:spMkLst>
            <pc:docMk/>
            <pc:sldMk cId="215537072" sldId="317"/>
            <ac:spMk id="3" creationId="{4B582DBF-B4BA-0C8A-0034-DA78DCA62BB5}"/>
          </ac:spMkLst>
        </pc:spChg>
        <pc:spChg chg="mod">
          <ac:chgData name="Prosia, Cristian" userId="6d6bb06b-66e8-4d14-91b4-4d65b958bba5" providerId="ADAL" clId="{97145726-68CD-4324-9AEE-0BB7C0BF58E5}" dt="2026-03-19T15:58:52.261" v="4141" actId="27636"/>
          <ac:spMkLst>
            <pc:docMk/>
            <pc:sldMk cId="215537072" sldId="317"/>
            <ac:spMk id="6" creationId="{DFE170F3-FB68-C5B1-FE8A-D0EFD99C766C}"/>
          </ac:spMkLst>
        </pc:spChg>
        <pc:spChg chg="del">
          <ac:chgData name="Prosia, Cristian" userId="6d6bb06b-66e8-4d14-91b4-4d65b958bba5" providerId="ADAL" clId="{97145726-68CD-4324-9AEE-0BB7C0BF58E5}" dt="2026-03-19T15:58:49.003" v="4138" actId="478"/>
          <ac:spMkLst>
            <pc:docMk/>
            <pc:sldMk cId="215537072" sldId="317"/>
            <ac:spMk id="8" creationId="{13CF266C-2040-2F4B-3AD3-DB2528BB9531}"/>
          </ac:spMkLst>
        </pc:spChg>
      </pc:sldChg>
      <pc:sldChg chg="addSp delSp modSp add mod">
        <pc:chgData name="Prosia, Cristian" userId="6d6bb06b-66e8-4d14-91b4-4d65b958bba5" providerId="ADAL" clId="{97145726-68CD-4324-9AEE-0BB7C0BF58E5}" dt="2026-03-19T15:58:58.904" v="4145" actId="27636"/>
        <pc:sldMkLst>
          <pc:docMk/>
          <pc:sldMk cId="1847648703" sldId="318"/>
        </pc:sldMkLst>
        <pc:spChg chg="add del mod">
          <ac:chgData name="Prosia, Cristian" userId="6d6bb06b-66e8-4d14-91b4-4d65b958bba5" providerId="ADAL" clId="{97145726-68CD-4324-9AEE-0BB7C0BF58E5}" dt="2026-03-19T15:58:56.425" v="4143" actId="478"/>
          <ac:spMkLst>
            <pc:docMk/>
            <pc:sldMk cId="1847648703" sldId="318"/>
            <ac:spMk id="3" creationId="{DD0084C7-606B-4A0D-9BC2-2D1B9C19A938}"/>
          </ac:spMkLst>
        </pc:spChg>
        <pc:spChg chg="mod">
          <ac:chgData name="Prosia, Cristian" userId="6d6bb06b-66e8-4d14-91b4-4d65b958bba5" providerId="ADAL" clId="{97145726-68CD-4324-9AEE-0BB7C0BF58E5}" dt="2026-03-19T15:58:58.904" v="4145" actId="27636"/>
          <ac:spMkLst>
            <pc:docMk/>
            <pc:sldMk cId="1847648703" sldId="318"/>
            <ac:spMk id="6" creationId="{683B1545-630A-0986-2638-B7DFB98DC39E}"/>
          </ac:spMkLst>
        </pc:spChg>
        <pc:spChg chg="del">
          <ac:chgData name="Prosia, Cristian" userId="6d6bb06b-66e8-4d14-91b4-4d65b958bba5" providerId="ADAL" clId="{97145726-68CD-4324-9AEE-0BB7C0BF58E5}" dt="2026-03-19T15:58:55.835" v="4142" actId="478"/>
          <ac:spMkLst>
            <pc:docMk/>
            <pc:sldMk cId="1847648703" sldId="318"/>
            <ac:spMk id="8" creationId="{96F332DB-E3A7-08DD-36C5-33A34A14383D}"/>
          </ac:spMkLst>
        </pc:spChg>
      </pc:sldChg>
      <pc:sldChg chg="addSp delSp modSp add mod">
        <pc:chgData name="Prosia, Cristian" userId="6d6bb06b-66e8-4d14-91b4-4d65b958bba5" providerId="ADAL" clId="{97145726-68CD-4324-9AEE-0BB7C0BF58E5}" dt="2026-03-19T15:59:07.698" v="4149" actId="27636"/>
        <pc:sldMkLst>
          <pc:docMk/>
          <pc:sldMk cId="3584226052" sldId="319"/>
        </pc:sldMkLst>
        <pc:spChg chg="add del mod">
          <ac:chgData name="Prosia, Cristian" userId="6d6bb06b-66e8-4d14-91b4-4d65b958bba5" providerId="ADAL" clId="{97145726-68CD-4324-9AEE-0BB7C0BF58E5}" dt="2026-03-19T15:59:04.774" v="4147" actId="478"/>
          <ac:spMkLst>
            <pc:docMk/>
            <pc:sldMk cId="3584226052" sldId="319"/>
            <ac:spMk id="3" creationId="{881C1A2E-FADC-4BE4-DDEC-F31208A0E57C}"/>
          </ac:spMkLst>
        </pc:spChg>
        <pc:spChg chg="mod">
          <ac:chgData name="Prosia, Cristian" userId="6d6bb06b-66e8-4d14-91b4-4d65b958bba5" providerId="ADAL" clId="{97145726-68CD-4324-9AEE-0BB7C0BF58E5}" dt="2026-03-19T15:59:07.698" v="4149" actId="27636"/>
          <ac:spMkLst>
            <pc:docMk/>
            <pc:sldMk cId="3584226052" sldId="319"/>
            <ac:spMk id="6" creationId="{D11E7DD8-FAB0-77DC-485C-06B167A2147E}"/>
          </ac:spMkLst>
        </pc:spChg>
        <pc:spChg chg="del">
          <ac:chgData name="Prosia, Cristian" userId="6d6bb06b-66e8-4d14-91b4-4d65b958bba5" providerId="ADAL" clId="{97145726-68CD-4324-9AEE-0BB7C0BF58E5}" dt="2026-03-19T15:59:02.769" v="4146" actId="478"/>
          <ac:spMkLst>
            <pc:docMk/>
            <pc:sldMk cId="3584226052" sldId="319"/>
            <ac:spMk id="8" creationId="{964E96D7-F684-4DCA-BF3B-F7A609C0CE0F}"/>
          </ac:spMkLst>
        </pc:spChg>
      </pc:sldChg>
      <pc:sldChg chg="addSp delSp modSp add mod">
        <pc:chgData name="Prosia, Cristian" userId="6d6bb06b-66e8-4d14-91b4-4d65b958bba5" providerId="ADAL" clId="{97145726-68CD-4324-9AEE-0BB7C0BF58E5}" dt="2026-03-19T15:59:13.817" v="4153" actId="27636"/>
        <pc:sldMkLst>
          <pc:docMk/>
          <pc:sldMk cId="3853294534" sldId="320"/>
        </pc:sldMkLst>
        <pc:spChg chg="add del mod">
          <ac:chgData name="Prosia, Cristian" userId="6d6bb06b-66e8-4d14-91b4-4d65b958bba5" providerId="ADAL" clId="{97145726-68CD-4324-9AEE-0BB7C0BF58E5}" dt="2026-03-19T15:59:11.116" v="4151" actId="478"/>
          <ac:spMkLst>
            <pc:docMk/>
            <pc:sldMk cId="3853294534" sldId="320"/>
            <ac:spMk id="3" creationId="{AEE6E700-4F26-7D5A-C1FC-074BE05CE645}"/>
          </ac:spMkLst>
        </pc:spChg>
        <pc:spChg chg="mod">
          <ac:chgData name="Prosia, Cristian" userId="6d6bb06b-66e8-4d14-91b4-4d65b958bba5" providerId="ADAL" clId="{97145726-68CD-4324-9AEE-0BB7C0BF58E5}" dt="2026-03-19T15:59:13.817" v="4153" actId="27636"/>
          <ac:spMkLst>
            <pc:docMk/>
            <pc:sldMk cId="3853294534" sldId="320"/>
            <ac:spMk id="6" creationId="{9366B8EE-A64D-9CF2-19A7-8095CD83E257}"/>
          </ac:spMkLst>
        </pc:spChg>
        <pc:spChg chg="del">
          <ac:chgData name="Prosia, Cristian" userId="6d6bb06b-66e8-4d14-91b4-4d65b958bba5" providerId="ADAL" clId="{97145726-68CD-4324-9AEE-0BB7C0BF58E5}" dt="2026-03-19T15:59:10.322" v="4150" actId="478"/>
          <ac:spMkLst>
            <pc:docMk/>
            <pc:sldMk cId="3853294534" sldId="320"/>
            <ac:spMk id="8" creationId="{252FE06D-6F14-0652-5950-304F0274FB37}"/>
          </ac:spMkLst>
        </pc:spChg>
      </pc:sldChg>
      <pc:sldChg chg="addSp delSp modSp add mod">
        <pc:chgData name="Prosia, Cristian" userId="6d6bb06b-66e8-4d14-91b4-4d65b958bba5" providerId="ADAL" clId="{97145726-68CD-4324-9AEE-0BB7C0BF58E5}" dt="2026-03-19T15:59:21.977" v="4157" actId="27636"/>
        <pc:sldMkLst>
          <pc:docMk/>
          <pc:sldMk cId="950861322" sldId="321"/>
        </pc:sldMkLst>
        <pc:spChg chg="add del mod">
          <ac:chgData name="Prosia, Cristian" userId="6d6bb06b-66e8-4d14-91b4-4d65b958bba5" providerId="ADAL" clId="{97145726-68CD-4324-9AEE-0BB7C0BF58E5}" dt="2026-03-19T15:59:18.800" v="4155" actId="478"/>
          <ac:spMkLst>
            <pc:docMk/>
            <pc:sldMk cId="950861322" sldId="321"/>
            <ac:spMk id="3" creationId="{A4B895B1-0835-1C06-BCB5-9340F185D7A9}"/>
          </ac:spMkLst>
        </pc:spChg>
        <pc:spChg chg="mod">
          <ac:chgData name="Prosia, Cristian" userId="6d6bb06b-66e8-4d14-91b4-4d65b958bba5" providerId="ADAL" clId="{97145726-68CD-4324-9AEE-0BB7C0BF58E5}" dt="2026-03-19T15:59:21.977" v="4157" actId="27636"/>
          <ac:spMkLst>
            <pc:docMk/>
            <pc:sldMk cId="950861322" sldId="321"/>
            <ac:spMk id="6" creationId="{A1ABC209-46B2-3356-D199-27416FF7E0C5}"/>
          </ac:spMkLst>
        </pc:spChg>
        <pc:spChg chg="del">
          <ac:chgData name="Prosia, Cristian" userId="6d6bb06b-66e8-4d14-91b4-4d65b958bba5" providerId="ADAL" clId="{97145726-68CD-4324-9AEE-0BB7C0BF58E5}" dt="2026-03-19T15:59:17.669" v="4154" actId="478"/>
          <ac:spMkLst>
            <pc:docMk/>
            <pc:sldMk cId="950861322" sldId="321"/>
            <ac:spMk id="8" creationId="{90235008-3019-8E0D-DF4D-10E6A06ECE5F}"/>
          </ac:spMkLst>
        </pc:spChg>
      </pc:sldChg>
      <pc:sldChg chg="del">
        <pc:chgData name="Prosia, Cristian" userId="6d6bb06b-66e8-4d14-91b4-4d65b958bba5" providerId="ADAL" clId="{97145726-68CD-4324-9AEE-0BB7C0BF58E5}" dt="2026-03-19T09:27:44.463" v="2761" actId="47"/>
        <pc:sldMkLst>
          <pc:docMk/>
          <pc:sldMk cId="3640394448" sldId="321"/>
        </pc:sldMkLst>
      </pc:sldChg>
      <pc:sldChg chg="addSp delSp modSp add mod">
        <pc:chgData name="Prosia, Cristian" userId="6d6bb06b-66e8-4d14-91b4-4d65b958bba5" providerId="ADAL" clId="{97145726-68CD-4324-9AEE-0BB7C0BF58E5}" dt="2026-03-19T15:59:29.639" v="4161" actId="27636"/>
        <pc:sldMkLst>
          <pc:docMk/>
          <pc:sldMk cId="331769350" sldId="322"/>
        </pc:sldMkLst>
        <pc:spChg chg="add del mod">
          <ac:chgData name="Prosia, Cristian" userId="6d6bb06b-66e8-4d14-91b4-4d65b958bba5" providerId="ADAL" clId="{97145726-68CD-4324-9AEE-0BB7C0BF58E5}" dt="2026-03-19T15:59:26.840" v="4159" actId="478"/>
          <ac:spMkLst>
            <pc:docMk/>
            <pc:sldMk cId="331769350" sldId="322"/>
            <ac:spMk id="3" creationId="{E81C7299-312F-66F4-A7DD-FABA760FF766}"/>
          </ac:spMkLst>
        </pc:spChg>
        <pc:spChg chg="mod">
          <ac:chgData name="Prosia, Cristian" userId="6d6bb06b-66e8-4d14-91b4-4d65b958bba5" providerId="ADAL" clId="{97145726-68CD-4324-9AEE-0BB7C0BF58E5}" dt="2026-03-19T15:59:29.639" v="4161" actId="27636"/>
          <ac:spMkLst>
            <pc:docMk/>
            <pc:sldMk cId="331769350" sldId="322"/>
            <ac:spMk id="6" creationId="{D489668A-30A7-5032-EB7B-C4ED8B208D72}"/>
          </ac:spMkLst>
        </pc:spChg>
        <pc:spChg chg="del">
          <ac:chgData name="Prosia, Cristian" userId="6d6bb06b-66e8-4d14-91b4-4d65b958bba5" providerId="ADAL" clId="{97145726-68CD-4324-9AEE-0BB7C0BF58E5}" dt="2026-03-19T15:59:25.731" v="4158" actId="478"/>
          <ac:spMkLst>
            <pc:docMk/>
            <pc:sldMk cId="331769350" sldId="322"/>
            <ac:spMk id="8" creationId="{1BE525D8-5FB6-B92F-481A-08EE8380A51A}"/>
          </ac:spMkLst>
        </pc:spChg>
      </pc:sldChg>
      <pc:sldChg chg="del">
        <pc:chgData name="Prosia, Cristian" userId="6d6bb06b-66e8-4d14-91b4-4d65b958bba5" providerId="ADAL" clId="{97145726-68CD-4324-9AEE-0BB7C0BF58E5}" dt="2026-03-19T09:27:44.463" v="2761" actId="47"/>
        <pc:sldMkLst>
          <pc:docMk/>
          <pc:sldMk cId="2740441817" sldId="322"/>
        </pc:sldMkLst>
      </pc:sldChg>
      <pc:sldChg chg="addSp delSp modSp add mod">
        <pc:chgData name="Prosia, Cristian" userId="6d6bb06b-66e8-4d14-91b4-4d65b958bba5" providerId="ADAL" clId="{97145726-68CD-4324-9AEE-0BB7C0BF58E5}" dt="2026-03-19T15:58:35.342" v="4133" actId="27636"/>
        <pc:sldMkLst>
          <pc:docMk/>
          <pc:sldMk cId="3069565677" sldId="323"/>
        </pc:sldMkLst>
        <pc:spChg chg="add del mod">
          <ac:chgData name="Prosia, Cristian" userId="6d6bb06b-66e8-4d14-91b4-4d65b958bba5" providerId="ADAL" clId="{97145726-68CD-4324-9AEE-0BB7C0BF58E5}" dt="2026-03-19T15:58:33.442" v="4131" actId="478"/>
          <ac:spMkLst>
            <pc:docMk/>
            <pc:sldMk cId="3069565677" sldId="323"/>
            <ac:spMk id="3" creationId="{6EBFCC56-A2A0-B8EF-DBD9-928BF465C1FC}"/>
          </ac:spMkLst>
        </pc:spChg>
        <pc:spChg chg="mod">
          <ac:chgData name="Prosia, Cristian" userId="6d6bb06b-66e8-4d14-91b4-4d65b958bba5" providerId="ADAL" clId="{97145726-68CD-4324-9AEE-0BB7C0BF58E5}" dt="2026-03-19T15:58:35.342" v="4133" actId="27636"/>
          <ac:spMkLst>
            <pc:docMk/>
            <pc:sldMk cId="3069565677" sldId="323"/>
            <ac:spMk id="6" creationId="{2EBAC0D3-7729-C98B-CC95-1828063FE6AD}"/>
          </ac:spMkLst>
        </pc:spChg>
        <pc:spChg chg="del">
          <ac:chgData name="Prosia, Cristian" userId="6d6bb06b-66e8-4d14-91b4-4d65b958bba5" providerId="ADAL" clId="{97145726-68CD-4324-9AEE-0BB7C0BF58E5}" dt="2026-03-19T15:58:32.756" v="4130" actId="478"/>
          <ac:spMkLst>
            <pc:docMk/>
            <pc:sldMk cId="3069565677" sldId="323"/>
            <ac:spMk id="8" creationId="{D9C5D275-B631-0FA2-256E-F788CA82126F}"/>
          </ac:spMkLst>
        </pc:spChg>
      </pc:sldChg>
      <pc:sldChg chg="del">
        <pc:chgData name="Prosia, Cristian" userId="6d6bb06b-66e8-4d14-91b4-4d65b958bba5" providerId="ADAL" clId="{97145726-68CD-4324-9AEE-0BB7C0BF58E5}" dt="2026-03-19T09:27:44.463" v="2761" actId="47"/>
        <pc:sldMkLst>
          <pc:docMk/>
          <pc:sldMk cId="3991379247" sldId="323"/>
        </pc:sldMkLst>
      </pc:sldChg>
      <pc:sldChg chg="del">
        <pc:chgData name="Prosia, Cristian" userId="6d6bb06b-66e8-4d14-91b4-4d65b958bba5" providerId="ADAL" clId="{97145726-68CD-4324-9AEE-0BB7C0BF58E5}" dt="2026-03-19T09:27:44.463" v="2761" actId="47"/>
        <pc:sldMkLst>
          <pc:docMk/>
          <pc:sldMk cId="967141217" sldId="324"/>
        </pc:sldMkLst>
      </pc:sldChg>
      <pc:sldChg chg="addSp delSp modSp add mod">
        <pc:chgData name="Prosia, Cristian" userId="6d6bb06b-66e8-4d14-91b4-4d65b958bba5" providerId="ADAL" clId="{97145726-68CD-4324-9AEE-0BB7C0BF58E5}" dt="2026-03-19T16:00:16.569" v="4189" actId="27636"/>
        <pc:sldMkLst>
          <pc:docMk/>
          <pc:sldMk cId="4286347428" sldId="324"/>
        </pc:sldMkLst>
        <pc:spChg chg="add del mod">
          <ac:chgData name="Prosia, Cristian" userId="6d6bb06b-66e8-4d14-91b4-4d65b958bba5" providerId="ADAL" clId="{97145726-68CD-4324-9AEE-0BB7C0BF58E5}" dt="2026-03-19T16:00:13.453" v="4187" actId="478"/>
          <ac:spMkLst>
            <pc:docMk/>
            <pc:sldMk cId="4286347428" sldId="324"/>
            <ac:spMk id="3" creationId="{8D560C48-B87D-2E8F-6266-1C28F9ABB17D}"/>
          </ac:spMkLst>
        </pc:spChg>
        <pc:spChg chg="mod">
          <ac:chgData name="Prosia, Cristian" userId="6d6bb06b-66e8-4d14-91b4-4d65b958bba5" providerId="ADAL" clId="{97145726-68CD-4324-9AEE-0BB7C0BF58E5}" dt="2026-03-19T16:00:16.569" v="4189" actId="27636"/>
          <ac:spMkLst>
            <pc:docMk/>
            <pc:sldMk cId="4286347428" sldId="324"/>
            <ac:spMk id="6" creationId="{127D3D05-1E20-7E36-876C-4C53208C4ABF}"/>
          </ac:spMkLst>
        </pc:spChg>
        <pc:spChg chg="del">
          <ac:chgData name="Prosia, Cristian" userId="6d6bb06b-66e8-4d14-91b4-4d65b958bba5" providerId="ADAL" clId="{97145726-68CD-4324-9AEE-0BB7C0BF58E5}" dt="2026-03-19T16:00:12.375" v="4186" actId="478"/>
          <ac:spMkLst>
            <pc:docMk/>
            <pc:sldMk cId="4286347428" sldId="324"/>
            <ac:spMk id="8" creationId="{69BA3BE6-9DCC-3876-F1BA-A24B5E661147}"/>
          </ac:spMkLst>
        </pc:spChg>
      </pc:sldChg>
      <pc:sldChg chg="add del">
        <pc:chgData name="Prosia, Cristian" userId="6d6bb06b-66e8-4d14-91b4-4d65b958bba5" providerId="ADAL" clId="{97145726-68CD-4324-9AEE-0BB7C0BF58E5}" dt="2026-03-19T13:18:59.430" v="3796" actId="47"/>
        <pc:sldMkLst>
          <pc:docMk/>
          <pc:sldMk cId="3332028729" sldId="325"/>
        </pc:sldMkLst>
      </pc:sldChg>
      <pc:sldChg chg="del">
        <pc:chgData name="Prosia, Cristian" userId="6d6bb06b-66e8-4d14-91b4-4d65b958bba5" providerId="ADAL" clId="{97145726-68CD-4324-9AEE-0BB7C0BF58E5}" dt="2026-03-19T09:27:44.463" v="2761" actId="47"/>
        <pc:sldMkLst>
          <pc:docMk/>
          <pc:sldMk cId="3688819892" sldId="325"/>
        </pc:sldMkLst>
      </pc:sldChg>
      <pc:sldChg chg="add del">
        <pc:chgData name="Prosia, Cristian" userId="6d6bb06b-66e8-4d14-91b4-4d65b958bba5" providerId="ADAL" clId="{97145726-68CD-4324-9AEE-0BB7C0BF58E5}" dt="2026-03-19T13:18:59.430" v="3796" actId="47"/>
        <pc:sldMkLst>
          <pc:docMk/>
          <pc:sldMk cId="1006421235" sldId="326"/>
        </pc:sldMkLst>
      </pc:sldChg>
      <pc:sldChg chg="del">
        <pc:chgData name="Prosia, Cristian" userId="6d6bb06b-66e8-4d14-91b4-4d65b958bba5" providerId="ADAL" clId="{97145726-68CD-4324-9AEE-0BB7C0BF58E5}" dt="2026-03-19T09:27:44.463" v="2761" actId="47"/>
        <pc:sldMkLst>
          <pc:docMk/>
          <pc:sldMk cId="2090582746" sldId="326"/>
        </pc:sldMkLst>
      </pc:sldChg>
      <pc:sldChg chg="del">
        <pc:chgData name="Prosia, Cristian" userId="6d6bb06b-66e8-4d14-91b4-4d65b958bba5" providerId="ADAL" clId="{97145726-68CD-4324-9AEE-0BB7C0BF58E5}" dt="2026-03-19T09:27:44.463" v="2761" actId="47"/>
        <pc:sldMkLst>
          <pc:docMk/>
          <pc:sldMk cId="4068431533" sldId="327"/>
        </pc:sldMkLst>
      </pc:sldChg>
      <pc:sldChg chg="add del">
        <pc:chgData name="Prosia, Cristian" userId="6d6bb06b-66e8-4d14-91b4-4d65b958bba5" providerId="ADAL" clId="{97145726-68CD-4324-9AEE-0BB7C0BF58E5}" dt="2026-03-19T13:18:59.430" v="3796" actId="47"/>
        <pc:sldMkLst>
          <pc:docMk/>
          <pc:sldMk cId="4088244206" sldId="327"/>
        </pc:sldMkLst>
      </pc:sldChg>
      <pc:sldChg chg="addSp delSp modSp add mod">
        <pc:chgData name="Prosia, Cristian" userId="6d6bb06b-66e8-4d14-91b4-4d65b958bba5" providerId="ADAL" clId="{97145726-68CD-4324-9AEE-0BB7C0BF58E5}" dt="2026-03-19T15:59:41.772" v="4169" actId="27636"/>
        <pc:sldMkLst>
          <pc:docMk/>
          <pc:sldMk cId="1319235171" sldId="328"/>
        </pc:sldMkLst>
        <pc:spChg chg="add del mod">
          <ac:chgData name="Prosia, Cristian" userId="6d6bb06b-66e8-4d14-91b4-4d65b958bba5" providerId="ADAL" clId="{97145726-68CD-4324-9AEE-0BB7C0BF58E5}" dt="2026-03-19T15:59:39.836" v="4167" actId="478"/>
          <ac:spMkLst>
            <pc:docMk/>
            <pc:sldMk cId="1319235171" sldId="328"/>
            <ac:spMk id="3" creationId="{05C77CFD-8CBD-B841-2379-E8F61E2A4402}"/>
          </ac:spMkLst>
        </pc:spChg>
        <pc:spChg chg="add del">
          <ac:chgData name="Prosia, Cristian" userId="6d6bb06b-66e8-4d14-91b4-4d65b958bba5" providerId="ADAL" clId="{97145726-68CD-4324-9AEE-0BB7C0BF58E5}" dt="2026-03-19T12:56:45.084" v="3726" actId="22"/>
          <ac:spMkLst>
            <pc:docMk/>
            <pc:sldMk cId="1319235171" sldId="328"/>
            <ac:spMk id="3" creationId="{C509F43A-3E98-92DC-2B73-9E87D53524AB}"/>
          </ac:spMkLst>
        </pc:spChg>
        <pc:spChg chg="mod">
          <ac:chgData name="Prosia, Cristian" userId="6d6bb06b-66e8-4d14-91b4-4d65b958bba5" providerId="ADAL" clId="{97145726-68CD-4324-9AEE-0BB7C0BF58E5}" dt="2026-03-19T15:59:41.772" v="4169" actId="27636"/>
          <ac:spMkLst>
            <pc:docMk/>
            <pc:sldMk cId="1319235171" sldId="328"/>
            <ac:spMk id="6" creationId="{4C43CB2C-E928-DAEB-BC38-154B4FEEAC18}"/>
          </ac:spMkLst>
        </pc:spChg>
        <pc:spChg chg="del">
          <ac:chgData name="Prosia, Cristian" userId="6d6bb06b-66e8-4d14-91b4-4d65b958bba5" providerId="ADAL" clId="{97145726-68CD-4324-9AEE-0BB7C0BF58E5}" dt="2026-03-19T15:59:39.174" v="4166" actId="478"/>
          <ac:spMkLst>
            <pc:docMk/>
            <pc:sldMk cId="1319235171" sldId="328"/>
            <ac:spMk id="8" creationId="{990148B7-7B83-CCFE-2052-929F3EAE71CB}"/>
          </ac:spMkLst>
        </pc:spChg>
      </pc:sldChg>
      <pc:sldChg chg="del">
        <pc:chgData name="Prosia, Cristian" userId="6d6bb06b-66e8-4d14-91b4-4d65b958bba5" providerId="ADAL" clId="{97145726-68CD-4324-9AEE-0BB7C0BF58E5}" dt="2026-03-19T09:27:44.463" v="2761" actId="47"/>
        <pc:sldMkLst>
          <pc:docMk/>
          <pc:sldMk cId="1432858563" sldId="328"/>
        </pc:sldMkLst>
      </pc:sldChg>
      <pc:sldChg chg="addSp delSp modSp add mod">
        <pc:chgData name="Prosia, Cristian" userId="6d6bb06b-66e8-4d14-91b4-4d65b958bba5" providerId="ADAL" clId="{97145726-68CD-4324-9AEE-0BB7C0BF58E5}" dt="2026-03-19T15:59:48.926" v="4173" actId="27636"/>
        <pc:sldMkLst>
          <pc:docMk/>
          <pc:sldMk cId="3254359512" sldId="329"/>
        </pc:sldMkLst>
        <pc:spChg chg="add del mod">
          <ac:chgData name="Prosia, Cristian" userId="6d6bb06b-66e8-4d14-91b4-4d65b958bba5" providerId="ADAL" clId="{97145726-68CD-4324-9AEE-0BB7C0BF58E5}" dt="2026-03-19T15:59:46.226" v="4171" actId="478"/>
          <ac:spMkLst>
            <pc:docMk/>
            <pc:sldMk cId="3254359512" sldId="329"/>
            <ac:spMk id="3" creationId="{0A15BF24-6FE1-9666-6A1C-92D208F8E1E8}"/>
          </ac:spMkLst>
        </pc:spChg>
        <pc:spChg chg="mod">
          <ac:chgData name="Prosia, Cristian" userId="6d6bb06b-66e8-4d14-91b4-4d65b958bba5" providerId="ADAL" clId="{97145726-68CD-4324-9AEE-0BB7C0BF58E5}" dt="2026-03-19T15:59:48.926" v="4173" actId="27636"/>
          <ac:spMkLst>
            <pc:docMk/>
            <pc:sldMk cId="3254359512" sldId="329"/>
            <ac:spMk id="6" creationId="{8A519F77-4DE1-C7A8-17D4-3C5D0A2430FB}"/>
          </ac:spMkLst>
        </pc:spChg>
        <pc:spChg chg="del">
          <ac:chgData name="Prosia, Cristian" userId="6d6bb06b-66e8-4d14-91b4-4d65b958bba5" providerId="ADAL" clId="{97145726-68CD-4324-9AEE-0BB7C0BF58E5}" dt="2026-03-19T15:59:45.311" v="4170" actId="478"/>
          <ac:spMkLst>
            <pc:docMk/>
            <pc:sldMk cId="3254359512" sldId="329"/>
            <ac:spMk id="8" creationId="{F26FA3C9-E72D-A8AF-7074-67BFAFF1D84E}"/>
          </ac:spMkLst>
        </pc:spChg>
      </pc:sldChg>
      <pc:sldChg chg="del">
        <pc:chgData name="Prosia, Cristian" userId="6d6bb06b-66e8-4d14-91b4-4d65b958bba5" providerId="ADAL" clId="{97145726-68CD-4324-9AEE-0BB7C0BF58E5}" dt="2026-03-19T09:27:44.463" v="2761" actId="47"/>
        <pc:sldMkLst>
          <pc:docMk/>
          <pc:sldMk cId="3450933904" sldId="329"/>
        </pc:sldMkLst>
      </pc:sldChg>
      <pc:sldChg chg="addSp delSp modSp add mod">
        <pc:chgData name="Prosia, Cristian" userId="6d6bb06b-66e8-4d14-91b4-4d65b958bba5" providerId="ADAL" clId="{97145726-68CD-4324-9AEE-0BB7C0BF58E5}" dt="2026-03-19T15:59:54.564" v="4177" actId="27636"/>
        <pc:sldMkLst>
          <pc:docMk/>
          <pc:sldMk cId="3384036816" sldId="330"/>
        </pc:sldMkLst>
        <pc:spChg chg="add del mod">
          <ac:chgData name="Prosia, Cristian" userId="6d6bb06b-66e8-4d14-91b4-4d65b958bba5" providerId="ADAL" clId="{97145726-68CD-4324-9AEE-0BB7C0BF58E5}" dt="2026-03-19T15:59:52.361" v="4175" actId="478"/>
          <ac:spMkLst>
            <pc:docMk/>
            <pc:sldMk cId="3384036816" sldId="330"/>
            <ac:spMk id="3" creationId="{055D2DCF-854B-BDFD-0045-E6CA1E8F50F6}"/>
          </ac:spMkLst>
        </pc:spChg>
        <pc:spChg chg="mod">
          <ac:chgData name="Prosia, Cristian" userId="6d6bb06b-66e8-4d14-91b4-4d65b958bba5" providerId="ADAL" clId="{97145726-68CD-4324-9AEE-0BB7C0BF58E5}" dt="2026-03-19T15:59:54.564" v="4177" actId="27636"/>
          <ac:spMkLst>
            <pc:docMk/>
            <pc:sldMk cId="3384036816" sldId="330"/>
            <ac:spMk id="6" creationId="{E197406E-2758-4DFD-552C-5647B88F0FCA}"/>
          </ac:spMkLst>
        </pc:spChg>
        <pc:spChg chg="del">
          <ac:chgData name="Prosia, Cristian" userId="6d6bb06b-66e8-4d14-91b4-4d65b958bba5" providerId="ADAL" clId="{97145726-68CD-4324-9AEE-0BB7C0BF58E5}" dt="2026-03-19T15:59:51.674" v="4174" actId="478"/>
          <ac:spMkLst>
            <pc:docMk/>
            <pc:sldMk cId="3384036816" sldId="330"/>
            <ac:spMk id="8" creationId="{356051DC-88B3-25AC-D88B-7958BB8DD56F}"/>
          </ac:spMkLst>
        </pc:spChg>
      </pc:sldChg>
      <pc:sldChg chg="del">
        <pc:chgData name="Prosia, Cristian" userId="6d6bb06b-66e8-4d14-91b4-4d65b958bba5" providerId="ADAL" clId="{97145726-68CD-4324-9AEE-0BB7C0BF58E5}" dt="2026-03-19T09:27:44.463" v="2761" actId="47"/>
        <pc:sldMkLst>
          <pc:docMk/>
          <pc:sldMk cId="4169312801" sldId="330"/>
        </pc:sldMkLst>
      </pc:sldChg>
      <pc:sldChg chg="del">
        <pc:chgData name="Prosia, Cristian" userId="6d6bb06b-66e8-4d14-91b4-4d65b958bba5" providerId="ADAL" clId="{97145726-68CD-4324-9AEE-0BB7C0BF58E5}" dt="2026-03-19T09:27:44.463" v="2761" actId="47"/>
        <pc:sldMkLst>
          <pc:docMk/>
          <pc:sldMk cId="4103672761" sldId="331"/>
        </pc:sldMkLst>
      </pc:sldChg>
      <pc:sldChg chg="addSp delSp modSp add mod">
        <pc:chgData name="Prosia, Cristian" userId="6d6bb06b-66e8-4d14-91b4-4d65b958bba5" providerId="ADAL" clId="{97145726-68CD-4324-9AEE-0BB7C0BF58E5}" dt="2026-03-19T16:00:01.956" v="4181" actId="27636"/>
        <pc:sldMkLst>
          <pc:docMk/>
          <pc:sldMk cId="4232782484" sldId="331"/>
        </pc:sldMkLst>
        <pc:spChg chg="add del">
          <ac:chgData name="Prosia, Cristian" userId="6d6bb06b-66e8-4d14-91b4-4d65b958bba5" providerId="ADAL" clId="{97145726-68CD-4324-9AEE-0BB7C0BF58E5}" dt="2026-03-19T13:17:48.808" v="3740" actId="22"/>
          <ac:spMkLst>
            <pc:docMk/>
            <pc:sldMk cId="4232782484" sldId="331"/>
            <ac:spMk id="3" creationId="{65EFBF9F-6112-CA8B-823F-298F21FCE221}"/>
          </ac:spMkLst>
        </pc:spChg>
        <pc:spChg chg="add del mod">
          <ac:chgData name="Prosia, Cristian" userId="6d6bb06b-66e8-4d14-91b4-4d65b958bba5" providerId="ADAL" clId="{97145726-68CD-4324-9AEE-0BB7C0BF58E5}" dt="2026-03-19T15:59:59.395" v="4179" actId="478"/>
          <ac:spMkLst>
            <pc:docMk/>
            <pc:sldMk cId="4232782484" sldId="331"/>
            <ac:spMk id="3" creationId="{BEE64F8B-8D70-A401-D5AA-562DE76E2DA9}"/>
          </ac:spMkLst>
        </pc:spChg>
        <pc:spChg chg="add del">
          <ac:chgData name="Prosia, Cristian" userId="6d6bb06b-66e8-4d14-91b4-4d65b958bba5" providerId="ADAL" clId="{97145726-68CD-4324-9AEE-0BB7C0BF58E5}" dt="2026-03-19T13:17:52.851" v="3742" actId="22"/>
          <ac:spMkLst>
            <pc:docMk/>
            <pc:sldMk cId="4232782484" sldId="331"/>
            <ac:spMk id="5" creationId="{F6EB303F-6329-DBA4-B26E-29D5105F4F24}"/>
          </ac:spMkLst>
        </pc:spChg>
        <pc:spChg chg="mod">
          <ac:chgData name="Prosia, Cristian" userId="6d6bb06b-66e8-4d14-91b4-4d65b958bba5" providerId="ADAL" clId="{97145726-68CD-4324-9AEE-0BB7C0BF58E5}" dt="2026-03-19T16:00:01.956" v="4181" actId="27636"/>
          <ac:spMkLst>
            <pc:docMk/>
            <pc:sldMk cId="4232782484" sldId="331"/>
            <ac:spMk id="6" creationId="{026ECE85-4C92-8532-25FF-0DDF297717F3}"/>
          </ac:spMkLst>
        </pc:spChg>
        <pc:spChg chg="del">
          <ac:chgData name="Prosia, Cristian" userId="6d6bb06b-66e8-4d14-91b4-4d65b958bba5" providerId="ADAL" clId="{97145726-68CD-4324-9AEE-0BB7C0BF58E5}" dt="2026-03-19T15:59:58.724" v="4178" actId="478"/>
          <ac:spMkLst>
            <pc:docMk/>
            <pc:sldMk cId="4232782484" sldId="331"/>
            <ac:spMk id="8" creationId="{F62B2C78-17EA-998E-8FE5-0019CEDA1645}"/>
          </ac:spMkLst>
        </pc:spChg>
      </pc:sldChg>
      <pc:sldChg chg="addSp delSp modSp add mod">
        <pc:chgData name="Prosia, Cristian" userId="6d6bb06b-66e8-4d14-91b4-4d65b958bba5" providerId="ADAL" clId="{97145726-68CD-4324-9AEE-0BB7C0BF58E5}" dt="2026-03-19T16:00:08.108" v="4185" actId="27636"/>
        <pc:sldMkLst>
          <pc:docMk/>
          <pc:sldMk cId="1871839600" sldId="332"/>
        </pc:sldMkLst>
        <pc:spChg chg="add del mod">
          <ac:chgData name="Prosia, Cristian" userId="6d6bb06b-66e8-4d14-91b4-4d65b958bba5" providerId="ADAL" clId="{97145726-68CD-4324-9AEE-0BB7C0BF58E5}" dt="2026-03-19T16:00:05.713" v="4183" actId="478"/>
          <ac:spMkLst>
            <pc:docMk/>
            <pc:sldMk cId="1871839600" sldId="332"/>
            <ac:spMk id="3" creationId="{062EFF35-CDDD-7F50-FEB7-A73E5CF95EF0}"/>
          </ac:spMkLst>
        </pc:spChg>
        <pc:spChg chg="mod">
          <ac:chgData name="Prosia, Cristian" userId="6d6bb06b-66e8-4d14-91b4-4d65b958bba5" providerId="ADAL" clId="{97145726-68CD-4324-9AEE-0BB7C0BF58E5}" dt="2026-03-19T16:00:08.108" v="4185" actId="27636"/>
          <ac:spMkLst>
            <pc:docMk/>
            <pc:sldMk cId="1871839600" sldId="332"/>
            <ac:spMk id="6" creationId="{4A7EF50E-C355-887C-AB25-73D6BAB2CED7}"/>
          </ac:spMkLst>
        </pc:spChg>
        <pc:spChg chg="del">
          <ac:chgData name="Prosia, Cristian" userId="6d6bb06b-66e8-4d14-91b4-4d65b958bba5" providerId="ADAL" clId="{97145726-68CD-4324-9AEE-0BB7C0BF58E5}" dt="2026-03-19T16:00:05.125" v="4182" actId="478"/>
          <ac:spMkLst>
            <pc:docMk/>
            <pc:sldMk cId="1871839600" sldId="332"/>
            <ac:spMk id="8" creationId="{ED01B482-F93B-3EEF-3671-6AB73BEED377}"/>
          </ac:spMkLst>
        </pc:spChg>
      </pc:sldChg>
      <pc:sldChg chg="del">
        <pc:chgData name="Prosia, Cristian" userId="6d6bb06b-66e8-4d14-91b4-4d65b958bba5" providerId="ADAL" clId="{97145726-68CD-4324-9AEE-0BB7C0BF58E5}" dt="2026-03-19T09:27:44.463" v="2761" actId="47"/>
        <pc:sldMkLst>
          <pc:docMk/>
          <pc:sldMk cId="2418900914" sldId="332"/>
        </pc:sldMkLst>
      </pc:sldChg>
      <pc:sldChg chg="del">
        <pc:chgData name="Prosia, Cristian" userId="6d6bb06b-66e8-4d14-91b4-4d65b958bba5" providerId="ADAL" clId="{97145726-68CD-4324-9AEE-0BB7C0BF58E5}" dt="2026-03-19T09:27:44.463" v="2761" actId="47"/>
        <pc:sldMkLst>
          <pc:docMk/>
          <pc:sldMk cId="1331967114" sldId="333"/>
        </pc:sldMkLst>
      </pc:sldChg>
      <pc:sldChg chg="del">
        <pc:chgData name="Prosia, Cristian" userId="6d6bb06b-66e8-4d14-91b4-4d65b958bba5" providerId="ADAL" clId="{97145726-68CD-4324-9AEE-0BB7C0BF58E5}" dt="2026-03-19T09:27:44.463" v="2761" actId="47"/>
        <pc:sldMkLst>
          <pc:docMk/>
          <pc:sldMk cId="1067273157" sldId="334"/>
        </pc:sldMkLst>
      </pc:sldChg>
      <pc:sldChg chg="del">
        <pc:chgData name="Prosia, Cristian" userId="6d6bb06b-66e8-4d14-91b4-4d65b958bba5" providerId="ADAL" clId="{97145726-68CD-4324-9AEE-0BB7C0BF58E5}" dt="2026-03-19T09:27:44.463" v="2761" actId="47"/>
        <pc:sldMkLst>
          <pc:docMk/>
          <pc:sldMk cId="2198930161" sldId="335"/>
        </pc:sldMkLst>
      </pc:sldChg>
      <pc:sldChg chg="del">
        <pc:chgData name="Prosia, Cristian" userId="6d6bb06b-66e8-4d14-91b4-4d65b958bba5" providerId="ADAL" clId="{97145726-68CD-4324-9AEE-0BB7C0BF58E5}" dt="2026-03-19T09:27:44.463" v="2761" actId="47"/>
        <pc:sldMkLst>
          <pc:docMk/>
          <pc:sldMk cId="663384469" sldId="336"/>
        </pc:sldMkLst>
      </pc:sldChg>
      <pc:sldChg chg="del">
        <pc:chgData name="Prosia, Cristian" userId="6d6bb06b-66e8-4d14-91b4-4d65b958bba5" providerId="ADAL" clId="{97145726-68CD-4324-9AEE-0BB7C0BF58E5}" dt="2026-03-19T09:27:44.463" v="2761" actId="47"/>
        <pc:sldMkLst>
          <pc:docMk/>
          <pc:sldMk cId="2703899574" sldId="337"/>
        </pc:sldMkLst>
      </pc:sldChg>
      <pc:sldChg chg="del">
        <pc:chgData name="Prosia, Cristian" userId="6d6bb06b-66e8-4d14-91b4-4d65b958bba5" providerId="ADAL" clId="{97145726-68CD-4324-9AEE-0BB7C0BF58E5}" dt="2026-03-19T09:27:44.463" v="2761" actId="47"/>
        <pc:sldMkLst>
          <pc:docMk/>
          <pc:sldMk cId="3590376306" sldId="338"/>
        </pc:sldMkLst>
      </pc:sldChg>
      <pc:sldChg chg="del">
        <pc:chgData name="Prosia, Cristian" userId="6d6bb06b-66e8-4d14-91b4-4d65b958bba5" providerId="ADAL" clId="{97145726-68CD-4324-9AEE-0BB7C0BF58E5}" dt="2026-03-19T09:27:44.463" v="2761" actId="47"/>
        <pc:sldMkLst>
          <pc:docMk/>
          <pc:sldMk cId="3252668957" sldId="339"/>
        </pc:sldMkLst>
      </pc:sldChg>
      <pc:sldChg chg="del">
        <pc:chgData name="Prosia, Cristian" userId="6d6bb06b-66e8-4d14-91b4-4d65b958bba5" providerId="ADAL" clId="{97145726-68CD-4324-9AEE-0BB7C0BF58E5}" dt="2026-03-19T09:27:44.463" v="2761" actId="47"/>
        <pc:sldMkLst>
          <pc:docMk/>
          <pc:sldMk cId="1442202606" sldId="340"/>
        </pc:sldMkLst>
      </pc:sldChg>
      <pc:sldChg chg="del">
        <pc:chgData name="Prosia, Cristian" userId="6d6bb06b-66e8-4d14-91b4-4d65b958bba5" providerId="ADAL" clId="{97145726-68CD-4324-9AEE-0BB7C0BF58E5}" dt="2026-03-19T09:27:44.463" v="2761" actId="47"/>
        <pc:sldMkLst>
          <pc:docMk/>
          <pc:sldMk cId="316779814" sldId="341"/>
        </pc:sldMkLst>
      </pc:sldChg>
      <pc:sldChg chg="del">
        <pc:chgData name="Prosia, Cristian" userId="6d6bb06b-66e8-4d14-91b4-4d65b958bba5" providerId="ADAL" clId="{97145726-68CD-4324-9AEE-0BB7C0BF58E5}" dt="2026-03-19T09:27:44.463" v="2761" actId="47"/>
        <pc:sldMkLst>
          <pc:docMk/>
          <pc:sldMk cId="233962137" sldId="342"/>
        </pc:sldMkLst>
      </pc:sldChg>
    </pc:docChg>
  </pc:docChgLst>
  <pc:docChgLst>
    <pc:chgData name="Cristian P" userId="cc58676151c888d3" providerId="LiveId" clId="{B4F704B8-5821-5332-9A2C-CF97A2517C8F}"/>
    <pc:docChg chg="undo custSel addSld delSld modSld sldOrd">
      <pc:chgData name="Cristian P" userId="cc58676151c888d3" providerId="LiveId" clId="{B4F704B8-5821-5332-9A2C-CF97A2517C8F}" dt="2026-03-09T09:24:40.737" v="3237" actId="20577"/>
      <pc:docMkLst>
        <pc:docMk/>
      </pc:docMkLst>
      <pc:sldChg chg="modSp mod">
        <pc:chgData name="Cristian P" userId="cc58676151c888d3" providerId="LiveId" clId="{B4F704B8-5821-5332-9A2C-CF97A2517C8F}" dt="2026-03-02T13:09:01.377" v="6" actId="20577"/>
        <pc:sldMkLst>
          <pc:docMk/>
          <pc:sldMk cId="890644217" sldId="256"/>
        </pc:sldMkLst>
        <pc:spChg chg="mod">
          <ac:chgData name="Cristian P" userId="cc58676151c888d3" providerId="LiveId" clId="{B4F704B8-5821-5332-9A2C-CF97A2517C8F}" dt="2026-03-02T13:09:01.377" v="6" actId="20577"/>
          <ac:spMkLst>
            <pc:docMk/>
            <pc:sldMk cId="890644217" sldId="256"/>
            <ac:spMk id="7" creationId="{180E4591-C1E5-7498-392C-3C1F72D803EF}"/>
          </ac:spMkLst>
        </pc:spChg>
      </pc:sldChg>
      <pc:sldChg chg="addSp delSp modSp mod">
        <pc:chgData name="Cristian P" userId="cc58676151c888d3" providerId="LiveId" clId="{B4F704B8-5821-5332-9A2C-CF97A2517C8F}" dt="2026-03-06T16:30:07.152" v="100"/>
        <pc:sldMkLst>
          <pc:docMk/>
          <pc:sldMk cId="3426090796" sldId="257"/>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B4ACB81-11A0-1A40-0BCB-48DD08D87B9D}"/>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C8B2ABBA-DB4A-3624-B81C-67A14EE7C2A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F56E6781-D0F4-F899-0C9B-1AF52D4C4FD0}"/>
              </a:ext>
            </a:extLst>
          </p:cNvPr>
          <p:cNvSpPr>
            <a:spLocks noGrp="1"/>
          </p:cNvSpPr>
          <p:nvPr>
            <p:ph type="dt" sz="half" idx="10"/>
          </p:nvPr>
        </p:nvSpPr>
        <p:spPr/>
        <p:txBody>
          <a:bodyPr/>
          <a:lstStyle/>
          <a:p>
            <a:fld id="{054A8820-5281-41C1-BF04-0E1AC54719E2}" type="datetimeFigureOut">
              <a:rPr lang="it-IT" smtClean="0"/>
              <a:t>19/03/2026</a:t>
            </a:fld>
            <a:endParaRPr lang="it-IT"/>
          </a:p>
        </p:txBody>
      </p:sp>
      <p:sp>
        <p:nvSpPr>
          <p:cNvPr id="5" name="Segnaposto piè di pagina 4">
            <a:extLst>
              <a:ext uri="{FF2B5EF4-FFF2-40B4-BE49-F238E27FC236}">
                <a16:creationId xmlns:a16="http://schemas.microsoft.com/office/drawing/2014/main" id="{A6780D13-80C8-A1AA-7015-4A2B6781B3A8}"/>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F59B1B6E-DA9D-3870-17BE-B9A5593A48A1}"/>
              </a:ext>
            </a:extLst>
          </p:cNvPr>
          <p:cNvSpPr>
            <a:spLocks noGrp="1"/>
          </p:cNvSpPr>
          <p:nvPr>
            <p:ph type="sldNum" sz="quarter" idx="12"/>
          </p:nvPr>
        </p:nvSpPr>
        <p:spPr/>
        <p:txBody>
          <a:bodyPr/>
          <a:lstStyle/>
          <a:p>
            <a:fld id="{29B95369-BD4F-49DB-8D96-4C7B6E20ED35}" type="slidenum">
              <a:rPr lang="it-IT" smtClean="0"/>
              <a:t>‹N›</a:t>
            </a:fld>
            <a:endParaRPr lang="it-IT"/>
          </a:p>
        </p:txBody>
      </p:sp>
    </p:spTree>
    <p:extLst>
      <p:ext uri="{BB962C8B-B14F-4D97-AF65-F5344CB8AC3E}">
        <p14:creationId xmlns:p14="http://schemas.microsoft.com/office/powerpoint/2010/main" val="31353117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F2A65B1-3AD4-43DE-4A58-7732BB57010A}"/>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1F2C51A8-144C-AA2A-218A-F67158454657}"/>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3D1D579E-5C2D-7098-EF38-F35921593006}"/>
              </a:ext>
            </a:extLst>
          </p:cNvPr>
          <p:cNvSpPr>
            <a:spLocks noGrp="1"/>
          </p:cNvSpPr>
          <p:nvPr>
            <p:ph type="dt" sz="half" idx="10"/>
          </p:nvPr>
        </p:nvSpPr>
        <p:spPr/>
        <p:txBody>
          <a:bodyPr/>
          <a:lstStyle/>
          <a:p>
            <a:fld id="{054A8820-5281-41C1-BF04-0E1AC54719E2}" type="datetimeFigureOut">
              <a:rPr lang="it-IT" smtClean="0"/>
              <a:t>19/03/2026</a:t>
            </a:fld>
            <a:endParaRPr lang="it-IT"/>
          </a:p>
        </p:txBody>
      </p:sp>
      <p:sp>
        <p:nvSpPr>
          <p:cNvPr id="5" name="Segnaposto piè di pagina 4">
            <a:extLst>
              <a:ext uri="{FF2B5EF4-FFF2-40B4-BE49-F238E27FC236}">
                <a16:creationId xmlns:a16="http://schemas.microsoft.com/office/drawing/2014/main" id="{5397D860-CA5F-DCFD-6DFD-7162A687A43F}"/>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E3E91051-CD2A-5902-BCD9-E9B4264F6E63}"/>
              </a:ext>
            </a:extLst>
          </p:cNvPr>
          <p:cNvSpPr>
            <a:spLocks noGrp="1"/>
          </p:cNvSpPr>
          <p:nvPr>
            <p:ph type="sldNum" sz="quarter" idx="12"/>
          </p:nvPr>
        </p:nvSpPr>
        <p:spPr/>
        <p:txBody>
          <a:bodyPr/>
          <a:lstStyle/>
          <a:p>
            <a:fld id="{29B95369-BD4F-49DB-8D96-4C7B6E20ED35}" type="slidenum">
              <a:rPr lang="it-IT" smtClean="0"/>
              <a:t>‹N›</a:t>
            </a:fld>
            <a:endParaRPr lang="it-IT"/>
          </a:p>
        </p:txBody>
      </p:sp>
    </p:spTree>
    <p:extLst>
      <p:ext uri="{BB962C8B-B14F-4D97-AF65-F5344CB8AC3E}">
        <p14:creationId xmlns:p14="http://schemas.microsoft.com/office/powerpoint/2010/main" val="39503816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BF5DA2D0-A53E-3304-4FE3-D1FE49B9FAA8}"/>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B6F2957F-54CC-A139-C7FA-B1ECADDDB09C}"/>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1CD7036D-7D39-2C66-2FDE-9A7056E35E26}"/>
              </a:ext>
            </a:extLst>
          </p:cNvPr>
          <p:cNvSpPr>
            <a:spLocks noGrp="1"/>
          </p:cNvSpPr>
          <p:nvPr>
            <p:ph type="dt" sz="half" idx="10"/>
          </p:nvPr>
        </p:nvSpPr>
        <p:spPr/>
        <p:txBody>
          <a:bodyPr/>
          <a:lstStyle/>
          <a:p>
            <a:fld id="{054A8820-5281-41C1-BF04-0E1AC54719E2}" type="datetimeFigureOut">
              <a:rPr lang="it-IT" smtClean="0"/>
              <a:t>19/03/2026</a:t>
            </a:fld>
            <a:endParaRPr lang="it-IT"/>
          </a:p>
        </p:txBody>
      </p:sp>
      <p:sp>
        <p:nvSpPr>
          <p:cNvPr id="5" name="Segnaposto piè di pagina 4">
            <a:extLst>
              <a:ext uri="{FF2B5EF4-FFF2-40B4-BE49-F238E27FC236}">
                <a16:creationId xmlns:a16="http://schemas.microsoft.com/office/drawing/2014/main" id="{B7AA4291-5673-C0C1-A721-AEB1B1F968CC}"/>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5D8C3D42-D4B9-185D-6DA9-4A5C00B5DFD2}"/>
              </a:ext>
            </a:extLst>
          </p:cNvPr>
          <p:cNvSpPr>
            <a:spLocks noGrp="1"/>
          </p:cNvSpPr>
          <p:nvPr>
            <p:ph type="sldNum" sz="quarter" idx="12"/>
          </p:nvPr>
        </p:nvSpPr>
        <p:spPr/>
        <p:txBody>
          <a:bodyPr/>
          <a:lstStyle/>
          <a:p>
            <a:fld id="{29B95369-BD4F-49DB-8D96-4C7B6E20ED35}" type="slidenum">
              <a:rPr lang="it-IT" smtClean="0"/>
              <a:t>‹N›</a:t>
            </a:fld>
            <a:endParaRPr lang="it-IT"/>
          </a:p>
        </p:txBody>
      </p:sp>
    </p:spTree>
    <p:extLst>
      <p:ext uri="{BB962C8B-B14F-4D97-AF65-F5344CB8AC3E}">
        <p14:creationId xmlns:p14="http://schemas.microsoft.com/office/powerpoint/2010/main" val="38845692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CCCFE6E-ABD4-B2EA-18DD-47E433A3BA14}"/>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7E3AE4FA-49C2-A8EB-004B-024BB79B9DFF}"/>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EF11B684-7DEE-C3A3-DBC0-43B4EFC03C5F}"/>
              </a:ext>
            </a:extLst>
          </p:cNvPr>
          <p:cNvSpPr>
            <a:spLocks noGrp="1"/>
          </p:cNvSpPr>
          <p:nvPr>
            <p:ph type="dt" sz="half" idx="10"/>
          </p:nvPr>
        </p:nvSpPr>
        <p:spPr/>
        <p:txBody>
          <a:bodyPr/>
          <a:lstStyle/>
          <a:p>
            <a:fld id="{054A8820-5281-41C1-BF04-0E1AC54719E2}" type="datetimeFigureOut">
              <a:rPr lang="it-IT" smtClean="0"/>
              <a:t>19/03/2026</a:t>
            </a:fld>
            <a:endParaRPr lang="it-IT"/>
          </a:p>
        </p:txBody>
      </p:sp>
      <p:sp>
        <p:nvSpPr>
          <p:cNvPr id="5" name="Segnaposto piè di pagina 4">
            <a:extLst>
              <a:ext uri="{FF2B5EF4-FFF2-40B4-BE49-F238E27FC236}">
                <a16:creationId xmlns:a16="http://schemas.microsoft.com/office/drawing/2014/main" id="{8D875FBF-87F7-36B3-50B2-677B083EBD9E}"/>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F33E04EC-D334-D944-8E6D-C7C2C44E84AD}"/>
              </a:ext>
            </a:extLst>
          </p:cNvPr>
          <p:cNvSpPr>
            <a:spLocks noGrp="1"/>
          </p:cNvSpPr>
          <p:nvPr>
            <p:ph type="sldNum" sz="quarter" idx="12"/>
          </p:nvPr>
        </p:nvSpPr>
        <p:spPr/>
        <p:txBody>
          <a:bodyPr/>
          <a:lstStyle/>
          <a:p>
            <a:fld id="{29B95369-BD4F-49DB-8D96-4C7B6E20ED35}" type="slidenum">
              <a:rPr lang="it-IT" smtClean="0"/>
              <a:t>‹N›</a:t>
            </a:fld>
            <a:endParaRPr lang="it-IT"/>
          </a:p>
        </p:txBody>
      </p:sp>
    </p:spTree>
    <p:extLst>
      <p:ext uri="{BB962C8B-B14F-4D97-AF65-F5344CB8AC3E}">
        <p14:creationId xmlns:p14="http://schemas.microsoft.com/office/powerpoint/2010/main" val="38857420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E6DB24C-2006-0145-3B62-6A70DDAA0F7D}"/>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E66ACF14-D305-77C9-63CB-1A32F7D7AE8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12C9F2C0-1ACA-BC10-017E-EF05F5B82852}"/>
              </a:ext>
            </a:extLst>
          </p:cNvPr>
          <p:cNvSpPr>
            <a:spLocks noGrp="1"/>
          </p:cNvSpPr>
          <p:nvPr>
            <p:ph type="dt" sz="half" idx="10"/>
          </p:nvPr>
        </p:nvSpPr>
        <p:spPr/>
        <p:txBody>
          <a:bodyPr/>
          <a:lstStyle/>
          <a:p>
            <a:fld id="{054A8820-5281-41C1-BF04-0E1AC54719E2}" type="datetimeFigureOut">
              <a:rPr lang="it-IT" smtClean="0"/>
              <a:t>19/03/2026</a:t>
            </a:fld>
            <a:endParaRPr lang="it-IT"/>
          </a:p>
        </p:txBody>
      </p:sp>
      <p:sp>
        <p:nvSpPr>
          <p:cNvPr id="5" name="Segnaposto piè di pagina 4">
            <a:extLst>
              <a:ext uri="{FF2B5EF4-FFF2-40B4-BE49-F238E27FC236}">
                <a16:creationId xmlns:a16="http://schemas.microsoft.com/office/drawing/2014/main" id="{88CBE939-82A1-913B-376C-877AF1D82AD6}"/>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59506B7E-4F3E-72EC-3181-B422A09F7A8A}"/>
              </a:ext>
            </a:extLst>
          </p:cNvPr>
          <p:cNvSpPr>
            <a:spLocks noGrp="1"/>
          </p:cNvSpPr>
          <p:nvPr>
            <p:ph type="sldNum" sz="quarter" idx="12"/>
          </p:nvPr>
        </p:nvSpPr>
        <p:spPr/>
        <p:txBody>
          <a:bodyPr/>
          <a:lstStyle/>
          <a:p>
            <a:fld id="{29B95369-BD4F-49DB-8D96-4C7B6E20ED35}" type="slidenum">
              <a:rPr lang="it-IT" smtClean="0"/>
              <a:t>‹N›</a:t>
            </a:fld>
            <a:endParaRPr lang="it-IT"/>
          </a:p>
        </p:txBody>
      </p:sp>
    </p:spTree>
    <p:extLst>
      <p:ext uri="{BB962C8B-B14F-4D97-AF65-F5344CB8AC3E}">
        <p14:creationId xmlns:p14="http://schemas.microsoft.com/office/powerpoint/2010/main" val="22224414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8532BB9-8810-4E51-8D96-B9BEE97D5178}"/>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82894245-0B13-2E84-5E17-6893604F38BC}"/>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15327C21-3FC2-C5BC-E663-75C8532D0C6C}"/>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4A88903C-010A-27E1-E826-C89B02AFB31A}"/>
              </a:ext>
            </a:extLst>
          </p:cNvPr>
          <p:cNvSpPr>
            <a:spLocks noGrp="1"/>
          </p:cNvSpPr>
          <p:nvPr>
            <p:ph type="dt" sz="half" idx="10"/>
          </p:nvPr>
        </p:nvSpPr>
        <p:spPr/>
        <p:txBody>
          <a:bodyPr/>
          <a:lstStyle/>
          <a:p>
            <a:fld id="{054A8820-5281-41C1-BF04-0E1AC54719E2}" type="datetimeFigureOut">
              <a:rPr lang="it-IT" smtClean="0"/>
              <a:t>19/03/2026</a:t>
            </a:fld>
            <a:endParaRPr lang="it-IT"/>
          </a:p>
        </p:txBody>
      </p:sp>
      <p:sp>
        <p:nvSpPr>
          <p:cNvPr id="6" name="Segnaposto piè di pagina 5">
            <a:extLst>
              <a:ext uri="{FF2B5EF4-FFF2-40B4-BE49-F238E27FC236}">
                <a16:creationId xmlns:a16="http://schemas.microsoft.com/office/drawing/2014/main" id="{6330E036-CD5E-D790-2BCF-58C548E5735E}"/>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DFEA38FD-86CD-C419-CD4D-FC157D992FA9}"/>
              </a:ext>
            </a:extLst>
          </p:cNvPr>
          <p:cNvSpPr>
            <a:spLocks noGrp="1"/>
          </p:cNvSpPr>
          <p:nvPr>
            <p:ph type="sldNum" sz="quarter" idx="12"/>
          </p:nvPr>
        </p:nvSpPr>
        <p:spPr/>
        <p:txBody>
          <a:bodyPr/>
          <a:lstStyle/>
          <a:p>
            <a:fld id="{29B95369-BD4F-49DB-8D96-4C7B6E20ED35}" type="slidenum">
              <a:rPr lang="it-IT" smtClean="0"/>
              <a:t>‹N›</a:t>
            </a:fld>
            <a:endParaRPr lang="it-IT"/>
          </a:p>
        </p:txBody>
      </p:sp>
    </p:spTree>
    <p:extLst>
      <p:ext uri="{BB962C8B-B14F-4D97-AF65-F5344CB8AC3E}">
        <p14:creationId xmlns:p14="http://schemas.microsoft.com/office/powerpoint/2010/main" val="9110629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8DFE39D-D9B2-F3D4-3A0A-D9D8AC9F5C2C}"/>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F0351D36-0E90-BC7A-492E-5748B82A620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9805BA91-D6C4-DECD-511A-C9E7FDCC490D}"/>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8D49A460-27AA-2614-9EBF-7BEFCABFA65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42171450-3746-7D4B-79A7-46E8824C0750}"/>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CA7CAE6C-DE07-C387-2912-A89E08D99CD9}"/>
              </a:ext>
            </a:extLst>
          </p:cNvPr>
          <p:cNvSpPr>
            <a:spLocks noGrp="1"/>
          </p:cNvSpPr>
          <p:nvPr>
            <p:ph type="dt" sz="half" idx="10"/>
          </p:nvPr>
        </p:nvSpPr>
        <p:spPr/>
        <p:txBody>
          <a:bodyPr/>
          <a:lstStyle/>
          <a:p>
            <a:fld id="{054A8820-5281-41C1-BF04-0E1AC54719E2}" type="datetimeFigureOut">
              <a:rPr lang="it-IT" smtClean="0"/>
              <a:t>19/03/2026</a:t>
            </a:fld>
            <a:endParaRPr lang="it-IT"/>
          </a:p>
        </p:txBody>
      </p:sp>
      <p:sp>
        <p:nvSpPr>
          <p:cNvPr id="8" name="Segnaposto piè di pagina 7">
            <a:extLst>
              <a:ext uri="{FF2B5EF4-FFF2-40B4-BE49-F238E27FC236}">
                <a16:creationId xmlns:a16="http://schemas.microsoft.com/office/drawing/2014/main" id="{CD9EF90E-B4A4-E8EF-5B2B-A0DB275A8876}"/>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A59E75E4-CDE0-11D9-1F7C-480981F77E06}"/>
              </a:ext>
            </a:extLst>
          </p:cNvPr>
          <p:cNvSpPr>
            <a:spLocks noGrp="1"/>
          </p:cNvSpPr>
          <p:nvPr>
            <p:ph type="sldNum" sz="quarter" idx="12"/>
          </p:nvPr>
        </p:nvSpPr>
        <p:spPr/>
        <p:txBody>
          <a:bodyPr/>
          <a:lstStyle/>
          <a:p>
            <a:fld id="{29B95369-BD4F-49DB-8D96-4C7B6E20ED35}" type="slidenum">
              <a:rPr lang="it-IT" smtClean="0"/>
              <a:t>‹N›</a:t>
            </a:fld>
            <a:endParaRPr lang="it-IT"/>
          </a:p>
        </p:txBody>
      </p:sp>
    </p:spTree>
    <p:extLst>
      <p:ext uri="{BB962C8B-B14F-4D97-AF65-F5344CB8AC3E}">
        <p14:creationId xmlns:p14="http://schemas.microsoft.com/office/powerpoint/2010/main" val="27299466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973A6B0-C629-0F60-0C86-0C6690CD57AF}"/>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7F2BA390-C306-72DF-E173-756A2D0532C7}"/>
              </a:ext>
            </a:extLst>
          </p:cNvPr>
          <p:cNvSpPr>
            <a:spLocks noGrp="1"/>
          </p:cNvSpPr>
          <p:nvPr>
            <p:ph type="dt" sz="half" idx="10"/>
          </p:nvPr>
        </p:nvSpPr>
        <p:spPr/>
        <p:txBody>
          <a:bodyPr/>
          <a:lstStyle/>
          <a:p>
            <a:fld id="{054A8820-5281-41C1-BF04-0E1AC54719E2}" type="datetimeFigureOut">
              <a:rPr lang="it-IT" smtClean="0"/>
              <a:t>19/03/2026</a:t>
            </a:fld>
            <a:endParaRPr lang="it-IT"/>
          </a:p>
        </p:txBody>
      </p:sp>
      <p:sp>
        <p:nvSpPr>
          <p:cNvPr id="4" name="Segnaposto piè di pagina 3">
            <a:extLst>
              <a:ext uri="{FF2B5EF4-FFF2-40B4-BE49-F238E27FC236}">
                <a16:creationId xmlns:a16="http://schemas.microsoft.com/office/drawing/2014/main" id="{C470545F-A604-91EC-B1BC-EE17015914BB}"/>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9557796A-968F-26B4-BFB9-4D8F8D6F43BC}"/>
              </a:ext>
            </a:extLst>
          </p:cNvPr>
          <p:cNvSpPr>
            <a:spLocks noGrp="1"/>
          </p:cNvSpPr>
          <p:nvPr>
            <p:ph type="sldNum" sz="quarter" idx="12"/>
          </p:nvPr>
        </p:nvSpPr>
        <p:spPr/>
        <p:txBody>
          <a:bodyPr/>
          <a:lstStyle/>
          <a:p>
            <a:fld id="{29B95369-BD4F-49DB-8D96-4C7B6E20ED35}" type="slidenum">
              <a:rPr lang="it-IT" smtClean="0"/>
              <a:t>‹N›</a:t>
            </a:fld>
            <a:endParaRPr lang="it-IT"/>
          </a:p>
        </p:txBody>
      </p:sp>
    </p:spTree>
    <p:extLst>
      <p:ext uri="{BB962C8B-B14F-4D97-AF65-F5344CB8AC3E}">
        <p14:creationId xmlns:p14="http://schemas.microsoft.com/office/powerpoint/2010/main" val="22050838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7D00A885-C550-78A7-6FB6-CBBF5E17A107}"/>
              </a:ext>
            </a:extLst>
          </p:cNvPr>
          <p:cNvSpPr>
            <a:spLocks noGrp="1"/>
          </p:cNvSpPr>
          <p:nvPr>
            <p:ph type="dt" sz="half" idx="10"/>
          </p:nvPr>
        </p:nvSpPr>
        <p:spPr/>
        <p:txBody>
          <a:bodyPr/>
          <a:lstStyle/>
          <a:p>
            <a:fld id="{054A8820-5281-41C1-BF04-0E1AC54719E2}" type="datetimeFigureOut">
              <a:rPr lang="it-IT" smtClean="0"/>
              <a:t>19/03/2026</a:t>
            </a:fld>
            <a:endParaRPr lang="it-IT"/>
          </a:p>
        </p:txBody>
      </p:sp>
      <p:sp>
        <p:nvSpPr>
          <p:cNvPr id="3" name="Segnaposto piè di pagina 2">
            <a:extLst>
              <a:ext uri="{FF2B5EF4-FFF2-40B4-BE49-F238E27FC236}">
                <a16:creationId xmlns:a16="http://schemas.microsoft.com/office/drawing/2014/main" id="{6C31B688-26DA-DE0E-49BE-BF2ED49C0668}"/>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55FB17BB-B190-7D5C-D3A8-173B5CC1EB7E}"/>
              </a:ext>
            </a:extLst>
          </p:cNvPr>
          <p:cNvSpPr>
            <a:spLocks noGrp="1"/>
          </p:cNvSpPr>
          <p:nvPr>
            <p:ph type="sldNum" sz="quarter" idx="12"/>
          </p:nvPr>
        </p:nvSpPr>
        <p:spPr/>
        <p:txBody>
          <a:bodyPr/>
          <a:lstStyle/>
          <a:p>
            <a:fld id="{29B95369-BD4F-49DB-8D96-4C7B6E20ED35}" type="slidenum">
              <a:rPr lang="it-IT" smtClean="0"/>
              <a:t>‹N›</a:t>
            </a:fld>
            <a:endParaRPr lang="it-IT"/>
          </a:p>
        </p:txBody>
      </p:sp>
    </p:spTree>
    <p:extLst>
      <p:ext uri="{BB962C8B-B14F-4D97-AF65-F5344CB8AC3E}">
        <p14:creationId xmlns:p14="http://schemas.microsoft.com/office/powerpoint/2010/main" val="36440195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8EC73F0-33E7-C742-F6FF-EE11C31B7F9C}"/>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E448F463-B29B-9A84-A094-C0CF28C7064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F331BBE7-86E8-0A6B-6D0A-7AB0A8ACCC9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3B586F32-4A5B-52DA-5B2A-69E0F38EA4F8}"/>
              </a:ext>
            </a:extLst>
          </p:cNvPr>
          <p:cNvSpPr>
            <a:spLocks noGrp="1"/>
          </p:cNvSpPr>
          <p:nvPr>
            <p:ph type="dt" sz="half" idx="10"/>
          </p:nvPr>
        </p:nvSpPr>
        <p:spPr/>
        <p:txBody>
          <a:bodyPr/>
          <a:lstStyle/>
          <a:p>
            <a:fld id="{054A8820-5281-41C1-BF04-0E1AC54719E2}" type="datetimeFigureOut">
              <a:rPr lang="it-IT" smtClean="0"/>
              <a:t>19/03/2026</a:t>
            </a:fld>
            <a:endParaRPr lang="it-IT"/>
          </a:p>
        </p:txBody>
      </p:sp>
      <p:sp>
        <p:nvSpPr>
          <p:cNvPr id="6" name="Segnaposto piè di pagina 5">
            <a:extLst>
              <a:ext uri="{FF2B5EF4-FFF2-40B4-BE49-F238E27FC236}">
                <a16:creationId xmlns:a16="http://schemas.microsoft.com/office/drawing/2014/main" id="{7F2BF1E1-32B5-8371-2692-20130F304C29}"/>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48DA4DBE-1018-FDE5-25F4-FA44227ADDE8}"/>
              </a:ext>
            </a:extLst>
          </p:cNvPr>
          <p:cNvSpPr>
            <a:spLocks noGrp="1"/>
          </p:cNvSpPr>
          <p:nvPr>
            <p:ph type="sldNum" sz="quarter" idx="12"/>
          </p:nvPr>
        </p:nvSpPr>
        <p:spPr/>
        <p:txBody>
          <a:bodyPr/>
          <a:lstStyle/>
          <a:p>
            <a:fld id="{29B95369-BD4F-49DB-8D96-4C7B6E20ED35}" type="slidenum">
              <a:rPr lang="it-IT" smtClean="0"/>
              <a:t>‹N›</a:t>
            </a:fld>
            <a:endParaRPr lang="it-IT"/>
          </a:p>
        </p:txBody>
      </p:sp>
    </p:spTree>
    <p:extLst>
      <p:ext uri="{BB962C8B-B14F-4D97-AF65-F5344CB8AC3E}">
        <p14:creationId xmlns:p14="http://schemas.microsoft.com/office/powerpoint/2010/main" val="29436982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27CFEB8-FDC1-57D4-EB69-2AB5562CECDB}"/>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DC1682E5-CEA4-A723-8930-49619B2CF3E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C3F55976-7A80-050B-D8B6-977588D372B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1E0123CD-0CA8-B7CC-DD50-974723FD237F}"/>
              </a:ext>
            </a:extLst>
          </p:cNvPr>
          <p:cNvSpPr>
            <a:spLocks noGrp="1"/>
          </p:cNvSpPr>
          <p:nvPr>
            <p:ph type="dt" sz="half" idx="10"/>
          </p:nvPr>
        </p:nvSpPr>
        <p:spPr/>
        <p:txBody>
          <a:bodyPr/>
          <a:lstStyle/>
          <a:p>
            <a:fld id="{054A8820-5281-41C1-BF04-0E1AC54719E2}" type="datetimeFigureOut">
              <a:rPr lang="it-IT" smtClean="0"/>
              <a:t>19/03/2026</a:t>
            </a:fld>
            <a:endParaRPr lang="it-IT"/>
          </a:p>
        </p:txBody>
      </p:sp>
      <p:sp>
        <p:nvSpPr>
          <p:cNvPr id="6" name="Segnaposto piè di pagina 5">
            <a:extLst>
              <a:ext uri="{FF2B5EF4-FFF2-40B4-BE49-F238E27FC236}">
                <a16:creationId xmlns:a16="http://schemas.microsoft.com/office/drawing/2014/main" id="{98ADFEEA-ADEC-06A7-B39F-762AFD1E08F0}"/>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D03BB59C-EF20-371F-C155-7C0BF7E0BF42}"/>
              </a:ext>
            </a:extLst>
          </p:cNvPr>
          <p:cNvSpPr>
            <a:spLocks noGrp="1"/>
          </p:cNvSpPr>
          <p:nvPr>
            <p:ph type="sldNum" sz="quarter" idx="12"/>
          </p:nvPr>
        </p:nvSpPr>
        <p:spPr/>
        <p:txBody>
          <a:bodyPr/>
          <a:lstStyle/>
          <a:p>
            <a:fld id="{29B95369-BD4F-49DB-8D96-4C7B6E20ED35}" type="slidenum">
              <a:rPr lang="it-IT" smtClean="0"/>
              <a:t>‹N›</a:t>
            </a:fld>
            <a:endParaRPr lang="it-IT"/>
          </a:p>
        </p:txBody>
      </p:sp>
    </p:spTree>
    <p:extLst>
      <p:ext uri="{BB962C8B-B14F-4D97-AF65-F5344CB8AC3E}">
        <p14:creationId xmlns:p14="http://schemas.microsoft.com/office/powerpoint/2010/main" val="30094212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FB005849-4C66-9040-71EB-F94DDDB2681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0CC0CA86-E67D-7661-BFDE-733ADE590D3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F513B1C5-046D-80A0-15E6-22E81AEF162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54A8820-5281-41C1-BF04-0E1AC54719E2}" type="datetimeFigureOut">
              <a:rPr lang="it-IT" smtClean="0"/>
              <a:t>19/03/2026</a:t>
            </a:fld>
            <a:endParaRPr lang="it-IT"/>
          </a:p>
        </p:txBody>
      </p:sp>
      <p:sp>
        <p:nvSpPr>
          <p:cNvPr id="5" name="Segnaposto piè di pagina 4">
            <a:extLst>
              <a:ext uri="{FF2B5EF4-FFF2-40B4-BE49-F238E27FC236}">
                <a16:creationId xmlns:a16="http://schemas.microsoft.com/office/drawing/2014/main" id="{C04D2DAC-C926-A487-7ECC-B598C9CF137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it-IT"/>
          </a:p>
        </p:txBody>
      </p:sp>
      <p:sp>
        <p:nvSpPr>
          <p:cNvPr id="6" name="Segnaposto numero diapositiva 5">
            <a:extLst>
              <a:ext uri="{FF2B5EF4-FFF2-40B4-BE49-F238E27FC236}">
                <a16:creationId xmlns:a16="http://schemas.microsoft.com/office/drawing/2014/main" id="{58AD8582-5506-797C-59E3-B3E3F006126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9B95369-BD4F-49DB-8D96-4C7B6E20ED35}" type="slidenum">
              <a:rPr lang="it-IT" smtClean="0"/>
              <a:t>‹N›</a:t>
            </a:fld>
            <a:endParaRPr lang="it-IT"/>
          </a:p>
        </p:txBody>
      </p:sp>
    </p:spTree>
    <p:extLst>
      <p:ext uri="{BB962C8B-B14F-4D97-AF65-F5344CB8AC3E}">
        <p14:creationId xmlns:p14="http://schemas.microsoft.com/office/powerpoint/2010/main" val="11830825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Immagine 8" descr="Immagine che contiene testo, schermata, Rettangolo, software">
            <a:extLst>
              <a:ext uri="{FF2B5EF4-FFF2-40B4-BE49-F238E27FC236}">
                <a16:creationId xmlns:a16="http://schemas.microsoft.com/office/drawing/2014/main" id="{DEECBFCB-3BE1-6EAA-8E71-E70552E5611A}"/>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Titolo 1">
            <a:extLst>
              <a:ext uri="{FF2B5EF4-FFF2-40B4-BE49-F238E27FC236}">
                <a16:creationId xmlns:a16="http://schemas.microsoft.com/office/drawing/2014/main" id="{814E736D-555A-1160-69BE-484E54E93490}"/>
              </a:ext>
            </a:extLst>
          </p:cNvPr>
          <p:cNvSpPr txBox="1">
            <a:spLocks/>
          </p:cNvSpPr>
          <p:nvPr/>
        </p:nvSpPr>
        <p:spPr>
          <a:xfrm>
            <a:off x="283464" y="2230153"/>
            <a:ext cx="6510528" cy="781145"/>
          </a:xfrm>
          <a:prstGeom prst="rect">
            <a:avLst/>
          </a:prstGeom>
        </p:spPr>
        <p:txBody>
          <a:bodyPr vert="horz" lIns="91440" tIns="45720" rIns="91440" bIns="45720" rtlCol="0" anchor="b">
            <a:normAutofit fontScale="47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it-IT" sz="4400" b="1">
                <a:solidFill>
                  <a:srgbClr val="3B5AA2"/>
                </a:solidFill>
                <a:latin typeface="Calibri" panose="020F0502020204030204" pitchFamily="34" charset="0"/>
                <a:ea typeface="Calibri" panose="020F0502020204030204" pitchFamily="34" charset="0"/>
                <a:cs typeface="Calibri" panose="020F0502020204030204" pitchFamily="34" charset="0"/>
              </a:rPr>
              <a:t>CORSO DI FORMAZIONE – I CRITERI AMBIENTALI MINIMI (CAM) NELLE GARE DI LAVORI, SERVIZI E FORNITURE</a:t>
            </a:r>
            <a:endParaRPr lang="it-IT" sz="4400" b="1" dirty="0">
              <a:solidFill>
                <a:srgbClr val="3B5AA2"/>
              </a:solidFill>
              <a:latin typeface="Calibri" panose="020F0502020204030204" pitchFamily="34" charset="0"/>
              <a:ea typeface="Calibri" panose="020F0502020204030204" pitchFamily="34" charset="0"/>
              <a:cs typeface="Calibri" panose="020F0502020204030204" pitchFamily="34" charset="0"/>
            </a:endParaRPr>
          </a:p>
        </p:txBody>
      </p:sp>
      <p:sp>
        <p:nvSpPr>
          <p:cNvPr id="7" name="Titolo 1">
            <a:extLst>
              <a:ext uri="{FF2B5EF4-FFF2-40B4-BE49-F238E27FC236}">
                <a16:creationId xmlns:a16="http://schemas.microsoft.com/office/drawing/2014/main" id="{180E4591-C1E5-7498-392C-3C1F72D803EF}"/>
              </a:ext>
            </a:extLst>
          </p:cNvPr>
          <p:cNvSpPr txBox="1">
            <a:spLocks/>
          </p:cNvSpPr>
          <p:nvPr/>
        </p:nvSpPr>
        <p:spPr>
          <a:xfrm>
            <a:off x="283464" y="5472588"/>
            <a:ext cx="9723421" cy="526098"/>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it-IT" sz="3200" b="1" dirty="0">
                <a:solidFill>
                  <a:srgbClr val="3B5AA2"/>
                </a:solidFill>
                <a:latin typeface="Calibri" panose="020F0502020204030204" pitchFamily="34" charset="0"/>
                <a:ea typeface="Calibri" panose="020F0502020204030204" pitchFamily="34" charset="0"/>
                <a:cs typeface="Calibri" panose="020F0502020204030204" pitchFamily="34" charset="0"/>
              </a:rPr>
              <a:t>Avv. Federico Busbani</a:t>
            </a:r>
            <a:endParaRPr lang="it-IT" sz="3200" dirty="0">
              <a:solidFill>
                <a:srgbClr val="3B5AA2"/>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8906442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45B875-7EFA-18F2-7D7C-77EEF1483D45}"/>
            </a:ext>
          </a:extLst>
        </p:cNvPr>
        <p:cNvGrpSpPr/>
        <p:nvPr/>
      </p:nvGrpSpPr>
      <p:grpSpPr>
        <a:xfrm>
          <a:off x="0" y="0"/>
          <a:ext cx="0" cy="0"/>
          <a:chOff x="0" y="0"/>
          <a:chExt cx="0" cy="0"/>
        </a:xfrm>
      </p:grpSpPr>
      <p:sp>
        <p:nvSpPr>
          <p:cNvPr id="6" name="Segnaposto contenuto 5">
            <a:extLst>
              <a:ext uri="{FF2B5EF4-FFF2-40B4-BE49-F238E27FC236}">
                <a16:creationId xmlns:a16="http://schemas.microsoft.com/office/drawing/2014/main" id="{C0184111-ED9B-5E32-AC9D-E9126FC07D42}"/>
              </a:ext>
            </a:extLst>
          </p:cNvPr>
          <p:cNvSpPr>
            <a:spLocks noGrp="1"/>
          </p:cNvSpPr>
          <p:nvPr>
            <p:ph idx="1"/>
          </p:nvPr>
        </p:nvSpPr>
        <p:spPr>
          <a:xfrm>
            <a:off x="838200" y="609600"/>
            <a:ext cx="9436508" cy="5304183"/>
          </a:xfrm>
        </p:spPr>
        <p:txBody>
          <a:bodyPr>
            <a:normAutofit fontScale="77500" lnSpcReduction="20000"/>
          </a:bodyPr>
          <a:lstStyle/>
          <a:p>
            <a:pPr marL="0" indent="0" algn="ctr">
              <a:buNone/>
            </a:pPr>
            <a:r>
              <a:rPr lang="it-IT" b="1" dirty="0">
                <a:solidFill>
                  <a:schemeClr val="accent1"/>
                </a:solidFill>
              </a:rPr>
              <a:t>AMBITO DI APPLICAZIONE</a:t>
            </a:r>
          </a:p>
          <a:p>
            <a:pPr marL="0" indent="0">
              <a:buNone/>
            </a:pPr>
            <a:endParaRPr lang="it-IT" dirty="0"/>
          </a:p>
          <a:p>
            <a:pPr marL="0" indent="0">
              <a:buNone/>
            </a:pPr>
            <a:r>
              <a:rPr lang="it-IT" dirty="0"/>
              <a:t>I CAM si applicano a tutti i contratti pubblici e a tutte le amministrazioni, non sussistendo limiti economici di soglia, in quanto la loro applicazione è esclusa solo in assenza di specifici CAM.</a:t>
            </a:r>
          </a:p>
          <a:p>
            <a:pPr marL="0" indent="0">
              <a:buNone/>
            </a:pPr>
            <a:endParaRPr lang="it-IT" u="sng" dirty="0">
              <a:solidFill>
                <a:schemeClr val="accent1"/>
              </a:solidFill>
            </a:endParaRPr>
          </a:p>
          <a:p>
            <a:pPr marL="0" indent="0">
              <a:buNone/>
            </a:pPr>
            <a:r>
              <a:rPr lang="it-IT" u="sng" dirty="0">
                <a:solidFill>
                  <a:schemeClr val="accent1"/>
                </a:solidFill>
              </a:rPr>
              <a:t>1. Appalti pubblici di lavori, servizi e forniture</a:t>
            </a:r>
          </a:p>
          <a:p>
            <a:pPr marL="0" indent="0">
              <a:buNone/>
            </a:pPr>
            <a:r>
              <a:rPr lang="it-IT" dirty="0"/>
              <a:t>I CAM si applicano a tutte le tipologie di contratti pubblici, in particolare:</a:t>
            </a:r>
          </a:p>
          <a:p>
            <a:r>
              <a:rPr lang="it-IT" dirty="0"/>
              <a:t>Forniture (es. arredi, carta, apparecchiature elettroniche)</a:t>
            </a:r>
          </a:p>
          <a:p>
            <a:r>
              <a:rPr lang="it-IT" dirty="0"/>
              <a:t>Servizi (es. pulizie, ristorazione collettiva, gestione del verde)</a:t>
            </a:r>
          </a:p>
          <a:p>
            <a:r>
              <a:rPr lang="it-IT" dirty="0"/>
              <a:t>Lavori pubblici (soprattutto edilizia e infrastrutture)</a:t>
            </a:r>
          </a:p>
          <a:p>
            <a:pPr marL="0" indent="0">
              <a:buNone/>
            </a:pPr>
            <a:r>
              <a:rPr lang="it-IT" dirty="0"/>
              <a:t>Nei lavori edilizi, ad esempio, i CAM incidono su:</a:t>
            </a:r>
          </a:p>
          <a:p>
            <a:pPr marL="571500" indent="-571500">
              <a:buFont typeface="+mj-lt"/>
              <a:buAutoNum type="romanUcPeriod"/>
            </a:pPr>
            <a:r>
              <a:rPr lang="it-IT" dirty="0"/>
              <a:t>materiali da costruzione</a:t>
            </a:r>
          </a:p>
          <a:p>
            <a:pPr marL="571500" indent="-571500">
              <a:buFont typeface="+mj-lt"/>
              <a:buAutoNum type="romanUcPeriod"/>
            </a:pPr>
            <a:r>
              <a:rPr lang="it-IT" dirty="0"/>
              <a:t>efficienza energetica</a:t>
            </a:r>
          </a:p>
          <a:p>
            <a:pPr marL="571500" indent="-571500">
              <a:buFont typeface="+mj-lt"/>
              <a:buAutoNum type="romanUcPeriod"/>
            </a:pPr>
            <a:r>
              <a:rPr lang="it-IT" dirty="0"/>
              <a:t>gestione dei rifiuti di cantiere</a:t>
            </a:r>
          </a:p>
          <a:p>
            <a:pPr marL="0" indent="0">
              <a:buNone/>
            </a:pPr>
            <a:endParaRPr lang="it-IT" dirty="0"/>
          </a:p>
        </p:txBody>
      </p:sp>
      <p:cxnSp>
        <p:nvCxnSpPr>
          <p:cNvPr id="9" name="Connettore diritto 8">
            <a:extLst>
              <a:ext uri="{FF2B5EF4-FFF2-40B4-BE49-F238E27FC236}">
                <a16:creationId xmlns:a16="http://schemas.microsoft.com/office/drawing/2014/main" id="{4EB698E0-ADE3-4E00-7AA7-CFD8CC61BBE3}"/>
              </a:ext>
            </a:extLst>
          </p:cNvPr>
          <p:cNvCxnSpPr/>
          <p:nvPr/>
        </p:nvCxnSpPr>
        <p:spPr>
          <a:xfrm>
            <a:off x="698090" y="609600"/>
            <a:ext cx="0" cy="4984955"/>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889817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5CEC70-835E-07F4-C628-BCD16D7A0D7F}"/>
            </a:ext>
          </a:extLst>
        </p:cNvPr>
        <p:cNvGrpSpPr/>
        <p:nvPr/>
      </p:nvGrpSpPr>
      <p:grpSpPr>
        <a:xfrm>
          <a:off x="0" y="0"/>
          <a:ext cx="0" cy="0"/>
          <a:chOff x="0" y="0"/>
          <a:chExt cx="0" cy="0"/>
        </a:xfrm>
      </p:grpSpPr>
      <p:sp>
        <p:nvSpPr>
          <p:cNvPr id="6" name="Segnaposto contenuto 5">
            <a:extLst>
              <a:ext uri="{FF2B5EF4-FFF2-40B4-BE49-F238E27FC236}">
                <a16:creationId xmlns:a16="http://schemas.microsoft.com/office/drawing/2014/main" id="{CE9A56F0-5EF5-BA19-AB60-FBAF135B76E1}"/>
              </a:ext>
            </a:extLst>
          </p:cNvPr>
          <p:cNvSpPr>
            <a:spLocks noGrp="1"/>
          </p:cNvSpPr>
          <p:nvPr>
            <p:ph idx="1"/>
          </p:nvPr>
        </p:nvSpPr>
        <p:spPr>
          <a:xfrm>
            <a:off x="838200" y="609600"/>
            <a:ext cx="9495504" cy="5373757"/>
          </a:xfrm>
        </p:spPr>
        <p:txBody>
          <a:bodyPr>
            <a:normAutofit fontScale="55000" lnSpcReduction="20000"/>
          </a:bodyPr>
          <a:lstStyle/>
          <a:p>
            <a:pPr marL="0" indent="0" algn="ctr">
              <a:buNone/>
            </a:pPr>
            <a:r>
              <a:rPr lang="it-IT" b="1" dirty="0">
                <a:solidFill>
                  <a:schemeClr val="accent1"/>
                </a:solidFill>
              </a:rPr>
              <a:t>AMBITO DI APPLICAZIONE</a:t>
            </a:r>
          </a:p>
          <a:p>
            <a:pPr marL="0" indent="0">
              <a:buNone/>
            </a:pPr>
            <a:endParaRPr lang="it-IT" dirty="0"/>
          </a:p>
          <a:p>
            <a:pPr marL="0" indent="0">
              <a:buNone/>
            </a:pPr>
            <a:r>
              <a:rPr lang="it-IT" u="sng" dirty="0">
                <a:solidFill>
                  <a:schemeClr val="accent1"/>
                </a:solidFill>
              </a:rPr>
              <a:t>2. Obbligatorietà</a:t>
            </a:r>
          </a:p>
          <a:p>
            <a:pPr marL="0" indent="0">
              <a:buNone/>
            </a:pPr>
            <a:r>
              <a:rPr lang="it-IT" dirty="0"/>
              <a:t>Con l’evoluzione normativa (già dal </a:t>
            </a:r>
            <a:r>
              <a:rPr lang="it-IT" dirty="0" err="1"/>
              <a:t>D.Lgs.</a:t>
            </a:r>
            <a:r>
              <a:rPr lang="it-IT" dirty="0"/>
              <a:t> 50/2016 e rafforzata nel 36/2023). I CAM sono obbligatori per le stazioni appaltanti. Devono essere inseriti: </a:t>
            </a:r>
            <a:r>
              <a:rPr lang="it-IT" b="1" dirty="0"/>
              <a:t>nelle specifiche tecniche, nei criteri di aggiudicazione, nelle condizioni di esecuzione</a:t>
            </a:r>
          </a:p>
          <a:p>
            <a:pPr marL="0" indent="0">
              <a:buNone/>
            </a:pPr>
            <a:r>
              <a:rPr lang="it-IT" dirty="0"/>
              <a:t>Non sono quindi mere linee guida, ma vincoli giuridici nelle gare pubbliche.</a:t>
            </a:r>
          </a:p>
          <a:p>
            <a:pPr marL="0" indent="0">
              <a:buNone/>
            </a:pPr>
            <a:endParaRPr lang="it-IT" b="1" dirty="0"/>
          </a:p>
          <a:p>
            <a:pPr marL="0" indent="0">
              <a:buNone/>
            </a:pPr>
            <a:r>
              <a:rPr lang="it-IT" b="1" dirty="0"/>
              <a:t>Specifiche tecniche</a:t>
            </a:r>
          </a:p>
          <a:p>
            <a:pPr marL="0" indent="0">
              <a:buNone/>
            </a:pPr>
            <a:r>
              <a:rPr lang="it-IT" dirty="0"/>
              <a:t>Definiscono requisiti minimi obbligatori (es. contenuto riciclato, limiti di emissioni)</a:t>
            </a:r>
          </a:p>
          <a:p>
            <a:pPr marL="0" indent="0">
              <a:buNone/>
            </a:pPr>
            <a:r>
              <a:rPr lang="it-IT" b="1" dirty="0"/>
              <a:t>Criteri premianti</a:t>
            </a:r>
          </a:p>
          <a:p>
            <a:pPr marL="0" indent="0">
              <a:buNone/>
            </a:pPr>
            <a:r>
              <a:rPr lang="it-IT" dirty="0"/>
              <a:t>Attribuiscono punteggi migliorativi per offerte tecniche più sostenibili</a:t>
            </a:r>
          </a:p>
          <a:p>
            <a:pPr marL="0" indent="0">
              <a:buNone/>
            </a:pPr>
            <a:r>
              <a:rPr lang="it-IT" b="1" dirty="0"/>
              <a:t>Clausole contrattuali</a:t>
            </a:r>
          </a:p>
          <a:p>
            <a:pPr marL="0" indent="0">
              <a:buNone/>
            </a:pPr>
            <a:r>
              <a:rPr lang="it-IT" dirty="0"/>
              <a:t>Impongono obblighi durante l’esecuzione (es. gestione rifiuti, monitoraggi)</a:t>
            </a:r>
          </a:p>
          <a:p>
            <a:pPr marL="0" indent="0">
              <a:buNone/>
            </a:pPr>
            <a:endParaRPr lang="it-IT" dirty="0"/>
          </a:p>
          <a:p>
            <a:pPr marL="0" indent="0">
              <a:buNone/>
            </a:pPr>
            <a:r>
              <a:rPr lang="it-IT" u="sng" dirty="0">
                <a:solidFill>
                  <a:schemeClr val="accent1"/>
                </a:solidFill>
              </a:rPr>
              <a:t>3. Ambiti merceologici coperti</a:t>
            </a:r>
          </a:p>
          <a:p>
            <a:pPr marL="0" indent="0">
              <a:buNone/>
            </a:pPr>
            <a:r>
              <a:rPr lang="it-IT" dirty="0"/>
              <a:t>I CAM sono adottati per numerosi settori. Alcuni esempi: </a:t>
            </a:r>
            <a:r>
              <a:rPr lang="it-IT" b="1" dirty="0"/>
              <a:t>Edilizia; Ristorazione collettiva e derrate alimentari; Servizi energetici; Tessili e arredi; Illuminazione pubblica; Gestione rifiuti; Servizi di pulizia</a:t>
            </a:r>
          </a:p>
          <a:p>
            <a:pPr marL="0" indent="0">
              <a:buNone/>
            </a:pPr>
            <a:r>
              <a:rPr lang="it-IT" b="1" dirty="0">
                <a:solidFill>
                  <a:schemeClr val="accent1"/>
                </a:solidFill>
              </a:rPr>
              <a:t>L’ambito deve ritenersi progressivamente esteso, in quanto nuovi CAM possono essere emanati nel tempo</a:t>
            </a:r>
          </a:p>
          <a:p>
            <a:pPr marL="0" indent="0">
              <a:buNone/>
            </a:pPr>
            <a:endParaRPr lang="it-IT" dirty="0"/>
          </a:p>
        </p:txBody>
      </p:sp>
      <p:cxnSp>
        <p:nvCxnSpPr>
          <p:cNvPr id="9" name="Connettore diritto 8">
            <a:extLst>
              <a:ext uri="{FF2B5EF4-FFF2-40B4-BE49-F238E27FC236}">
                <a16:creationId xmlns:a16="http://schemas.microsoft.com/office/drawing/2014/main" id="{631EE92E-5EBA-8D13-F90A-C2BB8B87CE99}"/>
              </a:ext>
            </a:extLst>
          </p:cNvPr>
          <p:cNvCxnSpPr/>
          <p:nvPr/>
        </p:nvCxnSpPr>
        <p:spPr>
          <a:xfrm>
            <a:off x="698090" y="609600"/>
            <a:ext cx="0" cy="4984955"/>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680687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105A0D-17AF-3202-7E20-ECD9FF75B279}"/>
            </a:ext>
          </a:extLst>
        </p:cNvPr>
        <p:cNvGrpSpPr/>
        <p:nvPr/>
      </p:nvGrpSpPr>
      <p:grpSpPr>
        <a:xfrm>
          <a:off x="0" y="0"/>
          <a:ext cx="0" cy="0"/>
          <a:chOff x="0" y="0"/>
          <a:chExt cx="0" cy="0"/>
        </a:xfrm>
      </p:grpSpPr>
      <p:sp>
        <p:nvSpPr>
          <p:cNvPr id="6" name="Segnaposto contenuto 5">
            <a:extLst>
              <a:ext uri="{FF2B5EF4-FFF2-40B4-BE49-F238E27FC236}">
                <a16:creationId xmlns:a16="http://schemas.microsoft.com/office/drawing/2014/main" id="{EDC63388-5526-AF6C-6494-D70D5F51CC6C}"/>
              </a:ext>
            </a:extLst>
          </p:cNvPr>
          <p:cNvSpPr>
            <a:spLocks noGrp="1"/>
          </p:cNvSpPr>
          <p:nvPr>
            <p:ph idx="1"/>
          </p:nvPr>
        </p:nvSpPr>
        <p:spPr>
          <a:xfrm>
            <a:off x="838200" y="609600"/>
            <a:ext cx="9485669" cy="5142271"/>
          </a:xfrm>
        </p:spPr>
        <p:txBody>
          <a:bodyPr>
            <a:normAutofit lnSpcReduction="10000"/>
          </a:bodyPr>
          <a:lstStyle/>
          <a:p>
            <a:pPr marL="0" indent="0" algn="ctr">
              <a:buNone/>
            </a:pPr>
            <a:r>
              <a:rPr lang="it-IT" b="1" dirty="0">
                <a:solidFill>
                  <a:schemeClr val="accent1"/>
                </a:solidFill>
              </a:rPr>
              <a:t>CAM NELLA DOCUMENTAZIONE DI GARA</a:t>
            </a:r>
          </a:p>
          <a:p>
            <a:pPr marL="0" indent="0">
              <a:buNone/>
            </a:pPr>
            <a:endParaRPr lang="it-IT" dirty="0"/>
          </a:p>
          <a:p>
            <a:pPr marL="0" indent="0">
              <a:buNone/>
            </a:pPr>
            <a:r>
              <a:rPr lang="it-IT" dirty="0"/>
              <a:t>I CAM devono essere inseriti in modo puntuale e non generico, evitando di incorrere nelle seguenti modalità operative: </a:t>
            </a:r>
          </a:p>
          <a:p>
            <a:pPr marL="571500" indent="-571500">
              <a:buFont typeface="+mj-lt"/>
              <a:buAutoNum type="romanLcPeriod"/>
            </a:pPr>
            <a:r>
              <a:rPr lang="it-IT" dirty="0"/>
              <a:t>rinvio generico ai CAM, con criteri vaghi (“soluzioni green” senza parametri)</a:t>
            </a:r>
          </a:p>
          <a:p>
            <a:pPr marL="571500" indent="-571500">
              <a:buFont typeface="+mj-lt"/>
              <a:buAutoNum type="romanLcPeriod"/>
            </a:pPr>
            <a:r>
              <a:rPr lang="it-IT" dirty="0"/>
              <a:t>mancata trasposizione delle clausole;</a:t>
            </a:r>
          </a:p>
          <a:p>
            <a:pPr marL="571500" indent="-571500">
              <a:buFont typeface="+mj-lt"/>
              <a:buAutoNum type="romanLcPeriod"/>
            </a:pPr>
            <a:r>
              <a:rPr lang="it-IT" dirty="0"/>
              <a:t>incoerenza tra disciplinare e capitolato;</a:t>
            </a:r>
          </a:p>
          <a:p>
            <a:pPr marL="571500" indent="-571500">
              <a:buFont typeface="+mj-lt"/>
              <a:buAutoNum type="romanLcPeriod"/>
            </a:pPr>
            <a:r>
              <a:rPr lang="it-IT" dirty="0"/>
              <a:t>Premiare elementi già </a:t>
            </a:r>
            <a:r>
              <a:rPr lang="it-IT" b="1" dirty="0"/>
              <a:t>obbligatori nei CAM</a:t>
            </a:r>
          </a:p>
          <a:p>
            <a:pPr marL="571500" indent="-571500">
              <a:buFont typeface="+mj-lt"/>
              <a:buAutoNum type="romanLcPeriod"/>
            </a:pPr>
            <a:r>
              <a:rPr lang="it-IT" dirty="0"/>
              <a:t>Punteggi non proporzionati o non verificabili</a:t>
            </a:r>
          </a:p>
          <a:p>
            <a:pPr marL="0" indent="0">
              <a:buNone/>
            </a:pPr>
            <a:endParaRPr lang="it-IT" dirty="0"/>
          </a:p>
        </p:txBody>
      </p:sp>
      <p:cxnSp>
        <p:nvCxnSpPr>
          <p:cNvPr id="9" name="Connettore diritto 8">
            <a:extLst>
              <a:ext uri="{FF2B5EF4-FFF2-40B4-BE49-F238E27FC236}">
                <a16:creationId xmlns:a16="http://schemas.microsoft.com/office/drawing/2014/main" id="{BCD3D8CC-2ACC-1090-7CD7-4BBA8DB989F6}"/>
              </a:ext>
            </a:extLst>
          </p:cNvPr>
          <p:cNvCxnSpPr/>
          <p:nvPr/>
        </p:nvCxnSpPr>
        <p:spPr>
          <a:xfrm>
            <a:off x="698090" y="609600"/>
            <a:ext cx="0" cy="4984955"/>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692648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26765E-3862-F6C6-42D6-7CDBC5CD4311}"/>
            </a:ext>
          </a:extLst>
        </p:cNvPr>
        <p:cNvGrpSpPr/>
        <p:nvPr/>
      </p:nvGrpSpPr>
      <p:grpSpPr>
        <a:xfrm>
          <a:off x="0" y="0"/>
          <a:ext cx="0" cy="0"/>
          <a:chOff x="0" y="0"/>
          <a:chExt cx="0" cy="0"/>
        </a:xfrm>
      </p:grpSpPr>
      <p:sp>
        <p:nvSpPr>
          <p:cNvPr id="6" name="Segnaposto contenuto 5">
            <a:extLst>
              <a:ext uri="{FF2B5EF4-FFF2-40B4-BE49-F238E27FC236}">
                <a16:creationId xmlns:a16="http://schemas.microsoft.com/office/drawing/2014/main" id="{B5A710B4-CF61-E456-1C78-B555279519BA}"/>
              </a:ext>
            </a:extLst>
          </p:cNvPr>
          <p:cNvSpPr>
            <a:spLocks noGrp="1"/>
          </p:cNvSpPr>
          <p:nvPr>
            <p:ph idx="1"/>
          </p:nvPr>
        </p:nvSpPr>
        <p:spPr>
          <a:xfrm>
            <a:off x="838200" y="609600"/>
            <a:ext cx="9426674" cy="5324061"/>
          </a:xfrm>
        </p:spPr>
        <p:txBody>
          <a:bodyPr>
            <a:normAutofit fontScale="77500" lnSpcReduction="20000"/>
          </a:bodyPr>
          <a:lstStyle/>
          <a:p>
            <a:pPr marL="0" indent="0" algn="ctr">
              <a:buNone/>
            </a:pPr>
            <a:r>
              <a:rPr lang="it-IT" b="1" dirty="0">
                <a:solidFill>
                  <a:schemeClr val="accent1"/>
                </a:solidFill>
              </a:rPr>
              <a:t>CAM E REQUISITI DI PARTECIPAZIONE</a:t>
            </a:r>
          </a:p>
          <a:p>
            <a:pPr marL="0" indent="0">
              <a:buNone/>
            </a:pPr>
            <a:endParaRPr lang="it-IT" dirty="0"/>
          </a:p>
          <a:p>
            <a:pPr marL="0" indent="0">
              <a:buNone/>
            </a:pPr>
            <a:r>
              <a:rPr lang="it-IT" dirty="0"/>
              <a:t>In linea generale i CAM non dovrebbero rivestire il ruolo di requisito di partecipazione, non essendo requisiti soggettivi finalizzati all’accesso alla gara, ma condizioni che riguardano l’oggetto dell’appalto.</a:t>
            </a:r>
          </a:p>
          <a:p>
            <a:pPr marL="0" indent="0">
              <a:buNone/>
            </a:pPr>
            <a:r>
              <a:rPr lang="it-IT" dirty="0"/>
              <a:t>Alcuni elementi dei CAM possono riflettersi indirettamente nei requisiti di partecipazione, quando:</a:t>
            </a:r>
          </a:p>
          <a:p>
            <a:r>
              <a:rPr lang="it-IT" dirty="0"/>
              <a:t>riguardano capacità tecniche o professionali</a:t>
            </a:r>
          </a:p>
          <a:p>
            <a:r>
              <a:rPr lang="it-IT" dirty="0"/>
              <a:t>sono proporzionati e pertinenti all’oggetto dell’appalto</a:t>
            </a:r>
          </a:p>
          <a:p>
            <a:pPr marL="0" indent="0">
              <a:buNone/>
            </a:pPr>
            <a:endParaRPr lang="it-IT" dirty="0"/>
          </a:p>
          <a:p>
            <a:pPr marL="0" indent="0">
              <a:buNone/>
            </a:pPr>
            <a:r>
              <a:rPr lang="it-IT" dirty="0"/>
              <a:t>Esempi:</a:t>
            </a:r>
          </a:p>
          <a:p>
            <a:r>
              <a:rPr lang="it-IT" dirty="0"/>
              <a:t>richiesta di esperienze pregresse in servizi “green”</a:t>
            </a:r>
          </a:p>
          <a:p>
            <a:r>
              <a:rPr lang="it-IT" dirty="0"/>
              <a:t>possesso di certificazioni ambientali (es. EMAS, ISO 14001), se giustificate</a:t>
            </a:r>
          </a:p>
          <a:p>
            <a:pPr marL="0" indent="0">
              <a:buNone/>
            </a:pPr>
            <a:r>
              <a:rPr lang="it-IT" dirty="0"/>
              <a:t>In questi casi, non è il CAM in sé ad essere requisito, ma una sua traduzione in requisito di capacità tecnica, che però deve essere sempre proporzionato e non discriminatorio.</a:t>
            </a:r>
          </a:p>
          <a:p>
            <a:pPr marL="0" indent="0">
              <a:buNone/>
            </a:pPr>
            <a:endParaRPr lang="it-IT" dirty="0"/>
          </a:p>
        </p:txBody>
      </p:sp>
      <p:cxnSp>
        <p:nvCxnSpPr>
          <p:cNvPr id="9" name="Connettore diritto 8">
            <a:extLst>
              <a:ext uri="{FF2B5EF4-FFF2-40B4-BE49-F238E27FC236}">
                <a16:creationId xmlns:a16="http://schemas.microsoft.com/office/drawing/2014/main" id="{E6EE94EA-E7EF-C961-7258-90059C5326B7}"/>
              </a:ext>
            </a:extLst>
          </p:cNvPr>
          <p:cNvCxnSpPr/>
          <p:nvPr/>
        </p:nvCxnSpPr>
        <p:spPr>
          <a:xfrm>
            <a:off x="698090" y="609600"/>
            <a:ext cx="0" cy="4984955"/>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634602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986F8E-7940-C0CC-2EC6-91138CF29E38}"/>
            </a:ext>
          </a:extLst>
        </p:cNvPr>
        <p:cNvGrpSpPr/>
        <p:nvPr/>
      </p:nvGrpSpPr>
      <p:grpSpPr>
        <a:xfrm>
          <a:off x="0" y="0"/>
          <a:ext cx="0" cy="0"/>
          <a:chOff x="0" y="0"/>
          <a:chExt cx="0" cy="0"/>
        </a:xfrm>
      </p:grpSpPr>
      <p:sp>
        <p:nvSpPr>
          <p:cNvPr id="6" name="Segnaposto contenuto 5">
            <a:extLst>
              <a:ext uri="{FF2B5EF4-FFF2-40B4-BE49-F238E27FC236}">
                <a16:creationId xmlns:a16="http://schemas.microsoft.com/office/drawing/2014/main" id="{B5168EFD-618A-038F-49A8-8D71A1D73B6B}"/>
              </a:ext>
            </a:extLst>
          </p:cNvPr>
          <p:cNvSpPr>
            <a:spLocks noGrp="1"/>
          </p:cNvSpPr>
          <p:nvPr>
            <p:ph idx="1"/>
          </p:nvPr>
        </p:nvSpPr>
        <p:spPr>
          <a:xfrm>
            <a:off x="838200" y="609600"/>
            <a:ext cx="9495500" cy="5122607"/>
          </a:xfrm>
        </p:spPr>
        <p:txBody>
          <a:bodyPr>
            <a:normAutofit/>
          </a:bodyPr>
          <a:lstStyle/>
          <a:p>
            <a:pPr marL="0" indent="0" algn="ctr">
              <a:buNone/>
            </a:pPr>
            <a:r>
              <a:rPr lang="it-IT" b="1" dirty="0">
                <a:solidFill>
                  <a:schemeClr val="accent1"/>
                </a:solidFill>
              </a:rPr>
              <a:t>CAM E CRITERI DI AGGIUDICAZIONE</a:t>
            </a:r>
          </a:p>
          <a:p>
            <a:pPr marL="0" indent="0">
              <a:buNone/>
            </a:pPr>
            <a:endParaRPr lang="it-IT" dirty="0"/>
          </a:p>
          <a:p>
            <a:pPr marL="0" indent="0">
              <a:buNone/>
            </a:pPr>
            <a:r>
              <a:rPr lang="it-IT" dirty="0"/>
              <a:t>I CAM incidono possono incidere sulla valutazione qualitativa, consentendo di premiare:</a:t>
            </a:r>
          </a:p>
          <a:p>
            <a:pPr marL="514350" indent="-514350">
              <a:buFont typeface="+mj-lt"/>
              <a:buAutoNum type="arabicPeriod"/>
            </a:pPr>
            <a:r>
              <a:rPr lang="it-IT" dirty="0"/>
              <a:t>soluzioni innovative;</a:t>
            </a:r>
          </a:p>
          <a:p>
            <a:pPr marL="514350" indent="-514350">
              <a:buFont typeface="+mj-lt"/>
              <a:buAutoNum type="arabicPeriod"/>
            </a:pPr>
            <a:r>
              <a:rPr lang="it-IT" dirty="0"/>
              <a:t>minore impatto ambientale;</a:t>
            </a:r>
          </a:p>
          <a:p>
            <a:pPr marL="514350" indent="-514350">
              <a:buFont typeface="+mj-lt"/>
              <a:buAutoNum type="arabicPeriod"/>
            </a:pPr>
            <a:r>
              <a:rPr lang="it-IT" dirty="0"/>
              <a:t>ciclo di vita.</a:t>
            </a:r>
          </a:p>
          <a:p>
            <a:pPr marL="0" indent="0">
              <a:buNone/>
            </a:pPr>
            <a:r>
              <a:rPr lang="it-IT" dirty="0"/>
              <a:t>Ricordando che servono a spingere l’offerta oltre il minimo ambientale, ricordando che devono essere misurabili, verificabili e proporzionati</a:t>
            </a:r>
          </a:p>
          <a:p>
            <a:pPr marL="0" indent="0">
              <a:buNone/>
            </a:pPr>
            <a:endParaRPr lang="it-IT" dirty="0"/>
          </a:p>
        </p:txBody>
      </p:sp>
      <p:cxnSp>
        <p:nvCxnSpPr>
          <p:cNvPr id="9" name="Connettore diritto 8">
            <a:extLst>
              <a:ext uri="{FF2B5EF4-FFF2-40B4-BE49-F238E27FC236}">
                <a16:creationId xmlns:a16="http://schemas.microsoft.com/office/drawing/2014/main" id="{A49D0376-DEB0-52C4-ED77-9ABDF8275C32}"/>
              </a:ext>
            </a:extLst>
          </p:cNvPr>
          <p:cNvCxnSpPr/>
          <p:nvPr/>
        </p:nvCxnSpPr>
        <p:spPr>
          <a:xfrm>
            <a:off x="698090" y="609600"/>
            <a:ext cx="0" cy="4984955"/>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208769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B0745B-AA52-D94C-2922-09FCA9964BE3}"/>
            </a:ext>
          </a:extLst>
        </p:cNvPr>
        <p:cNvGrpSpPr/>
        <p:nvPr/>
      </p:nvGrpSpPr>
      <p:grpSpPr>
        <a:xfrm>
          <a:off x="0" y="0"/>
          <a:ext cx="0" cy="0"/>
          <a:chOff x="0" y="0"/>
          <a:chExt cx="0" cy="0"/>
        </a:xfrm>
      </p:grpSpPr>
      <p:sp>
        <p:nvSpPr>
          <p:cNvPr id="6" name="Segnaposto contenuto 5">
            <a:extLst>
              <a:ext uri="{FF2B5EF4-FFF2-40B4-BE49-F238E27FC236}">
                <a16:creationId xmlns:a16="http://schemas.microsoft.com/office/drawing/2014/main" id="{028F8499-5BF0-3AB5-2140-6DBE14F327EB}"/>
              </a:ext>
            </a:extLst>
          </p:cNvPr>
          <p:cNvSpPr>
            <a:spLocks noGrp="1"/>
          </p:cNvSpPr>
          <p:nvPr>
            <p:ph idx="1"/>
          </p:nvPr>
        </p:nvSpPr>
        <p:spPr>
          <a:xfrm>
            <a:off x="838200" y="609600"/>
            <a:ext cx="9495503" cy="5417573"/>
          </a:xfrm>
        </p:spPr>
        <p:txBody>
          <a:bodyPr>
            <a:normAutofit fontScale="85000" lnSpcReduction="20000"/>
          </a:bodyPr>
          <a:lstStyle/>
          <a:p>
            <a:pPr marL="0" indent="0" algn="ctr">
              <a:buNone/>
            </a:pPr>
            <a:r>
              <a:rPr lang="it-IT" b="1" dirty="0">
                <a:solidFill>
                  <a:schemeClr val="accent1"/>
                </a:solidFill>
              </a:rPr>
              <a:t>… SEGUE: ESEMPI</a:t>
            </a:r>
          </a:p>
          <a:p>
            <a:pPr marL="0" indent="0" algn="ctr">
              <a:buNone/>
            </a:pPr>
            <a:r>
              <a:rPr lang="it-IT" b="1" dirty="0">
                <a:solidFill>
                  <a:schemeClr val="accent1"/>
                </a:solidFill>
              </a:rPr>
              <a:t> Edilizia (CAM edilizia)</a:t>
            </a:r>
          </a:p>
          <a:p>
            <a:pPr marL="0" indent="0">
              <a:buNone/>
            </a:pPr>
            <a:endParaRPr lang="it-IT" dirty="0"/>
          </a:p>
          <a:p>
            <a:pPr marL="0" indent="0">
              <a:buNone/>
            </a:pPr>
            <a:r>
              <a:rPr lang="it-IT" b="1" dirty="0"/>
              <a:t>Maggiore percentuale di materiali riciclati</a:t>
            </a:r>
          </a:p>
          <a:p>
            <a:pPr marL="0" indent="0">
              <a:buNone/>
            </a:pPr>
            <a:r>
              <a:rPr lang="it-IT" dirty="0"/>
              <a:t>Punteggio aggiuntivo se l’offerente supera le soglie minime CAM (es. +10% contenuto riciclato)</a:t>
            </a:r>
          </a:p>
          <a:p>
            <a:pPr marL="0" indent="0">
              <a:buNone/>
            </a:pPr>
            <a:r>
              <a:rPr lang="it-IT" b="1" dirty="0"/>
              <a:t>Prestazioni energetiche migliorative</a:t>
            </a:r>
          </a:p>
          <a:p>
            <a:pPr marL="0" indent="0">
              <a:buNone/>
            </a:pPr>
            <a:r>
              <a:rPr lang="it-IT" dirty="0"/>
              <a:t>Edificio con classe energetica superiore rispetto al minimo richiesto</a:t>
            </a:r>
          </a:p>
          <a:p>
            <a:pPr marL="0" indent="0">
              <a:buNone/>
            </a:pPr>
            <a:r>
              <a:rPr lang="it-IT" b="1" dirty="0"/>
              <a:t>Riduzione impatti di cantiere</a:t>
            </a:r>
            <a:r>
              <a:rPr lang="it-IT" dirty="0"/>
              <a:t>, con piano che prevede:</a:t>
            </a:r>
          </a:p>
          <a:p>
            <a:pPr marL="571500" indent="-571500">
              <a:buFont typeface="+mj-lt"/>
              <a:buAutoNum type="romanLcPeriod"/>
            </a:pPr>
            <a:r>
              <a:rPr lang="it-IT" dirty="0"/>
              <a:t>minori emissioni</a:t>
            </a:r>
          </a:p>
          <a:p>
            <a:pPr marL="571500" indent="-571500">
              <a:buFont typeface="+mj-lt"/>
              <a:buAutoNum type="romanLcPeriod"/>
            </a:pPr>
            <a:r>
              <a:rPr lang="it-IT" dirty="0"/>
              <a:t>riduzione rumore/polveri</a:t>
            </a:r>
          </a:p>
          <a:p>
            <a:pPr marL="571500" indent="-571500">
              <a:buFont typeface="+mj-lt"/>
              <a:buAutoNum type="romanLcPeriod"/>
            </a:pPr>
            <a:r>
              <a:rPr lang="it-IT" dirty="0"/>
              <a:t>logistica sostenibile</a:t>
            </a:r>
          </a:p>
          <a:p>
            <a:pPr marL="0" indent="0">
              <a:buNone/>
            </a:pPr>
            <a:r>
              <a:rPr lang="it-IT" b="1" dirty="0"/>
              <a:t>Certificazioni ambientali dell’edificio</a:t>
            </a:r>
          </a:p>
          <a:p>
            <a:pPr marL="0" indent="0">
              <a:buNone/>
            </a:pPr>
            <a:r>
              <a:rPr lang="it-IT" dirty="0"/>
              <a:t>Es. LEED, BREEAM (ove non obbligatorie, ma premianti)</a:t>
            </a:r>
          </a:p>
        </p:txBody>
      </p:sp>
      <p:cxnSp>
        <p:nvCxnSpPr>
          <p:cNvPr id="9" name="Connettore diritto 8">
            <a:extLst>
              <a:ext uri="{FF2B5EF4-FFF2-40B4-BE49-F238E27FC236}">
                <a16:creationId xmlns:a16="http://schemas.microsoft.com/office/drawing/2014/main" id="{A5534B53-61E5-9934-E82D-1384DA83D39C}"/>
              </a:ext>
            </a:extLst>
          </p:cNvPr>
          <p:cNvCxnSpPr/>
          <p:nvPr/>
        </p:nvCxnSpPr>
        <p:spPr>
          <a:xfrm>
            <a:off x="698090" y="609600"/>
            <a:ext cx="0" cy="4984955"/>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247285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89B2D4-8C70-87AC-32CC-23873A384F3F}"/>
            </a:ext>
          </a:extLst>
        </p:cNvPr>
        <p:cNvGrpSpPr/>
        <p:nvPr/>
      </p:nvGrpSpPr>
      <p:grpSpPr>
        <a:xfrm>
          <a:off x="0" y="0"/>
          <a:ext cx="0" cy="0"/>
          <a:chOff x="0" y="0"/>
          <a:chExt cx="0" cy="0"/>
        </a:xfrm>
      </p:grpSpPr>
      <p:sp>
        <p:nvSpPr>
          <p:cNvPr id="6" name="Segnaposto contenuto 5">
            <a:extLst>
              <a:ext uri="{FF2B5EF4-FFF2-40B4-BE49-F238E27FC236}">
                <a16:creationId xmlns:a16="http://schemas.microsoft.com/office/drawing/2014/main" id="{2716D9C3-EAA6-EC68-74DD-EF64DE593360}"/>
              </a:ext>
            </a:extLst>
          </p:cNvPr>
          <p:cNvSpPr>
            <a:spLocks noGrp="1"/>
          </p:cNvSpPr>
          <p:nvPr>
            <p:ph idx="1"/>
          </p:nvPr>
        </p:nvSpPr>
        <p:spPr>
          <a:xfrm>
            <a:off x="838200" y="609600"/>
            <a:ext cx="9446341" cy="5403573"/>
          </a:xfrm>
        </p:spPr>
        <p:txBody>
          <a:bodyPr>
            <a:normAutofit fontScale="85000" lnSpcReduction="20000"/>
          </a:bodyPr>
          <a:lstStyle/>
          <a:p>
            <a:pPr marL="0" indent="0" algn="ctr">
              <a:buNone/>
            </a:pPr>
            <a:r>
              <a:rPr lang="it-IT" b="1" dirty="0">
                <a:solidFill>
                  <a:schemeClr val="accent1"/>
                </a:solidFill>
              </a:rPr>
              <a:t>RISTORAZIONE COLLETTIVA</a:t>
            </a:r>
          </a:p>
          <a:p>
            <a:pPr marL="0" indent="0">
              <a:buNone/>
            </a:pPr>
            <a:endParaRPr lang="it-IT" dirty="0"/>
          </a:p>
          <a:p>
            <a:pPr marL="0" indent="0">
              <a:buNone/>
            </a:pPr>
            <a:r>
              <a:rPr lang="it-IT" b="1" dirty="0"/>
              <a:t>Percentuale maggiore di prodotti biologici</a:t>
            </a:r>
          </a:p>
          <a:p>
            <a:pPr marL="0" indent="0">
              <a:buNone/>
            </a:pPr>
            <a:r>
              <a:rPr lang="it-IT" dirty="0"/>
              <a:t>Es. + punteggio se &gt; 50% rispetto alla soglia minima CAM</a:t>
            </a:r>
          </a:p>
          <a:p>
            <a:pPr marL="0" indent="0">
              <a:buNone/>
            </a:pPr>
            <a:endParaRPr lang="it-IT" dirty="0"/>
          </a:p>
          <a:p>
            <a:pPr marL="0" indent="0">
              <a:buNone/>
            </a:pPr>
            <a:r>
              <a:rPr lang="it-IT" b="1" dirty="0"/>
              <a:t>Filiera corta / prodotti locali</a:t>
            </a:r>
          </a:p>
          <a:p>
            <a:pPr marL="0" indent="0">
              <a:buNone/>
            </a:pPr>
            <a:r>
              <a:rPr lang="it-IT" dirty="0"/>
              <a:t>Maggior punteggio per approvvigionamenti entro una certa distanza</a:t>
            </a:r>
          </a:p>
          <a:p>
            <a:pPr marL="0" indent="0">
              <a:buNone/>
            </a:pPr>
            <a:endParaRPr lang="it-IT" dirty="0"/>
          </a:p>
          <a:p>
            <a:pPr marL="0" indent="0">
              <a:buNone/>
            </a:pPr>
            <a:r>
              <a:rPr lang="it-IT" b="1" dirty="0"/>
              <a:t>Riduzione sprechi alimentari</a:t>
            </a:r>
          </a:p>
          <a:p>
            <a:pPr marL="0" indent="0">
              <a:buNone/>
            </a:pPr>
            <a:r>
              <a:rPr lang="it-IT" dirty="0"/>
              <a:t>Proposte operative (monitoraggio, redistribuzione)</a:t>
            </a:r>
          </a:p>
          <a:p>
            <a:pPr marL="0" indent="0">
              <a:buNone/>
            </a:pPr>
            <a:endParaRPr lang="it-IT" dirty="0"/>
          </a:p>
          <a:p>
            <a:pPr marL="0" indent="0">
              <a:buNone/>
            </a:pPr>
            <a:r>
              <a:rPr lang="it-IT" b="1" dirty="0"/>
              <a:t>Menù a basso impatto ambientale</a:t>
            </a:r>
          </a:p>
          <a:p>
            <a:pPr marL="0" indent="0">
              <a:buNone/>
            </a:pPr>
            <a:r>
              <a:rPr lang="it-IT" dirty="0"/>
              <a:t>Maggiore presenza di piatti vegetali</a:t>
            </a:r>
          </a:p>
          <a:p>
            <a:pPr marL="0" indent="0">
              <a:buNone/>
            </a:pPr>
            <a:endParaRPr lang="it-IT" dirty="0"/>
          </a:p>
        </p:txBody>
      </p:sp>
      <p:cxnSp>
        <p:nvCxnSpPr>
          <p:cNvPr id="9" name="Connettore diritto 8">
            <a:extLst>
              <a:ext uri="{FF2B5EF4-FFF2-40B4-BE49-F238E27FC236}">
                <a16:creationId xmlns:a16="http://schemas.microsoft.com/office/drawing/2014/main" id="{7E57B39F-BF01-D7C4-8C43-707241B6B464}"/>
              </a:ext>
            </a:extLst>
          </p:cNvPr>
          <p:cNvCxnSpPr/>
          <p:nvPr/>
        </p:nvCxnSpPr>
        <p:spPr>
          <a:xfrm>
            <a:off x="698090" y="609600"/>
            <a:ext cx="0" cy="4984955"/>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891199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8FE07-B00E-F25B-8FBB-3FC5936D01C3}"/>
            </a:ext>
          </a:extLst>
        </p:cNvPr>
        <p:cNvGrpSpPr/>
        <p:nvPr/>
      </p:nvGrpSpPr>
      <p:grpSpPr>
        <a:xfrm>
          <a:off x="0" y="0"/>
          <a:ext cx="0" cy="0"/>
          <a:chOff x="0" y="0"/>
          <a:chExt cx="0" cy="0"/>
        </a:xfrm>
      </p:grpSpPr>
      <p:sp>
        <p:nvSpPr>
          <p:cNvPr id="6" name="Segnaposto contenuto 5">
            <a:extLst>
              <a:ext uri="{FF2B5EF4-FFF2-40B4-BE49-F238E27FC236}">
                <a16:creationId xmlns:a16="http://schemas.microsoft.com/office/drawing/2014/main" id="{A236BE79-13BD-9C44-2750-D0F6A48E7957}"/>
              </a:ext>
            </a:extLst>
          </p:cNvPr>
          <p:cNvSpPr>
            <a:spLocks noGrp="1"/>
          </p:cNvSpPr>
          <p:nvPr>
            <p:ph idx="1"/>
          </p:nvPr>
        </p:nvSpPr>
        <p:spPr>
          <a:xfrm>
            <a:off x="838200" y="609600"/>
            <a:ext cx="9446340" cy="5299588"/>
          </a:xfrm>
        </p:spPr>
        <p:txBody>
          <a:bodyPr>
            <a:normAutofit/>
          </a:bodyPr>
          <a:lstStyle/>
          <a:p>
            <a:pPr marL="0" indent="0" algn="ctr">
              <a:buNone/>
            </a:pPr>
            <a:r>
              <a:rPr lang="it-IT" b="1" dirty="0">
                <a:solidFill>
                  <a:schemeClr val="accent1"/>
                </a:solidFill>
              </a:rPr>
              <a:t>SERVIZI DI PULIZIA</a:t>
            </a:r>
          </a:p>
          <a:p>
            <a:pPr marL="0" indent="0">
              <a:buNone/>
            </a:pPr>
            <a:endParaRPr lang="it-IT" dirty="0"/>
          </a:p>
          <a:p>
            <a:pPr marL="0" indent="0">
              <a:buNone/>
            </a:pPr>
            <a:r>
              <a:rPr lang="it-IT" b="1" dirty="0"/>
              <a:t>Utilizzo di prodotti con ecolabel superiori</a:t>
            </a:r>
          </a:p>
          <a:p>
            <a:pPr marL="0" indent="0">
              <a:buNone/>
            </a:pPr>
            <a:r>
              <a:rPr lang="it-IT" dirty="0"/>
              <a:t>Oltre i minimi CAM (es. % maggiore di prodotti certificati)</a:t>
            </a:r>
          </a:p>
          <a:p>
            <a:pPr marL="0" indent="0">
              <a:buNone/>
            </a:pPr>
            <a:endParaRPr lang="it-IT" dirty="0"/>
          </a:p>
          <a:p>
            <a:pPr marL="0" indent="0">
              <a:buNone/>
            </a:pPr>
            <a:r>
              <a:rPr lang="it-IT" b="1" dirty="0"/>
              <a:t>Riduzione consumo acqua e detergenti</a:t>
            </a:r>
          </a:p>
          <a:p>
            <a:pPr marL="0" indent="0">
              <a:buNone/>
            </a:pPr>
            <a:r>
              <a:rPr lang="it-IT" dirty="0"/>
              <a:t>Sistemi di dosaggio automatico o tecnologie innovative</a:t>
            </a:r>
          </a:p>
          <a:p>
            <a:pPr marL="0" indent="0">
              <a:buNone/>
            </a:pPr>
            <a:endParaRPr lang="it-IT" dirty="0"/>
          </a:p>
          <a:p>
            <a:pPr marL="0" indent="0">
              <a:buNone/>
            </a:pPr>
            <a:r>
              <a:rPr lang="it-IT" b="1" dirty="0"/>
              <a:t>Macchinari a basso consumo energetico</a:t>
            </a:r>
          </a:p>
          <a:p>
            <a:pPr marL="0" indent="0">
              <a:buNone/>
            </a:pPr>
            <a:r>
              <a:rPr lang="it-IT" dirty="0"/>
              <a:t>Attrezzature con prestazioni migliori rispetto ai minimi</a:t>
            </a:r>
          </a:p>
          <a:p>
            <a:pPr marL="0" indent="0">
              <a:buNone/>
            </a:pPr>
            <a:endParaRPr lang="it-IT" dirty="0"/>
          </a:p>
        </p:txBody>
      </p:sp>
      <p:cxnSp>
        <p:nvCxnSpPr>
          <p:cNvPr id="9" name="Connettore diritto 8">
            <a:extLst>
              <a:ext uri="{FF2B5EF4-FFF2-40B4-BE49-F238E27FC236}">
                <a16:creationId xmlns:a16="http://schemas.microsoft.com/office/drawing/2014/main" id="{ABC2F17B-9260-A05A-AA08-0649A2078308}"/>
              </a:ext>
            </a:extLst>
          </p:cNvPr>
          <p:cNvCxnSpPr/>
          <p:nvPr/>
        </p:nvCxnSpPr>
        <p:spPr>
          <a:xfrm>
            <a:off x="698090" y="609600"/>
            <a:ext cx="0" cy="4984955"/>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141050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4BF3D9-7D1B-97E7-CDD2-BB8F94DAF5B6}"/>
            </a:ext>
          </a:extLst>
        </p:cNvPr>
        <p:cNvGrpSpPr/>
        <p:nvPr/>
      </p:nvGrpSpPr>
      <p:grpSpPr>
        <a:xfrm>
          <a:off x="0" y="0"/>
          <a:ext cx="0" cy="0"/>
          <a:chOff x="0" y="0"/>
          <a:chExt cx="0" cy="0"/>
        </a:xfrm>
      </p:grpSpPr>
      <p:sp>
        <p:nvSpPr>
          <p:cNvPr id="6" name="Segnaposto contenuto 5">
            <a:extLst>
              <a:ext uri="{FF2B5EF4-FFF2-40B4-BE49-F238E27FC236}">
                <a16:creationId xmlns:a16="http://schemas.microsoft.com/office/drawing/2014/main" id="{1D7ED432-E212-4F68-9859-5667C0958D5D}"/>
              </a:ext>
            </a:extLst>
          </p:cNvPr>
          <p:cNvSpPr>
            <a:spLocks noGrp="1"/>
          </p:cNvSpPr>
          <p:nvPr>
            <p:ph idx="1"/>
          </p:nvPr>
        </p:nvSpPr>
        <p:spPr>
          <a:xfrm>
            <a:off x="838200" y="609600"/>
            <a:ext cx="9426676" cy="5279922"/>
          </a:xfrm>
        </p:spPr>
        <p:txBody>
          <a:bodyPr>
            <a:normAutofit/>
          </a:bodyPr>
          <a:lstStyle/>
          <a:p>
            <a:pPr marL="0" indent="0" algn="ctr">
              <a:buNone/>
            </a:pPr>
            <a:r>
              <a:rPr lang="it-IT" b="1" dirty="0">
                <a:solidFill>
                  <a:schemeClr val="accent1"/>
                </a:solidFill>
              </a:rPr>
              <a:t>VERDE PUBBLICO</a:t>
            </a:r>
          </a:p>
          <a:p>
            <a:pPr marL="0" indent="0">
              <a:buNone/>
            </a:pPr>
            <a:endParaRPr lang="it-IT" dirty="0"/>
          </a:p>
          <a:p>
            <a:pPr marL="0" indent="0">
              <a:buNone/>
            </a:pPr>
            <a:r>
              <a:rPr lang="it-IT" b="1" dirty="0"/>
              <a:t>Tecniche di manutenzione sostenibile</a:t>
            </a:r>
          </a:p>
          <a:p>
            <a:pPr marL="0" indent="0">
              <a:buNone/>
            </a:pPr>
            <a:r>
              <a:rPr lang="it-IT" dirty="0"/>
              <a:t>Riduzione uso fitofarmaci, irrigazione intelligente</a:t>
            </a:r>
          </a:p>
          <a:p>
            <a:pPr marL="0" indent="0">
              <a:buNone/>
            </a:pPr>
            <a:endParaRPr lang="it-IT" dirty="0"/>
          </a:p>
          <a:p>
            <a:pPr marL="0" indent="0">
              <a:buNone/>
            </a:pPr>
            <a:r>
              <a:rPr lang="it-IT" b="1" dirty="0"/>
              <a:t>Utilizzo di mezzi elettrici</a:t>
            </a:r>
          </a:p>
          <a:p>
            <a:pPr marL="0" indent="0">
              <a:buNone/>
            </a:pPr>
            <a:r>
              <a:rPr lang="it-IT" dirty="0"/>
              <a:t>Percentuale maggiore rispetto al minimo richiesto</a:t>
            </a:r>
          </a:p>
          <a:p>
            <a:pPr marL="0" indent="0">
              <a:buNone/>
            </a:pPr>
            <a:endParaRPr lang="it-IT" dirty="0"/>
          </a:p>
          <a:p>
            <a:pPr marL="0" indent="0">
              <a:buNone/>
            </a:pPr>
            <a:r>
              <a:rPr lang="it-IT" b="1" dirty="0"/>
              <a:t>Recupero e riuso biomasse</a:t>
            </a:r>
          </a:p>
          <a:p>
            <a:pPr marL="0" indent="0">
              <a:buNone/>
            </a:pPr>
            <a:r>
              <a:rPr lang="it-IT" dirty="0"/>
              <a:t>Compostaggio o filiere circolari</a:t>
            </a:r>
          </a:p>
          <a:p>
            <a:pPr marL="0" indent="0">
              <a:buNone/>
            </a:pPr>
            <a:endParaRPr lang="it-IT" dirty="0"/>
          </a:p>
        </p:txBody>
      </p:sp>
      <p:cxnSp>
        <p:nvCxnSpPr>
          <p:cNvPr id="9" name="Connettore diritto 8">
            <a:extLst>
              <a:ext uri="{FF2B5EF4-FFF2-40B4-BE49-F238E27FC236}">
                <a16:creationId xmlns:a16="http://schemas.microsoft.com/office/drawing/2014/main" id="{0C5427BD-0A86-A800-46D2-7BB42490FB46}"/>
              </a:ext>
            </a:extLst>
          </p:cNvPr>
          <p:cNvCxnSpPr/>
          <p:nvPr/>
        </p:nvCxnSpPr>
        <p:spPr>
          <a:xfrm>
            <a:off x="698090" y="609600"/>
            <a:ext cx="0" cy="4984955"/>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35487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BA8B3C-858F-BECD-D5C6-C7D61042D1C4}"/>
            </a:ext>
          </a:extLst>
        </p:cNvPr>
        <p:cNvGrpSpPr/>
        <p:nvPr/>
      </p:nvGrpSpPr>
      <p:grpSpPr>
        <a:xfrm>
          <a:off x="0" y="0"/>
          <a:ext cx="0" cy="0"/>
          <a:chOff x="0" y="0"/>
          <a:chExt cx="0" cy="0"/>
        </a:xfrm>
      </p:grpSpPr>
      <p:sp>
        <p:nvSpPr>
          <p:cNvPr id="6" name="Segnaposto contenuto 5">
            <a:extLst>
              <a:ext uri="{FF2B5EF4-FFF2-40B4-BE49-F238E27FC236}">
                <a16:creationId xmlns:a16="http://schemas.microsoft.com/office/drawing/2014/main" id="{1CC87A14-49EA-B4D5-A261-25E3C1A40D2C}"/>
              </a:ext>
            </a:extLst>
          </p:cNvPr>
          <p:cNvSpPr>
            <a:spLocks noGrp="1"/>
          </p:cNvSpPr>
          <p:nvPr>
            <p:ph idx="1"/>
          </p:nvPr>
        </p:nvSpPr>
        <p:spPr>
          <a:xfrm>
            <a:off x="838200" y="609600"/>
            <a:ext cx="9436504" cy="5260258"/>
          </a:xfrm>
        </p:spPr>
        <p:txBody>
          <a:bodyPr>
            <a:normAutofit/>
          </a:bodyPr>
          <a:lstStyle/>
          <a:p>
            <a:pPr marL="0" indent="0" algn="ctr">
              <a:buNone/>
            </a:pPr>
            <a:r>
              <a:rPr lang="it-IT" b="1" dirty="0">
                <a:solidFill>
                  <a:schemeClr val="accent1"/>
                </a:solidFill>
              </a:rPr>
              <a:t>Illuminazione pubblica</a:t>
            </a:r>
          </a:p>
          <a:p>
            <a:pPr marL="0" indent="0">
              <a:buNone/>
            </a:pPr>
            <a:endParaRPr lang="it-IT" dirty="0"/>
          </a:p>
          <a:p>
            <a:pPr marL="0" indent="0">
              <a:buNone/>
            </a:pPr>
            <a:r>
              <a:rPr lang="it-IT" b="1" dirty="0"/>
              <a:t>Efficienza energetica superiore</a:t>
            </a:r>
          </a:p>
          <a:p>
            <a:pPr marL="0" indent="0">
              <a:buNone/>
            </a:pPr>
            <a:r>
              <a:rPr lang="it-IT" dirty="0"/>
              <a:t>Consumi inferiori rispetto ai limiti CAM</a:t>
            </a:r>
          </a:p>
          <a:p>
            <a:pPr marL="0" indent="0">
              <a:buNone/>
            </a:pPr>
            <a:endParaRPr lang="it-IT" dirty="0"/>
          </a:p>
          <a:p>
            <a:pPr marL="0" indent="0">
              <a:buNone/>
            </a:pPr>
            <a:r>
              <a:rPr lang="it-IT" b="1" dirty="0"/>
              <a:t>Sistemi smart</a:t>
            </a:r>
          </a:p>
          <a:p>
            <a:pPr marL="0" indent="0">
              <a:buNone/>
            </a:pPr>
            <a:r>
              <a:rPr lang="it-IT" dirty="0"/>
              <a:t>Telecontrollo, regolazione automatica dell’intensità</a:t>
            </a:r>
          </a:p>
          <a:p>
            <a:pPr marL="0" indent="0">
              <a:buNone/>
            </a:pPr>
            <a:endParaRPr lang="it-IT" dirty="0"/>
          </a:p>
          <a:p>
            <a:pPr marL="0" indent="0">
              <a:buNone/>
            </a:pPr>
            <a:r>
              <a:rPr lang="it-IT" b="1" dirty="0"/>
              <a:t>Riduzione inquinamento luminoso</a:t>
            </a:r>
          </a:p>
          <a:p>
            <a:pPr marL="0" indent="0">
              <a:buNone/>
            </a:pPr>
            <a:r>
              <a:rPr lang="it-IT" dirty="0"/>
              <a:t>Soluzioni progettuali migliorative</a:t>
            </a:r>
          </a:p>
          <a:p>
            <a:pPr marL="0" indent="0">
              <a:buNone/>
            </a:pPr>
            <a:endParaRPr lang="it-IT" dirty="0"/>
          </a:p>
        </p:txBody>
      </p:sp>
      <p:cxnSp>
        <p:nvCxnSpPr>
          <p:cNvPr id="9" name="Connettore diritto 8">
            <a:extLst>
              <a:ext uri="{FF2B5EF4-FFF2-40B4-BE49-F238E27FC236}">
                <a16:creationId xmlns:a16="http://schemas.microsoft.com/office/drawing/2014/main" id="{3169A114-5C12-DD99-08BE-56C3CA2BCDAB}"/>
              </a:ext>
            </a:extLst>
          </p:cNvPr>
          <p:cNvCxnSpPr/>
          <p:nvPr/>
        </p:nvCxnSpPr>
        <p:spPr>
          <a:xfrm>
            <a:off x="698090" y="609600"/>
            <a:ext cx="0" cy="4984955"/>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215111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egnaposto contenuto 5">
            <a:extLst>
              <a:ext uri="{FF2B5EF4-FFF2-40B4-BE49-F238E27FC236}">
                <a16:creationId xmlns:a16="http://schemas.microsoft.com/office/drawing/2014/main" id="{BAC5A785-3BB2-6205-8768-D90A68E5183B}"/>
              </a:ext>
            </a:extLst>
          </p:cNvPr>
          <p:cNvSpPr>
            <a:spLocks noGrp="1"/>
          </p:cNvSpPr>
          <p:nvPr>
            <p:ph idx="1"/>
          </p:nvPr>
        </p:nvSpPr>
        <p:spPr>
          <a:xfrm>
            <a:off x="838200" y="2033172"/>
            <a:ext cx="9488555" cy="3561383"/>
          </a:xfrm>
        </p:spPr>
        <p:txBody>
          <a:bodyPr>
            <a:normAutofit fontScale="85000" lnSpcReduction="20000"/>
          </a:bodyPr>
          <a:lstStyle/>
          <a:p>
            <a:pPr marL="0" indent="0">
              <a:buNone/>
            </a:pPr>
            <a:r>
              <a:rPr lang="it-IT" dirty="0"/>
              <a:t>I Criteri Ambientali Minimi (CAM) costituiscono oggi uno dei principali strumenti di integrazione tra diritto amministrativo e diritto ambientale. Nel sistema dei contratti pubblici, essi operano come leve di regolazione del mercato, orientando la domanda pubblica verso soluzioni sostenibili.</a:t>
            </a:r>
          </a:p>
          <a:p>
            <a:pPr marL="0" indent="0">
              <a:buNone/>
            </a:pPr>
            <a:r>
              <a:rPr lang="it-IT" dirty="0"/>
              <a:t>Nel quadro del </a:t>
            </a:r>
            <a:r>
              <a:rPr lang="it-IT" dirty="0" err="1"/>
              <a:t>D.Lgs.</a:t>
            </a:r>
            <a:r>
              <a:rPr lang="it-IT" dirty="0"/>
              <a:t> 36/2023, i CAM assumono natura vincolante e strutturale, incidendo sull’intero ciclo del contratto pubblico: dalla programmazione alla progettazione, dalla selezione del contraente fino all’esecuzione.</a:t>
            </a:r>
          </a:p>
          <a:p>
            <a:pPr marL="0" indent="0">
              <a:buNone/>
            </a:pPr>
            <a:r>
              <a:rPr lang="it-IT" dirty="0"/>
              <a:t>La loro funzione non è meramente ambientale, ma anche economica e industriale, in quanto incentivano l’innovazione e la competitività delle imprese</a:t>
            </a:r>
          </a:p>
          <a:p>
            <a:pPr marL="0" indent="0">
              <a:buNone/>
            </a:pPr>
            <a:endParaRPr lang="it-IT" dirty="0"/>
          </a:p>
        </p:txBody>
      </p:sp>
      <p:sp>
        <p:nvSpPr>
          <p:cNvPr id="8" name="Titolo 7">
            <a:extLst>
              <a:ext uri="{FF2B5EF4-FFF2-40B4-BE49-F238E27FC236}">
                <a16:creationId xmlns:a16="http://schemas.microsoft.com/office/drawing/2014/main" id="{B17A8EF4-E5F0-71DC-0A48-7121F7EBDDB8}"/>
              </a:ext>
            </a:extLst>
          </p:cNvPr>
          <p:cNvSpPr>
            <a:spLocks noGrp="1"/>
          </p:cNvSpPr>
          <p:nvPr>
            <p:ph type="title"/>
          </p:nvPr>
        </p:nvSpPr>
        <p:spPr/>
        <p:txBody>
          <a:bodyPr/>
          <a:lstStyle/>
          <a:p>
            <a:r>
              <a:rPr lang="it-IT" dirty="0"/>
              <a:t>MODULO 1 – Introduzione ai Criteri Ambientali Minimi: quadro normativo</a:t>
            </a:r>
          </a:p>
        </p:txBody>
      </p:sp>
      <p:cxnSp>
        <p:nvCxnSpPr>
          <p:cNvPr id="9" name="Connettore diritto 8">
            <a:extLst>
              <a:ext uri="{FF2B5EF4-FFF2-40B4-BE49-F238E27FC236}">
                <a16:creationId xmlns:a16="http://schemas.microsoft.com/office/drawing/2014/main" id="{523B4A16-CD13-5FB5-BC72-663D5A12B2AE}"/>
              </a:ext>
            </a:extLst>
          </p:cNvPr>
          <p:cNvCxnSpPr/>
          <p:nvPr/>
        </p:nvCxnSpPr>
        <p:spPr>
          <a:xfrm>
            <a:off x="698090" y="609600"/>
            <a:ext cx="0" cy="4984955"/>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260907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F92BD1-043E-56AC-19D8-95EEBEE3608D}"/>
            </a:ext>
          </a:extLst>
        </p:cNvPr>
        <p:cNvGrpSpPr/>
        <p:nvPr/>
      </p:nvGrpSpPr>
      <p:grpSpPr>
        <a:xfrm>
          <a:off x="0" y="0"/>
          <a:ext cx="0" cy="0"/>
          <a:chOff x="0" y="0"/>
          <a:chExt cx="0" cy="0"/>
        </a:xfrm>
      </p:grpSpPr>
      <p:sp>
        <p:nvSpPr>
          <p:cNvPr id="6" name="Segnaposto contenuto 5">
            <a:extLst>
              <a:ext uri="{FF2B5EF4-FFF2-40B4-BE49-F238E27FC236}">
                <a16:creationId xmlns:a16="http://schemas.microsoft.com/office/drawing/2014/main" id="{B8686C6D-881E-9AB9-1E8F-28322DC432A9}"/>
              </a:ext>
            </a:extLst>
          </p:cNvPr>
          <p:cNvSpPr>
            <a:spLocks noGrp="1"/>
          </p:cNvSpPr>
          <p:nvPr>
            <p:ph idx="1"/>
          </p:nvPr>
        </p:nvSpPr>
        <p:spPr>
          <a:xfrm>
            <a:off x="838200" y="609600"/>
            <a:ext cx="9416845" cy="5294243"/>
          </a:xfrm>
        </p:spPr>
        <p:txBody>
          <a:bodyPr>
            <a:normAutofit fontScale="92500" lnSpcReduction="20000"/>
          </a:bodyPr>
          <a:lstStyle/>
          <a:p>
            <a:pPr marL="0" indent="0" algn="ctr">
              <a:buNone/>
            </a:pPr>
            <a:r>
              <a:rPr lang="it-IT" b="1" dirty="0">
                <a:solidFill>
                  <a:schemeClr val="accent1"/>
                </a:solidFill>
              </a:rPr>
              <a:t>CAM E ESECUZIONE</a:t>
            </a:r>
          </a:p>
          <a:p>
            <a:pPr marL="0" indent="0">
              <a:buNone/>
            </a:pPr>
            <a:endParaRPr lang="it-IT" dirty="0"/>
          </a:p>
          <a:p>
            <a:pPr marL="0" indent="0">
              <a:buNone/>
            </a:pPr>
            <a:r>
              <a:rPr lang="it-IT" dirty="0"/>
              <a:t>Le clausole CAM sono vincolanti, sia con riferimento ai minimi esecutivi imposti in sede di Capitolato prestazionale, sia avito riguardo alle offerte migliorative prodotte in sede di gara.</a:t>
            </a:r>
          </a:p>
          <a:p>
            <a:pPr marL="0" indent="0">
              <a:buNone/>
            </a:pPr>
            <a:r>
              <a:rPr lang="it-IT" dirty="0"/>
              <a:t>A tal fine, la fase esecutiva deve essere attentamente accompagnata da:</a:t>
            </a:r>
          </a:p>
          <a:p>
            <a:pPr marL="571500" indent="-571500">
              <a:buFont typeface="+mj-lt"/>
              <a:buAutoNum type="romanLcPeriod"/>
            </a:pPr>
            <a:r>
              <a:rPr lang="it-IT" dirty="0"/>
              <a:t>controlli;</a:t>
            </a:r>
          </a:p>
          <a:p>
            <a:pPr marL="571500" indent="-571500">
              <a:buFont typeface="+mj-lt"/>
              <a:buAutoNum type="romanLcPeriod"/>
            </a:pPr>
            <a:r>
              <a:rPr lang="it-IT" dirty="0"/>
              <a:t>verifiche;</a:t>
            </a:r>
          </a:p>
          <a:p>
            <a:pPr marL="571500" indent="-571500">
              <a:buFont typeface="+mj-lt"/>
              <a:buAutoNum type="romanLcPeriod"/>
            </a:pPr>
            <a:r>
              <a:rPr lang="it-IT" dirty="0"/>
              <a:t>penali.</a:t>
            </a:r>
          </a:p>
          <a:p>
            <a:pPr marL="0" indent="0">
              <a:buNone/>
            </a:pPr>
            <a:r>
              <a:rPr lang="it-IT" dirty="0"/>
              <a:t>In caso di inadempimenti rilevanti le stazioni appaltanti avranno la facoltà di procedere con la risoluzione del contratto di appalto ai sensi dell’art. 122 del Codice, ovvero ai sensi di clausole contrattuali recanti clausole risolutive espresse.</a:t>
            </a:r>
          </a:p>
          <a:p>
            <a:pPr marL="0" indent="0">
              <a:buNone/>
            </a:pPr>
            <a:endParaRPr lang="it-IT" dirty="0"/>
          </a:p>
        </p:txBody>
      </p:sp>
      <p:cxnSp>
        <p:nvCxnSpPr>
          <p:cNvPr id="9" name="Connettore diritto 8">
            <a:extLst>
              <a:ext uri="{FF2B5EF4-FFF2-40B4-BE49-F238E27FC236}">
                <a16:creationId xmlns:a16="http://schemas.microsoft.com/office/drawing/2014/main" id="{A7A6D14A-EAC3-AC63-7F93-8147919A3511}"/>
              </a:ext>
            </a:extLst>
          </p:cNvPr>
          <p:cNvCxnSpPr/>
          <p:nvPr/>
        </p:nvCxnSpPr>
        <p:spPr>
          <a:xfrm>
            <a:off x="698090" y="609600"/>
            <a:ext cx="0" cy="4984955"/>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15355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DD7C5E-09CF-800E-5289-87ED46200C72}"/>
            </a:ext>
          </a:extLst>
        </p:cNvPr>
        <p:cNvGrpSpPr/>
        <p:nvPr/>
      </p:nvGrpSpPr>
      <p:grpSpPr>
        <a:xfrm>
          <a:off x="0" y="0"/>
          <a:ext cx="0" cy="0"/>
          <a:chOff x="0" y="0"/>
          <a:chExt cx="0" cy="0"/>
        </a:xfrm>
      </p:grpSpPr>
      <p:sp>
        <p:nvSpPr>
          <p:cNvPr id="6" name="Segnaposto contenuto 5">
            <a:extLst>
              <a:ext uri="{FF2B5EF4-FFF2-40B4-BE49-F238E27FC236}">
                <a16:creationId xmlns:a16="http://schemas.microsoft.com/office/drawing/2014/main" id="{6449F6C8-1855-D723-4C77-D444842521FA}"/>
              </a:ext>
            </a:extLst>
          </p:cNvPr>
          <p:cNvSpPr>
            <a:spLocks noGrp="1"/>
          </p:cNvSpPr>
          <p:nvPr>
            <p:ph idx="1"/>
          </p:nvPr>
        </p:nvSpPr>
        <p:spPr>
          <a:xfrm>
            <a:off x="838200" y="609600"/>
            <a:ext cx="9426675" cy="5329084"/>
          </a:xfrm>
        </p:spPr>
        <p:txBody>
          <a:bodyPr>
            <a:normAutofit fontScale="85000" lnSpcReduction="20000"/>
          </a:bodyPr>
          <a:lstStyle/>
          <a:p>
            <a:pPr marL="0" indent="0" algn="ctr">
              <a:buNone/>
            </a:pPr>
            <a:r>
              <a:rPr lang="it-IT" b="1" dirty="0">
                <a:solidFill>
                  <a:schemeClr val="accent1"/>
                </a:solidFill>
              </a:rPr>
              <a:t>CAM, DNSH E PNRR</a:t>
            </a:r>
          </a:p>
          <a:p>
            <a:pPr marL="0" indent="0">
              <a:buNone/>
            </a:pPr>
            <a:endParaRPr lang="it-IT" dirty="0"/>
          </a:p>
          <a:p>
            <a:pPr marL="0" indent="0">
              <a:buNone/>
            </a:pPr>
            <a:r>
              <a:rPr lang="it-IT" dirty="0"/>
              <a:t>Il collegamento tra CAM (Criteri Ambientali Minimi) e DNSH (Do No </a:t>
            </a:r>
            <a:r>
              <a:rPr lang="it-IT" dirty="0" err="1"/>
              <a:t>Significant</a:t>
            </a:r>
            <a:r>
              <a:rPr lang="it-IT" dirty="0"/>
              <a:t> </a:t>
            </a:r>
            <a:r>
              <a:rPr lang="it-IT" dirty="0" err="1"/>
              <a:t>Harm</a:t>
            </a:r>
            <a:r>
              <a:rPr lang="it-IT" dirty="0"/>
              <a:t>) è oggi centrale, soprattutto negli appalti finanziati con fondi europei (es. PNRR). I CAM rappresentano, di fatto, uno degli strumenti operativi più utilizzati per dare attuazione concreta al DNSH.</a:t>
            </a:r>
          </a:p>
          <a:p>
            <a:pPr marL="0" indent="0">
              <a:buNone/>
            </a:pPr>
            <a:r>
              <a:rPr lang="it-IT" dirty="0"/>
              <a:t>Il principio DNSH deriva dal Regolamento (UE) 2020/852 (art. 17) e impone che un’attività non arrechi un danno significativo a uno dei 6 obiettivi ambientali UE:</a:t>
            </a:r>
          </a:p>
          <a:p>
            <a:pPr>
              <a:buFont typeface="Wingdings" panose="05000000000000000000" pitchFamily="2" charset="2"/>
              <a:buChar char="§"/>
            </a:pPr>
            <a:r>
              <a:rPr lang="it-IT" dirty="0"/>
              <a:t>mitigazione cambiamenti climatici</a:t>
            </a:r>
          </a:p>
          <a:p>
            <a:pPr>
              <a:buFont typeface="Wingdings" panose="05000000000000000000" pitchFamily="2" charset="2"/>
              <a:buChar char="§"/>
            </a:pPr>
            <a:r>
              <a:rPr lang="it-IT" dirty="0"/>
              <a:t>adattamento climatico</a:t>
            </a:r>
          </a:p>
          <a:p>
            <a:pPr>
              <a:buFont typeface="Wingdings" panose="05000000000000000000" pitchFamily="2" charset="2"/>
              <a:buChar char="§"/>
            </a:pPr>
            <a:r>
              <a:rPr lang="it-IT" dirty="0"/>
              <a:t>risorse idriche</a:t>
            </a:r>
          </a:p>
          <a:p>
            <a:pPr>
              <a:buFont typeface="Wingdings" panose="05000000000000000000" pitchFamily="2" charset="2"/>
              <a:buChar char="§"/>
            </a:pPr>
            <a:r>
              <a:rPr lang="it-IT" dirty="0"/>
              <a:t>economia circolare</a:t>
            </a:r>
          </a:p>
          <a:p>
            <a:pPr>
              <a:buFont typeface="Wingdings" panose="05000000000000000000" pitchFamily="2" charset="2"/>
              <a:buChar char="§"/>
            </a:pPr>
            <a:r>
              <a:rPr lang="it-IT" dirty="0"/>
              <a:t>prevenzione inquinamento</a:t>
            </a:r>
          </a:p>
          <a:p>
            <a:pPr>
              <a:buFont typeface="Wingdings" panose="05000000000000000000" pitchFamily="2" charset="2"/>
              <a:buChar char="§"/>
            </a:pPr>
            <a:r>
              <a:rPr lang="it-IT" dirty="0"/>
              <a:t>biodiversità</a:t>
            </a:r>
          </a:p>
          <a:p>
            <a:pPr marL="0" indent="0">
              <a:buNone/>
            </a:pPr>
            <a:endParaRPr lang="it-IT" dirty="0"/>
          </a:p>
        </p:txBody>
      </p:sp>
      <p:cxnSp>
        <p:nvCxnSpPr>
          <p:cNvPr id="9" name="Connettore diritto 8">
            <a:extLst>
              <a:ext uri="{FF2B5EF4-FFF2-40B4-BE49-F238E27FC236}">
                <a16:creationId xmlns:a16="http://schemas.microsoft.com/office/drawing/2014/main" id="{60A2F83C-B459-CC2E-897F-C6B7C1C9D094}"/>
              </a:ext>
            </a:extLst>
          </p:cNvPr>
          <p:cNvCxnSpPr/>
          <p:nvPr/>
        </p:nvCxnSpPr>
        <p:spPr>
          <a:xfrm>
            <a:off x="698090" y="609600"/>
            <a:ext cx="0" cy="4984955"/>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8825814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D399F8-363D-E719-8DFC-537249539449}"/>
            </a:ext>
          </a:extLst>
        </p:cNvPr>
        <p:cNvGrpSpPr/>
        <p:nvPr/>
      </p:nvGrpSpPr>
      <p:grpSpPr>
        <a:xfrm>
          <a:off x="0" y="0"/>
          <a:ext cx="0" cy="0"/>
          <a:chOff x="0" y="0"/>
          <a:chExt cx="0" cy="0"/>
        </a:xfrm>
      </p:grpSpPr>
      <p:sp>
        <p:nvSpPr>
          <p:cNvPr id="6" name="Segnaposto contenuto 5">
            <a:extLst>
              <a:ext uri="{FF2B5EF4-FFF2-40B4-BE49-F238E27FC236}">
                <a16:creationId xmlns:a16="http://schemas.microsoft.com/office/drawing/2014/main" id="{7C6AB22B-24CA-9D54-B6F5-9043E4A8B4F9}"/>
              </a:ext>
            </a:extLst>
          </p:cNvPr>
          <p:cNvSpPr>
            <a:spLocks noGrp="1"/>
          </p:cNvSpPr>
          <p:nvPr>
            <p:ph idx="1"/>
          </p:nvPr>
        </p:nvSpPr>
        <p:spPr>
          <a:xfrm>
            <a:off x="838200" y="609600"/>
            <a:ext cx="9456172" cy="5358581"/>
          </a:xfrm>
        </p:spPr>
        <p:txBody>
          <a:bodyPr>
            <a:normAutofit fontScale="77500" lnSpcReduction="20000"/>
          </a:bodyPr>
          <a:lstStyle/>
          <a:p>
            <a:pPr marL="0" indent="0" algn="ctr">
              <a:buNone/>
            </a:pPr>
            <a:r>
              <a:rPr lang="it-IT" b="1" dirty="0">
                <a:solidFill>
                  <a:schemeClr val="accent1"/>
                </a:solidFill>
              </a:rPr>
              <a:t>Il ruolo dei CAM: strumento attuativo</a:t>
            </a:r>
          </a:p>
          <a:p>
            <a:pPr marL="0" indent="0">
              <a:buNone/>
            </a:pPr>
            <a:endParaRPr lang="it-IT" dirty="0"/>
          </a:p>
          <a:p>
            <a:pPr marL="0" indent="0">
              <a:buNone/>
            </a:pPr>
            <a:r>
              <a:rPr lang="it-IT" dirty="0"/>
              <a:t>I CAM sono richiamati anche nelle linee operative del Ministero dell’Economia e delle Finanze e del Ministero dell’Ambiente e della Sicurezza Energetica come strumenti privilegiati per integrare il DNSH negli appalti, sostanziandosi nella pratica quali regole tecniche concrete per rispettare il DNSH stesso</a:t>
            </a:r>
          </a:p>
          <a:p>
            <a:pPr marL="0" indent="0">
              <a:buNone/>
            </a:pPr>
            <a:endParaRPr lang="it-IT" dirty="0"/>
          </a:p>
          <a:p>
            <a:pPr marL="0" indent="0">
              <a:buNone/>
            </a:pPr>
            <a:r>
              <a:rPr lang="it-IT" u="sng" dirty="0">
                <a:solidFill>
                  <a:schemeClr val="accent1"/>
                </a:solidFill>
              </a:rPr>
              <a:t>a) Specifiche tecniche già allineate al DNSH</a:t>
            </a:r>
          </a:p>
          <a:p>
            <a:pPr marL="0" indent="0">
              <a:buNone/>
            </a:pPr>
            <a:r>
              <a:rPr lang="it-IT" dirty="0"/>
              <a:t>Molti requisiti CAM incorporano criteri coerenti con la Tassonomia UE:</a:t>
            </a:r>
          </a:p>
          <a:p>
            <a:pPr marL="0" indent="0">
              <a:buNone/>
            </a:pPr>
            <a:r>
              <a:rPr lang="it-IT" dirty="0"/>
              <a:t>•	limiti su emissioni e inquinanti</a:t>
            </a:r>
          </a:p>
          <a:p>
            <a:pPr marL="0" indent="0">
              <a:buNone/>
            </a:pPr>
            <a:r>
              <a:rPr lang="it-IT" dirty="0"/>
              <a:t>•	obblighi su contenuto riciclato</a:t>
            </a:r>
          </a:p>
          <a:p>
            <a:pPr marL="0" indent="0">
              <a:buNone/>
            </a:pPr>
            <a:r>
              <a:rPr lang="it-IT" dirty="0"/>
              <a:t>•	efficienza energetica</a:t>
            </a:r>
          </a:p>
          <a:p>
            <a:pPr marL="0" indent="0">
              <a:buNone/>
            </a:pPr>
            <a:r>
              <a:rPr lang="it-IT" dirty="0"/>
              <a:t>•	gestione sostenibile delle risorse</a:t>
            </a:r>
          </a:p>
          <a:p>
            <a:pPr marL="0" indent="0">
              <a:buNone/>
            </a:pPr>
            <a:r>
              <a:rPr lang="it-IT" dirty="0"/>
              <a:t>Al fine di limitare danni al clima e all’inquinamento, sostenendo un’economia circolare</a:t>
            </a:r>
          </a:p>
          <a:p>
            <a:pPr marL="0" indent="0">
              <a:buNone/>
            </a:pPr>
            <a:endParaRPr lang="it-IT" dirty="0"/>
          </a:p>
        </p:txBody>
      </p:sp>
      <p:cxnSp>
        <p:nvCxnSpPr>
          <p:cNvPr id="9" name="Connettore diritto 8">
            <a:extLst>
              <a:ext uri="{FF2B5EF4-FFF2-40B4-BE49-F238E27FC236}">
                <a16:creationId xmlns:a16="http://schemas.microsoft.com/office/drawing/2014/main" id="{FE33CB8E-CB3C-FD72-3DBA-98E4C50DB908}"/>
              </a:ext>
            </a:extLst>
          </p:cNvPr>
          <p:cNvCxnSpPr/>
          <p:nvPr/>
        </p:nvCxnSpPr>
        <p:spPr>
          <a:xfrm>
            <a:off x="698090" y="609600"/>
            <a:ext cx="0" cy="4984955"/>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0370119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222E05-3AC5-A571-EACA-2584099881DB}"/>
            </a:ext>
          </a:extLst>
        </p:cNvPr>
        <p:cNvGrpSpPr/>
        <p:nvPr/>
      </p:nvGrpSpPr>
      <p:grpSpPr>
        <a:xfrm>
          <a:off x="0" y="0"/>
          <a:ext cx="0" cy="0"/>
          <a:chOff x="0" y="0"/>
          <a:chExt cx="0" cy="0"/>
        </a:xfrm>
      </p:grpSpPr>
      <p:sp>
        <p:nvSpPr>
          <p:cNvPr id="6" name="Segnaposto contenuto 5">
            <a:extLst>
              <a:ext uri="{FF2B5EF4-FFF2-40B4-BE49-F238E27FC236}">
                <a16:creationId xmlns:a16="http://schemas.microsoft.com/office/drawing/2014/main" id="{2EBAC0D3-7729-C98B-CC95-1828063FE6AD}"/>
              </a:ext>
            </a:extLst>
          </p:cNvPr>
          <p:cNvSpPr>
            <a:spLocks noGrp="1"/>
          </p:cNvSpPr>
          <p:nvPr>
            <p:ph idx="1"/>
          </p:nvPr>
        </p:nvSpPr>
        <p:spPr>
          <a:xfrm>
            <a:off x="838200" y="609600"/>
            <a:ext cx="9466005" cy="5388078"/>
          </a:xfrm>
        </p:spPr>
        <p:txBody>
          <a:bodyPr>
            <a:normAutofit fontScale="70000" lnSpcReduction="20000"/>
          </a:bodyPr>
          <a:lstStyle/>
          <a:p>
            <a:pPr marL="0" indent="0" algn="ctr">
              <a:buNone/>
            </a:pPr>
            <a:r>
              <a:rPr lang="it-IT" b="1" dirty="0">
                <a:solidFill>
                  <a:schemeClr val="accent1"/>
                </a:solidFill>
              </a:rPr>
              <a:t>Il ruolo dei CAM: strumento attuativo</a:t>
            </a:r>
          </a:p>
          <a:p>
            <a:pPr marL="0" indent="0">
              <a:buNone/>
            </a:pPr>
            <a:endParaRPr lang="it-IT" dirty="0"/>
          </a:p>
          <a:p>
            <a:pPr marL="0" indent="0">
              <a:buNone/>
            </a:pPr>
            <a:r>
              <a:rPr lang="it-IT" u="sng" dirty="0">
                <a:solidFill>
                  <a:schemeClr val="accent1"/>
                </a:solidFill>
              </a:rPr>
              <a:t>b) Approccio “life </a:t>
            </a:r>
            <a:r>
              <a:rPr lang="it-IT" u="sng" dirty="0" err="1">
                <a:solidFill>
                  <a:schemeClr val="accent1"/>
                </a:solidFill>
              </a:rPr>
              <a:t>cycle</a:t>
            </a:r>
            <a:r>
              <a:rPr lang="it-IT" u="sng" dirty="0">
                <a:solidFill>
                  <a:schemeClr val="accent1"/>
                </a:solidFill>
              </a:rPr>
              <a:t>”</a:t>
            </a:r>
          </a:p>
          <a:p>
            <a:pPr marL="0" indent="0">
              <a:buNone/>
            </a:pPr>
            <a:r>
              <a:rPr lang="it-IT" dirty="0"/>
              <a:t>I CAM considerano l’intero ciclo di vita: </a:t>
            </a:r>
            <a:r>
              <a:rPr lang="it-IT" b="1" dirty="0"/>
              <a:t>produzione,  trasporto, uso e fine vita</a:t>
            </a:r>
          </a:p>
          <a:p>
            <a:pPr marL="0" indent="0">
              <a:buNone/>
            </a:pPr>
            <a:r>
              <a:rPr lang="it-IT" dirty="0"/>
              <a:t>In linea con l’approccio richiesto dal DNSH per valutare gli impatti ambientali.</a:t>
            </a:r>
          </a:p>
          <a:p>
            <a:pPr marL="0" indent="0">
              <a:buNone/>
            </a:pPr>
            <a:endParaRPr lang="it-IT" dirty="0"/>
          </a:p>
          <a:p>
            <a:pPr marL="0" indent="0">
              <a:buNone/>
            </a:pPr>
            <a:r>
              <a:rPr lang="it-IT" u="sng" dirty="0">
                <a:solidFill>
                  <a:schemeClr val="accent1"/>
                </a:solidFill>
              </a:rPr>
              <a:t>c) Clausole esecutive e controlli</a:t>
            </a:r>
          </a:p>
          <a:p>
            <a:pPr marL="0" indent="0">
              <a:buNone/>
            </a:pPr>
            <a:r>
              <a:rPr lang="it-IT" dirty="0"/>
              <a:t>I CAM impongono (i) obblighi in fase di esecuzione e (ii) monitoraggio e verifiche, </a:t>
            </a:r>
            <a:r>
              <a:rPr lang="it-IT" dirty="0" err="1"/>
              <a:t>qualio</a:t>
            </a:r>
            <a:r>
              <a:rPr lang="it-IT" dirty="0"/>
              <a:t> fattori fondamentali in quanto il DNSH non è solo “ex ante”, ma anche in fase attuativa.</a:t>
            </a:r>
          </a:p>
          <a:p>
            <a:pPr marL="0" indent="0">
              <a:buNone/>
            </a:pPr>
            <a:endParaRPr lang="it-IT" dirty="0"/>
          </a:p>
          <a:p>
            <a:pPr marL="0" indent="0">
              <a:buNone/>
            </a:pPr>
            <a:r>
              <a:rPr lang="it-IT" dirty="0">
                <a:solidFill>
                  <a:schemeClr val="accent1"/>
                </a:solidFill>
              </a:rPr>
              <a:t>d) Criteri premianti</a:t>
            </a:r>
          </a:p>
          <a:p>
            <a:pPr marL="0" indent="0">
              <a:buNone/>
            </a:pPr>
            <a:r>
              <a:rPr lang="it-IT" dirty="0"/>
              <a:t>Attraverso i criteri dell’offerta tecnica:</a:t>
            </a:r>
          </a:p>
          <a:p>
            <a:pPr marL="0" indent="0">
              <a:buNone/>
            </a:pPr>
            <a:r>
              <a:rPr lang="it-IT" dirty="0"/>
              <a:t>•	incentivano soluzioni ancora più sostenibili</a:t>
            </a:r>
          </a:p>
          <a:p>
            <a:pPr marL="0" indent="0">
              <a:buNone/>
            </a:pPr>
            <a:r>
              <a:rPr lang="it-IT" dirty="0"/>
              <a:t>•	riducono ulteriormente i rischi di impatto ambientale</a:t>
            </a:r>
          </a:p>
        </p:txBody>
      </p:sp>
      <p:cxnSp>
        <p:nvCxnSpPr>
          <p:cNvPr id="9" name="Connettore diritto 8">
            <a:extLst>
              <a:ext uri="{FF2B5EF4-FFF2-40B4-BE49-F238E27FC236}">
                <a16:creationId xmlns:a16="http://schemas.microsoft.com/office/drawing/2014/main" id="{B3616B51-E82E-C021-07B7-1BE96FF4C44E}"/>
              </a:ext>
            </a:extLst>
          </p:cNvPr>
          <p:cNvCxnSpPr/>
          <p:nvPr/>
        </p:nvCxnSpPr>
        <p:spPr>
          <a:xfrm>
            <a:off x="698090" y="609600"/>
            <a:ext cx="0" cy="4984955"/>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6956567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B520AD-FC67-D2D5-C370-3568F82DE2E2}"/>
            </a:ext>
          </a:extLst>
        </p:cNvPr>
        <p:cNvGrpSpPr/>
        <p:nvPr/>
      </p:nvGrpSpPr>
      <p:grpSpPr>
        <a:xfrm>
          <a:off x="0" y="0"/>
          <a:ext cx="0" cy="0"/>
          <a:chOff x="0" y="0"/>
          <a:chExt cx="0" cy="0"/>
        </a:xfrm>
      </p:grpSpPr>
      <p:sp>
        <p:nvSpPr>
          <p:cNvPr id="6" name="Segnaposto contenuto 5">
            <a:extLst>
              <a:ext uri="{FF2B5EF4-FFF2-40B4-BE49-F238E27FC236}">
                <a16:creationId xmlns:a16="http://schemas.microsoft.com/office/drawing/2014/main" id="{DE387403-5241-24AD-BDA3-165A90E7FAC2}"/>
              </a:ext>
            </a:extLst>
          </p:cNvPr>
          <p:cNvSpPr>
            <a:spLocks noGrp="1"/>
          </p:cNvSpPr>
          <p:nvPr>
            <p:ph idx="1"/>
          </p:nvPr>
        </p:nvSpPr>
        <p:spPr>
          <a:xfrm>
            <a:off x="838200" y="609600"/>
            <a:ext cx="9495500" cy="5368413"/>
          </a:xfrm>
        </p:spPr>
        <p:txBody>
          <a:bodyPr>
            <a:normAutofit/>
          </a:bodyPr>
          <a:lstStyle/>
          <a:p>
            <a:pPr marL="0" indent="0" algn="ctr">
              <a:buNone/>
            </a:pPr>
            <a:r>
              <a:rPr lang="it-IT" b="1" dirty="0">
                <a:solidFill>
                  <a:schemeClr val="accent1"/>
                </a:solidFill>
              </a:rPr>
              <a:t>Rapporto CAM–DNSH negli appalti PNRR</a:t>
            </a:r>
          </a:p>
          <a:p>
            <a:pPr marL="0" indent="0">
              <a:buNone/>
            </a:pPr>
            <a:endParaRPr lang="it-IT" dirty="0"/>
          </a:p>
          <a:p>
            <a:pPr marL="0" indent="0">
              <a:buNone/>
            </a:pPr>
            <a:r>
              <a:rPr lang="it-IT" dirty="0"/>
              <a:t>Negli appalti PNRR:</a:t>
            </a:r>
          </a:p>
          <a:p>
            <a:r>
              <a:rPr lang="it-IT" dirty="0"/>
              <a:t>il DNSH è un obbligo europeo vincolante</a:t>
            </a:r>
          </a:p>
          <a:p>
            <a:r>
              <a:rPr lang="it-IT" dirty="0"/>
              <a:t>i CAM sono spesso:</a:t>
            </a:r>
          </a:p>
          <a:p>
            <a:pPr lvl="1"/>
            <a:r>
              <a:rPr lang="it-IT" dirty="0"/>
              <a:t>richiamati esplicitamente</a:t>
            </a:r>
          </a:p>
          <a:p>
            <a:pPr lvl="1"/>
            <a:r>
              <a:rPr lang="it-IT" dirty="0"/>
              <a:t>utilizzati come baseline tecnica</a:t>
            </a:r>
          </a:p>
          <a:p>
            <a:pPr marL="0" indent="0">
              <a:buNone/>
            </a:pPr>
            <a:r>
              <a:rPr lang="it-IT" dirty="0"/>
              <a:t>Genericamente applicare correttamente i CAM significa riuscire a dimostrare il rispetto del DNSH, anche se i CAM non sempre coprono sempre tutti gli obiettivi DNSH: in tali casi può essere necessario integrare con ulteriori verifiche</a:t>
            </a:r>
          </a:p>
        </p:txBody>
      </p:sp>
      <p:cxnSp>
        <p:nvCxnSpPr>
          <p:cNvPr id="9" name="Connettore diritto 8">
            <a:extLst>
              <a:ext uri="{FF2B5EF4-FFF2-40B4-BE49-F238E27FC236}">
                <a16:creationId xmlns:a16="http://schemas.microsoft.com/office/drawing/2014/main" id="{10B16E13-397B-5319-805A-0A9C27FA78CD}"/>
              </a:ext>
            </a:extLst>
          </p:cNvPr>
          <p:cNvCxnSpPr/>
          <p:nvPr/>
        </p:nvCxnSpPr>
        <p:spPr>
          <a:xfrm>
            <a:off x="698090" y="609600"/>
            <a:ext cx="0" cy="4984955"/>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833775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56F633-62A5-6FE0-031B-FB4814F25DCE}"/>
            </a:ext>
          </a:extLst>
        </p:cNvPr>
        <p:cNvGrpSpPr/>
        <p:nvPr/>
      </p:nvGrpSpPr>
      <p:grpSpPr>
        <a:xfrm>
          <a:off x="0" y="0"/>
          <a:ext cx="0" cy="0"/>
          <a:chOff x="0" y="0"/>
          <a:chExt cx="0" cy="0"/>
        </a:xfrm>
      </p:grpSpPr>
      <p:sp>
        <p:nvSpPr>
          <p:cNvPr id="6" name="Segnaposto contenuto 5">
            <a:extLst>
              <a:ext uri="{FF2B5EF4-FFF2-40B4-BE49-F238E27FC236}">
                <a16:creationId xmlns:a16="http://schemas.microsoft.com/office/drawing/2014/main" id="{DFE170F3-FB68-C5B1-FE8A-D0EFD99C766C}"/>
              </a:ext>
            </a:extLst>
          </p:cNvPr>
          <p:cNvSpPr>
            <a:spLocks noGrp="1"/>
          </p:cNvSpPr>
          <p:nvPr>
            <p:ph idx="1"/>
          </p:nvPr>
        </p:nvSpPr>
        <p:spPr>
          <a:xfrm>
            <a:off x="838200" y="609600"/>
            <a:ext cx="9475837" cy="5270092"/>
          </a:xfrm>
        </p:spPr>
        <p:txBody>
          <a:bodyPr>
            <a:normAutofit/>
          </a:bodyPr>
          <a:lstStyle/>
          <a:p>
            <a:pPr marL="0" indent="0" algn="ctr">
              <a:buNone/>
            </a:pPr>
            <a:r>
              <a:rPr lang="it-IT" b="1" dirty="0">
                <a:solidFill>
                  <a:schemeClr val="accent1"/>
                </a:solidFill>
              </a:rPr>
              <a:t>Limiti dei CAM rispetto al DNSH</a:t>
            </a:r>
          </a:p>
          <a:p>
            <a:r>
              <a:rPr lang="it-IT" dirty="0"/>
              <a:t>Non sempre aggiornati perfettamente alla Tassonomia UE</a:t>
            </a:r>
          </a:p>
          <a:p>
            <a:r>
              <a:rPr lang="it-IT" dirty="0"/>
              <a:t>Copertura variabile tra settori</a:t>
            </a:r>
          </a:p>
          <a:p>
            <a:r>
              <a:rPr lang="it-IT" dirty="0"/>
              <a:t>Necessità di integrazione con:</a:t>
            </a:r>
          </a:p>
          <a:p>
            <a:pPr lvl="1"/>
            <a:r>
              <a:rPr lang="it-IT" dirty="0"/>
              <a:t>check-list DNSH</a:t>
            </a:r>
          </a:p>
          <a:p>
            <a:pPr lvl="1"/>
            <a:r>
              <a:rPr lang="it-IT" dirty="0"/>
              <a:t>schede tecniche PNRR</a:t>
            </a:r>
          </a:p>
          <a:p>
            <a:pPr marL="0" indent="0">
              <a:buNone/>
            </a:pPr>
            <a:r>
              <a:rPr lang="it-IT" dirty="0"/>
              <a:t>Tale rappresentazione spiega come i CAM siano uno strumento importante ai fini DNSH, ma non necessariamente sufficiente da solo ad assicurarne il rispetto</a:t>
            </a:r>
          </a:p>
          <a:p>
            <a:pPr marL="0" indent="0">
              <a:buNone/>
            </a:pPr>
            <a:endParaRPr lang="it-IT" dirty="0"/>
          </a:p>
        </p:txBody>
      </p:sp>
      <p:cxnSp>
        <p:nvCxnSpPr>
          <p:cNvPr id="9" name="Connettore diritto 8">
            <a:extLst>
              <a:ext uri="{FF2B5EF4-FFF2-40B4-BE49-F238E27FC236}">
                <a16:creationId xmlns:a16="http://schemas.microsoft.com/office/drawing/2014/main" id="{E95C8E8A-7A30-47C3-2706-793734876A9C}"/>
              </a:ext>
            </a:extLst>
          </p:cNvPr>
          <p:cNvCxnSpPr/>
          <p:nvPr/>
        </p:nvCxnSpPr>
        <p:spPr>
          <a:xfrm>
            <a:off x="698090" y="609600"/>
            <a:ext cx="0" cy="4984955"/>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553707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5288F0-17D2-B5F0-6E48-EA19F67680B4}"/>
            </a:ext>
          </a:extLst>
        </p:cNvPr>
        <p:cNvGrpSpPr/>
        <p:nvPr/>
      </p:nvGrpSpPr>
      <p:grpSpPr>
        <a:xfrm>
          <a:off x="0" y="0"/>
          <a:ext cx="0" cy="0"/>
          <a:chOff x="0" y="0"/>
          <a:chExt cx="0" cy="0"/>
        </a:xfrm>
      </p:grpSpPr>
      <p:sp>
        <p:nvSpPr>
          <p:cNvPr id="6" name="Segnaposto contenuto 5">
            <a:extLst>
              <a:ext uri="{FF2B5EF4-FFF2-40B4-BE49-F238E27FC236}">
                <a16:creationId xmlns:a16="http://schemas.microsoft.com/office/drawing/2014/main" id="{683B1545-630A-0986-2638-B7DFB98DC39E}"/>
              </a:ext>
            </a:extLst>
          </p:cNvPr>
          <p:cNvSpPr>
            <a:spLocks noGrp="1"/>
          </p:cNvSpPr>
          <p:nvPr>
            <p:ph idx="1"/>
          </p:nvPr>
        </p:nvSpPr>
        <p:spPr>
          <a:xfrm>
            <a:off x="838200" y="609601"/>
            <a:ext cx="9485672" cy="5443330"/>
          </a:xfrm>
        </p:spPr>
        <p:txBody>
          <a:bodyPr>
            <a:normAutofit fontScale="62500" lnSpcReduction="20000"/>
          </a:bodyPr>
          <a:lstStyle/>
          <a:p>
            <a:pPr marL="0" indent="0" algn="ctr">
              <a:buNone/>
            </a:pPr>
            <a:r>
              <a:rPr lang="it-IT" b="1" dirty="0">
                <a:solidFill>
                  <a:schemeClr val="accent1"/>
                </a:solidFill>
              </a:rPr>
              <a:t>RESPONSABILITÀ DELLA STAZIONE APPALTANTE</a:t>
            </a:r>
          </a:p>
          <a:p>
            <a:pPr marL="0" indent="0">
              <a:buNone/>
            </a:pPr>
            <a:r>
              <a:rPr lang="it-IT" dirty="0"/>
              <a:t>In caso di mancata applicazione dei CAM, la Stazione Appaltante può incorrere nelle seguenti conseguenze</a:t>
            </a:r>
          </a:p>
          <a:p>
            <a:pPr marL="0" indent="0">
              <a:buNone/>
            </a:pPr>
            <a:r>
              <a:rPr lang="it-IT" b="1" dirty="0"/>
              <a:t>Rischi di illegittimità della procedura</a:t>
            </a:r>
          </a:p>
          <a:p>
            <a:pPr marL="0" indent="0">
              <a:buNone/>
            </a:pPr>
            <a:r>
              <a:rPr lang="it-IT" dirty="0"/>
              <a:t>Se non vengono inseriti, con totale omissione dei CAM, ovvero in caso di inserimento solo parziale o non conforme, ovvero nel caso di criteri ambientali non coerenti con i decreti CAM:</a:t>
            </a:r>
          </a:p>
          <a:p>
            <a:r>
              <a:rPr lang="it-IT" dirty="0"/>
              <a:t>bando illegittimo</a:t>
            </a:r>
          </a:p>
          <a:p>
            <a:r>
              <a:rPr lang="it-IT" dirty="0"/>
              <a:t>possibile annullamento della gara</a:t>
            </a:r>
          </a:p>
          <a:p>
            <a:r>
              <a:rPr lang="it-IT" dirty="0"/>
              <a:t>rischio di ricorsi al TAR: violazione di legge (mancato rispetto CAM), disparità di trattamento, errata costruzione dei criteri tecnici</a:t>
            </a:r>
          </a:p>
          <a:p>
            <a:pPr marL="0" indent="0">
              <a:buNone/>
            </a:pPr>
            <a:endParaRPr lang="it-IT" dirty="0"/>
          </a:p>
          <a:p>
            <a:pPr marL="0" indent="0">
              <a:buNone/>
            </a:pPr>
            <a:r>
              <a:rPr lang="it-IT" dirty="0"/>
              <a:t>Le conseguenze derivanti potrebbero comportare:</a:t>
            </a:r>
          </a:p>
          <a:p>
            <a:r>
              <a:rPr lang="it-IT" dirty="0"/>
              <a:t>sospensione della procedura</a:t>
            </a:r>
          </a:p>
          <a:p>
            <a:r>
              <a:rPr lang="it-IT" dirty="0"/>
              <a:t>ritardi nell’affidamento</a:t>
            </a:r>
          </a:p>
          <a:p>
            <a:r>
              <a:rPr lang="it-IT" dirty="0"/>
              <a:t>aumento costi amministrativi</a:t>
            </a:r>
          </a:p>
          <a:p>
            <a:r>
              <a:rPr lang="it-IT" dirty="0"/>
              <a:t>rischi perdita finanziamento fondi PNRR - Regolamento (UE) 2020/852: </a:t>
            </a:r>
            <a:r>
              <a:rPr lang="it-IT" b="1" dirty="0"/>
              <a:t>disimpegno fondi, recupero delle somme già erogate, blocco dei pagamenti</a:t>
            </a:r>
          </a:p>
          <a:p>
            <a:r>
              <a:rPr lang="it-IT" dirty="0"/>
              <a:t>danno erariale: </a:t>
            </a:r>
            <a:r>
              <a:rPr lang="it-IT" b="1" dirty="0"/>
              <a:t>perdita di finanziamenti, inefficienza della spesa pubblica, maggiori costi futuri (es. consumi energetici più alti)</a:t>
            </a:r>
          </a:p>
          <a:p>
            <a:pPr marL="0" indent="0">
              <a:buNone/>
            </a:pPr>
            <a:endParaRPr lang="it-IT" dirty="0"/>
          </a:p>
        </p:txBody>
      </p:sp>
      <p:cxnSp>
        <p:nvCxnSpPr>
          <p:cNvPr id="9" name="Connettore diritto 8">
            <a:extLst>
              <a:ext uri="{FF2B5EF4-FFF2-40B4-BE49-F238E27FC236}">
                <a16:creationId xmlns:a16="http://schemas.microsoft.com/office/drawing/2014/main" id="{097AF4CE-EF38-EEB9-2E06-CE3A2B9E7C07}"/>
              </a:ext>
            </a:extLst>
          </p:cNvPr>
          <p:cNvCxnSpPr/>
          <p:nvPr/>
        </p:nvCxnSpPr>
        <p:spPr>
          <a:xfrm>
            <a:off x="698090" y="609600"/>
            <a:ext cx="0" cy="4984955"/>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4764870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854BDF-3078-71D0-7CE8-E601FB281C89}"/>
            </a:ext>
          </a:extLst>
        </p:cNvPr>
        <p:cNvGrpSpPr/>
        <p:nvPr/>
      </p:nvGrpSpPr>
      <p:grpSpPr>
        <a:xfrm>
          <a:off x="0" y="0"/>
          <a:ext cx="0" cy="0"/>
          <a:chOff x="0" y="0"/>
          <a:chExt cx="0" cy="0"/>
        </a:xfrm>
      </p:grpSpPr>
      <p:sp>
        <p:nvSpPr>
          <p:cNvPr id="6" name="Segnaposto contenuto 5">
            <a:extLst>
              <a:ext uri="{FF2B5EF4-FFF2-40B4-BE49-F238E27FC236}">
                <a16:creationId xmlns:a16="http://schemas.microsoft.com/office/drawing/2014/main" id="{D11E7DD8-FAB0-77DC-485C-06B167A2147E}"/>
              </a:ext>
            </a:extLst>
          </p:cNvPr>
          <p:cNvSpPr>
            <a:spLocks noGrp="1"/>
          </p:cNvSpPr>
          <p:nvPr>
            <p:ph idx="1"/>
          </p:nvPr>
        </p:nvSpPr>
        <p:spPr>
          <a:xfrm>
            <a:off x="838200" y="609600"/>
            <a:ext cx="9456173" cy="5220930"/>
          </a:xfrm>
        </p:spPr>
        <p:txBody>
          <a:bodyPr>
            <a:normAutofit fontScale="62500" lnSpcReduction="20000"/>
          </a:bodyPr>
          <a:lstStyle/>
          <a:p>
            <a:pPr marL="0" indent="0" algn="ctr">
              <a:buNone/>
            </a:pPr>
            <a:r>
              <a:rPr lang="it-IT" b="1" dirty="0">
                <a:solidFill>
                  <a:schemeClr val="accent1"/>
                </a:solidFill>
              </a:rPr>
              <a:t>RESPONSABILITÀ DIRIGENZIALE E DISCIPLINARE</a:t>
            </a:r>
          </a:p>
          <a:p>
            <a:pPr marL="0" indent="0">
              <a:buNone/>
            </a:pPr>
            <a:r>
              <a:rPr lang="it-IT" dirty="0"/>
              <a:t>I responsabili del procedimento (RUP) e dirigenti possono incorrere in:</a:t>
            </a:r>
          </a:p>
          <a:p>
            <a:r>
              <a:rPr lang="it-IT" dirty="0"/>
              <a:t>responsabilità disciplinare</a:t>
            </a:r>
          </a:p>
          <a:p>
            <a:r>
              <a:rPr lang="it-IT" dirty="0"/>
              <a:t>responsabilità dirigenziale per mancato rispetto obblighi normativi</a:t>
            </a:r>
          </a:p>
          <a:p>
            <a:r>
              <a:rPr lang="it-IT" dirty="0"/>
              <a:t>valutazioni negative della performance</a:t>
            </a:r>
          </a:p>
          <a:p>
            <a:pPr marL="0" indent="0">
              <a:buNone/>
            </a:pPr>
            <a:endParaRPr lang="it-IT" dirty="0"/>
          </a:p>
          <a:p>
            <a:pPr marL="0" indent="0" algn="ctr">
              <a:buNone/>
            </a:pPr>
            <a:r>
              <a:rPr lang="it-IT" b="1" dirty="0">
                <a:solidFill>
                  <a:schemeClr val="accent1"/>
                </a:solidFill>
              </a:rPr>
              <a:t>RISCHI IN FASE ESECUTIVA</a:t>
            </a:r>
          </a:p>
          <a:p>
            <a:pPr marL="0" indent="0">
              <a:buNone/>
            </a:pPr>
            <a:r>
              <a:rPr lang="it-IT" dirty="0"/>
              <a:t>Anche dopo l’aggiudicazione:</a:t>
            </a:r>
          </a:p>
          <a:p>
            <a:r>
              <a:rPr lang="it-IT" dirty="0"/>
              <a:t>mancato controllo sull’applicazione dei CAM → inadempimento contrattuale</a:t>
            </a:r>
          </a:p>
          <a:p>
            <a:r>
              <a:rPr lang="it-IT" dirty="0"/>
              <a:t>possibile: </a:t>
            </a:r>
            <a:r>
              <a:rPr lang="it-IT" b="1" dirty="0"/>
              <a:t>risoluzione del contratto, contestazioni con l’appaltatore, contenzioso in fase esecutiva</a:t>
            </a:r>
          </a:p>
          <a:p>
            <a:pPr marL="0" indent="0">
              <a:buNone/>
            </a:pPr>
            <a:endParaRPr lang="it-IT" dirty="0"/>
          </a:p>
          <a:p>
            <a:pPr marL="0" indent="0" algn="ctr">
              <a:buNone/>
            </a:pPr>
            <a:r>
              <a:rPr lang="it-IT" sz="2700" b="1" dirty="0">
                <a:solidFill>
                  <a:schemeClr val="accent1"/>
                </a:solidFill>
              </a:rPr>
              <a:t>RISCHI REPUTAZIONALI E DI AUDIT</a:t>
            </a:r>
          </a:p>
          <a:p>
            <a:r>
              <a:rPr lang="it-IT" dirty="0"/>
              <a:t>rilievi ANAC o organismi di controllo</a:t>
            </a:r>
          </a:p>
          <a:p>
            <a:r>
              <a:rPr lang="it-IT" dirty="0"/>
              <a:t>audit negativi (soprattutto su fondi UE)</a:t>
            </a:r>
          </a:p>
          <a:p>
            <a:r>
              <a:rPr lang="it-IT" dirty="0"/>
              <a:t>perdita di credibilità dell’amministrazione</a:t>
            </a:r>
          </a:p>
          <a:p>
            <a:pPr marL="0" indent="0">
              <a:buNone/>
            </a:pPr>
            <a:endParaRPr lang="it-IT" dirty="0"/>
          </a:p>
        </p:txBody>
      </p:sp>
      <p:cxnSp>
        <p:nvCxnSpPr>
          <p:cNvPr id="9" name="Connettore diritto 8">
            <a:extLst>
              <a:ext uri="{FF2B5EF4-FFF2-40B4-BE49-F238E27FC236}">
                <a16:creationId xmlns:a16="http://schemas.microsoft.com/office/drawing/2014/main" id="{EBE77DE5-E84A-7C1D-A91B-AD19BAB3F1EA}"/>
              </a:ext>
            </a:extLst>
          </p:cNvPr>
          <p:cNvCxnSpPr/>
          <p:nvPr/>
        </p:nvCxnSpPr>
        <p:spPr>
          <a:xfrm>
            <a:off x="698090" y="609600"/>
            <a:ext cx="0" cy="4984955"/>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8422605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D834E1-B29B-4EB6-72D5-EEC8BF024127}"/>
            </a:ext>
          </a:extLst>
        </p:cNvPr>
        <p:cNvGrpSpPr/>
        <p:nvPr/>
      </p:nvGrpSpPr>
      <p:grpSpPr>
        <a:xfrm>
          <a:off x="0" y="0"/>
          <a:ext cx="0" cy="0"/>
          <a:chOff x="0" y="0"/>
          <a:chExt cx="0" cy="0"/>
        </a:xfrm>
      </p:grpSpPr>
      <p:sp>
        <p:nvSpPr>
          <p:cNvPr id="6" name="Segnaposto contenuto 5">
            <a:extLst>
              <a:ext uri="{FF2B5EF4-FFF2-40B4-BE49-F238E27FC236}">
                <a16:creationId xmlns:a16="http://schemas.microsoft.com/office/drawing/2014/main" id="{9366B8EE-A64D-9CF2-19A7-8095CD83E257}"/>
              </a:ext>
            </a:extLst>
          </p:cNvPr>
          <p:cNvSpPr>
            <a:spLocks noGrp="1"/>
          </p:cNvSpPr>
          <p:nvPr>
            <p:ph idx="1"/>
          </p:nvPr>
        </p:nvSpPr>
        <p:spPr>
          <a:xfrm>
            <a:off x="838200" y="609600"/>
            <a:ext cx="9495501" cy="5532783"/>
          </a:xfrm>
        </p:spPr>
        <p:txBody>
          <a:bodyPr>
            <a:normAutofit fontScale="55000" lnSpcReduction="20000"/>
          </a:bodyPr>
          <a:lstStyle/>
          <a:p>
            <a:pPr marL="0" indent="0" algn="ctr">
              <a:buNone/>
            </a:pPr>
            <a:r>
              <a:rPr lang="it-IT" b="1" dirty="0">
                <a:solidFill>
                  <a:schemeClr val="accent1"/>
                </a:solidFill>
              </a:rPr>
              <a:t>PROFILI OPERATIVI</a:t>
            </a:r>
          </a:p>
          <a:p>
            <a:pPr marL="0" indent="0">
              <a:buNone/>
            </a:pPr>
            <a:r>
              <a:rPr lang="it-IT" dirty="0"/>
              <a:t>Al fine di circostanziare le azioni che devono essere poste a base della corretta predisposizione dei CAM nell’ambito di una procedura di gara, si riporta la seguente checklist operativa:</a:t>
            </a:r>
          </a:p>
          <a:p>
            <a:r>
              <a:rPr lang="it-IT" dirty="0"/>
              <a:t>individuare i CAM applicabili (verifica decreto ministeriale vigente);</a:t>
            </a:r>
          </a:p>
          <a:p>
            <a:r>
              <a:rPr lang="it-IT" dirty="0"/>
              <a:t>trasporre le specifiche tecniche nel capitolato senza rinvii generici;</a:t>
            </a:r>
          </a:p>
          <a:p>
            <a:r>
              <a:rPr lang="it-IT" dirty="0"/>
              <a:t>inserire criteri premianti coerenti e misurabili;</a:t>
            </a:r>
          </a:p>
          <a:p>
            <a:r>
              <a:rPr lang="it-IT" dirty="0"/>
              <a:t>prevedere clausole esecutive con obblighi, controlli e penali;</a:t>
            </a:r>
          </a:p>
          <a:p>
            <a:r>
              <a:rPr lang="it-IT" dirty="0"/>
              <a:t>definire modalità di verifica (documentale e in loco);</a:t>
            </a:r>
          </a:p>
          <a:p>
            <a:r>
              <a:rPr lang="it-IT" dirty="0"/>
              <a:t>coordinare disciplinare, capitolato e schema di contratto.</a:t>
            </a:r>
          </a:p>
          <a:p>
            <a:pPr marL="0" indent="0">
              <a:buNone/>
            </a:pPr>
            <a:endParaRPr lang="it-IT" dirty="0"/>
          </a:p>
          <a:p>
            <a:pPr marL="0" indent="0" algn="ctr">
              <a:buNone/>
            </a:pPr>
            <a:r>
              <a:rPr lang="it-IT" b="1" dirty="0">
                <a:solidFill>
                  <a:schemeClr val="accent1"/>
                </a:solidFill>
              </a:rPr>
              <a:t>ESEMPI PRATICI DI CLAUSOLE CAM</a:t>
            </a:r>
          </a:p>
          <a:p>
            <a:pPr marL="0" indent="0">
              <a:buNone/>
            </a:pPr>
            <a:r>
              <a:rPr lang="it-IT" b="1" dirty="0"/>
              <a:t>Specifiche tecniche (forniture)</a:t>
            </a:r>
          </a:p>
          <a:p>
            <a:pPr marL="0" indent="0">
              <a:buNone/>
            </a:pPr>
            <a:r>
              <a:rPr lang="it-IT" dirty="0"/>
              <a:t>«</a:t>
            </a:r>
            <a:r>
              <a:rPr lang="it-IT" i="1" dirty="0"/>
              <a:t>I prodotti forniti dovranno rispettare i requisiti ambientali minimi previsti dal decreto CAM vigente per la categoria merceologica di riferimento, con particolare riguardo a:</a:t>
            </a:r>
          </a:p>
          <a:p>
            <a:r>
              <a:rPr lang="it-IT" i="1" dirty="0"/>
              <a:t>contenuto minimo di materiale riciclato;</a:t>
            </a:r>
          </a:p>
          <a:p>
            <a:r>
              <a:rPr lang="it-IT" i="1" dirty="0"/>
              <a:t>limitazione di sostanze pericolose;</a:t>
            </a:r>
          </a:p>
          <a:p>
            <a:r>
              <a:rPr lang="it-IT" i="1" dirty="0"/>
              <a:t>etichettatura ambientale conforme (es. Ecolabel UE o equivalente).</a:t>
            </a:r>
          </a:p>
          <a:p>
            <a:pPr marL="0" indent="0">
              <a:buNone/>
            </a:pPr>
            <a:r>
              <a:rPr lang="it-IT" i="1" dirty="0"/>
              <a:t>La conformità dovrà essere dimostrata mediante certificazioni o schede tecniche del produttore.</a:t>
            </a:r>
            <a:r>
              <a:rPr lang="it-IT" dirty="0"/>
              <a:t>»</a:t>
            </a:r>
          </a:p>
          <a:p>
            <a:pPr marL="0" indent="0">
              <a:buNone/>
            </a:pPr>
            <a:endParaRPr lang="it-IT" dirty="0"/>
          </a:p>
        </p:txBody>
      </p:sp>
      <p:cxnSp>
        <p:nvCxnSpPr>
          <p:cNvPr id="9" name="Connettore diritto 8">
            <a:extLst>
              <a:ext uri="{FF2B5EF4-FFF2-40B4-BE49-F238E27FC236}">
                <a16:creationId xmlns:a16="http://schemas.microsoft.com/office/drawing/2014/main" id="{3466637A-F2C7-0029-192B-CF7E7D653871}"/>
              </a:ext>
            </a:extLst>
          </p:cNvPr>
          <p:cNvCxnSpPr/>
          <p:nvPr/>
        </p:nvCxnSpPr>
        <p:spPr>
          <a:xfrm>
            <a:off x="698090" y="609600"/>
            <a:ext cx="0" cy="4984955"/>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5329453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2C981F-1125-9EB8-01DE-C26B0373D383}"/>
            </a:ext>
          </a:extLst>
        </p:cNvPr>
        <p:cNvGrpSpPr/>
        <p:nvPr/>
      </p:nvGrpSpPr>
      <p:grpSpPr>
        <a:xfrm>
          <a:off x="0" y="0"/>
          <a:ext cx="0" cy="0"/>
          <a:chOff x="0" y="0"/>
          <a:chExt cx="0" cy="0"/>
        </a:xfrm>
      </p:grpSpPr>
      <p:sp>
        <p:nvSpPr>
          <p:cNvPr id="6" name="Segnaposto contenuto 5">
            <a:extLst>
              <a:ext uri="{FF2B5EF4-FFF2-40B4-BE49-F238E27FC236}">
                <a16:creationId xmlns:a16="http://schemas.microsoft.com/office/drawing/2014/main" id="{A1ABC209-46B2-3356-D199-27416FF7E0C5}"/>
              </a:ext>
            </a:extLst>
          </p:cNvPr>
          <p:cNvSpPr>
            <a:spLocks noGrp="1"/>
          </p:cNvSpPr>
          <p:nvPr>
            <p:ph idx="1"/>
          </p:nvPr>
        </p:nvSpPr>
        <p:spPr>
          <a:xfrm>
            <a:off x="838200" y="609600"/>
            <a:ext cx="9446340" cy="5230762"/>
          </a:xfrm>
        </p:spPr>
        <p:txBody>
          <a:bodyPr>
            <a:normAutofit fontScale="77500" lnSpcReduction="20000"/>
          </a:bodyPr>
          <a:lstStyle/>
          <a:p>
            <a:pPr marL="0" indent="0" algn="ctr">
              <a:buNone/>
            </a:pPr>
            <a:r>
              <a:rPr lang="it-IT" b="1" dirty="0">
                <a:solidFill>
                  <a:schemeClr val="accent1"/>
                </a:solidFill>
              </a:rPr>
              <a:t>Requisiti di partecipazione</a:t>
            </a:r>
          </a:p>
          <a:p>
            <a:pPr marL="0" indent="0">
              <a:buNone/>
            </a:pPr>
            <a:r>
              <a:rPr lang="it-IT" dirty="0"/>
              <a:t>«L’operatore economico dovrà dimostrare il possesso di un sistema di gestione ambientale certificato (ISO 14001 o EMAS) o equivalente, idoneo a garantire il rispetto dei criteri ambientali minimi applicabili all’appalto.</a:t>
            </a:r>
          </a:p>
          <a:p>
            <a:pPr marL="0" indent="0">
              <a:buNone/>
            </a:pPr>
            <a:r>
              <a:rPr lang="it-IT" dirty="0"/>
              <a:t>In alternativa, potranno essere presentate misure equivalenti, adeguatamente documentate.»</a:t>
            </a:r>
          </a:p>
          <a:p>
            <a:pPr marL="0" indent="0">
              <a:buNone/>
            </a:pPr>
            <a:endParaRPr lang="it-IT" dirty="0"/>
          </a:p>
          <a:p>
            <a:pPr marL="0" indent="0" algn="ctr">
              <a:buNone/>
            </a:pPr>
            <a:r>
              <a:rPr lang="it-IT" b="1" dirty="0">
                <a:solidFill>
                  <a:schemeClr val="accent1"/>
                </a:solidFill>
              </a:rPr>
              <a:t>Criteri premianti (offerta tecnica)</a:t>
            </a:r>
          </a:p>
          <a:p>
            <a:pPr marL="0" indent="0">
              <a:buNone/>
            </a:pPr>
            <a:r>
              <a:rPr lang="it-IT" dirty="0"/>
              <a:t>«Saranno attribuiti fino a … punti per soluzioni migliorative rispetto ai CAM, con riferimento a:</a:t>
            </a:r>
          </a:p>
          <a:p>
            <a:r>
              <a:rPr lang="it-IT" dirty="0"/>
              <a:t>riduzione dell’impatto ambientale lungo il ciclo di vita;</a:t>
            </a:r>
          </a:p>
          <a:p>
            <a:r>
              <a:rPr lang="it-IT" dirty="0"/>
              <a:t>utilizzo di materiali a maggiore contenuto riciclato;</a:t>
            </a:r>
          </a:p>
          <a:p>
            <a:r>
              <a:rPr lang="it-IT" dirty="0"/>
              <a:t>soluzioni innovative di riduzione delle emissioni.</a:t>
            </a:r>
          </a:p>
          <a:p>
            <a:pPr marL="0" indent="0">
              <a:buNone/>
            </a:pPr>
            <a:r>
              <a:rPr lang="it-IT" dirty="0"/>
              <a:t>I criteri saranno valutati sulla base di indicatori misurabili e documentazione tecnica allegata»</a:t>
            </a:r>
          </a:p>
          <a:p>
            <a:pPr marL="0" indent="0">
              <a:buNone/>
            </a:pPr>
            <a:endParaRPr lang="it-IT" dirty="0"/>
          </a:p>
        </p:txBody>
      </p:sp>
      <p:cxnSp>
        <p:nvCxnSpPr>
          <p:cNvPr id="9" name="Connettore diritto 8">
            <a:extLst>
              <a:ext uri="{FF2B5EF4-FFF2-40B4-BE49-F238E27FC236}">
                <a16:creationId xmlns:a16="http://schemas.microsoft.com/office/drawing/2014/main" id="{5A3BFAD6-6306-E48B-C499-9CCF4225D8D1}"/>
              </a:ext>
            </a:extLst>
          </p:cNvPr>
          <p:cNvCxnSpPr/>
          <p:nvPr/>
        </p:nvCxnSpPr>
        <p:spPr>
          <a:xfrm>
            <a:off x="698090" y="609600"/>
            <a:ext cx="0" cy="4984955"/>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508613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E64516-BD27-A019-A597-1246CDD4E8E6}"/>
            </a:ext>
          </a:extLst>
        </p:cNvPr>
        <p:cNvGrpSpPr/>
        <p:nvPr/>
      </p:nvGrpSpPr>
      <p:grpSpPr>
        <a:xfrm>
          <a:off x="0" y="0"/>
          <a:ext cx="0" cy="0"/>
          <a:chOff x="0" y="0"/>
          <a:chExt cx="0" cy="0"/>
        </a:xfrm>
      </p:grpSpPr>
      <p:sp>
        <p:nvSpPr>
          <p:cNvPr id="6" name="Segnaposto contenuto 5">
            <a:extLst>
              <a:ext uri="{FF2B5EF4-FFF2-40B4-BE49-F238E27FC236}">
                <a16:creationId xmlns:a16="http://schemas.microsoft.com/office/drawing/2014/main" id="{E6C866AD-1673-5782-8FD3-A68B893C5FAC}"/>
              </a:ext>
            </a:extLst>
          </p:cNvPr>
          <p:cNvSpPr>
            <a:spLocks noGrp="1"/>
          </p:cNvSpPr>
          <p:nvPr>
            <p:ph idx="1"/>
          </p:nvPr>
        </p:nvSpPr>
        <p:spPr>
          <a:xfrm>
            <a:off x="838200" y="609600"/>
            <a:ext cx="9416844" cy="5279923"/>
          </a:xfrm>
        </p:spPr>
        <p:txBody>
          <a:bodyPr>
            <a:normAutofit fontScale="85000" lnSpcReduction="20000"/>
          </a:bodyPr>
          <a:lstStyle/>
          <a:p>
            <a:pPr marL="0" indent="0" algn="ctr">
              <a:buNone/>
            </a:pPr>
            <a:r>
              <a:rPr lang="it-IT" b="1" dirty="0">
                <a:solidFill>
                  <a:schemeClr val="accent1"/>
                </a:solidFill>
              </a:rPr>
              <a:t>EVOLUZIONE NORMATIVA</a:t>
            </a:r>
          </a:p>
          <a:p>
            <a:pPr marL="0" indent="0">
              <a:buNone/>
            </a:pPr>
            <a:endParaRPr lang="it-IT" dirty="0"/>
          </a:p>
          <a:p>
            <a:pPr marL="0" indent="0">
              <a:buNone/>
            </a:pPr>
            <a:r>
              <a:rPr lang="it-IT" dirty="0"/>
              <a:t>Il percorso normativo dei CAM si articola in tre fasi:</a:t>
            </a:r>
          </a:p>
          <a:p>
            <a:pPr marL="0" indent="0">
              <a:buNone/>
            </a:pPr>
            <a:r>
              <a:rPr lang="it-IT" u="sng" dirty="0">
                <a:solidFill>
                  <a:schemeClr val="accent1"/>
                </a:solidFill>
              </a:rPr>
              <a:t>A. Fase programmatica (PAN GPP)</a:t>
            </a:r>
          </a:p>
          <a:p>
            <a:pPr marL="514350" indent="-514350">
              <a:buFont typeface="+mj-lt"/>
              <a:buAutoNum type="arabicPeriod"/>
            </a:pPr>
            <a:r>
              <a:rPr lang="it-IT" dirty="0"/>
              <a:t>Il </a:t>
            </a:r>
            <a:r>
              <a:rPr lang="it-IT" b="1" dirty="0"/>
              <a:t>PAN GPP </a:t>
            </a:r>
            <a:r>
              <a:rPr lang="it-IT" dirty="0"/>
              <a:t>(Piano d'Azione Nazionale per la sostenibilità ambientale dei consumi nel settore della Pubblica Amministrazione) è lo strumento strategico italiano che obbliga le PA ad integrare criteri ecologici negli appalti. Attraverso i Criteri Ambientali Minimi (CAM) mira a ridurre l'impatto ambientale, promuovere l'efficienza energetica e favorire l’economia circolare.</a:t>
            </a:r>
          </a:p>
          <a:p>
            <a:pPr marL="514350" indent="-514350">
              <a:buFont typeface="+mj-lt"/>
              <a:buAutoNum type="arabicPeriod"/>
            </a:pPr>
            <a:r>
              <a:rPr lang="it-IT" dirty="0"/>
              <a:t>Sul piano normativo, il PAN GPP nasce con il </a:t>
            </a:r>
            <a:r>
              <a:rPr lang="it-IT" b="1" dirty="0"/>
              <a:t>decreto interministeriale 11 aprile 2008</a:t>
            </a:r>
            <a:r>
              <a:rPr lang="it-IT" dirty="0"/>
              <a:t> ed è stato poi aggiornato, da ultimo, con il </a:t>
            </a:r>
            <a:r>
              <a:rPr lang="it-IT" b="1" dirty="0"/>
              <a:t>Piano d’azione nazionale 2023</a:t>
            </a:r>
            <a:r>
              <a:rPr lang="it-IT" dirty="0"/>
              <a:t>, approvato con </a:t>
            </a:r>
            <a:r>
              <a:rPr lang="it-IT" b="1" dirty="0"/>
              <a:t>DM 3 agosto 2023</a:t>
            </a:r>
            <a:r>
              <a:rPr lang="it-IT" dirty="0"/>
              <a:t>. Da questa fase programmatica discende poi la fase attuativa, cioè l’adozione dei singoli CAM settoriali con appositi decreti ministeriali e il loro inserimento concreto nei bandi pubblici.</a:t>
            </a:r>
          </a:p>
          <a:p>
            <a:pPr marL="0" indent="0">
              <a:buNone/>
            </a:pPr>
            <a:endParaRPr lang="it-IT" dirty="0"/>
          </a:p>
        </p:txBody>
      </p:sp>
      <p:cxnSp>
        <p:nvCxnSpPr>
          <p:cNvPr id="9" name="Connettore diritto 8">
            <a:extLst>
              <a:ext uri="{FF2B5EF4-FFF2-40B4-BE49-F238E27FC236}">
                <a16:creationId xmlns:a16="http://schemas.microsoft.com/office/drawing/2014/main" id="{8D67A0AF-A041-AD84-C96F-068618D8E32B}"/>
              </a:ext>
            </a:extLst>
          </p:cNvPr>
          <p:cNvCxnSpPr/>
          <p:nvPr/>
        </p:nvCxnSpPr>
        <p:spPr>
          <a:xfrm>
            <a:off x="698090" y="609600"/>
            <a:ext cx="0" cy="4984955"/>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806729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D1D961-8819-2BF2-54CF-07ACD28C91FE}"/>
            </a:ext>
          </a:extLst>
        </p:cNvPr>
        <p:cNvGrpSpPr/>
        <p:nvPr/>
      </p:nvGrpSpPr>
      <p:grpSpPr>
        <a:xfrm>
          <a:off x="0" y="0"/>
          <a:ext cx="0" cy="0"/>
          <a:chOff x="0" y="0"/>
          <a:chExt cx="0" cy="0"/>
        </a:xfrm>
      </p:grpSpPr>
      <p:sp>
        <p:nvSpPr>
          <p:cNvPr id="6" name="Segnaposto contenuto 5">
            <a:extLst>
              <a:ext uri="{FF2B5EF4-FFF2-40B4-BE49-F238E27FC236}">
                <a16:creationId xmlns:a16="http://schemas.microsoft.com/office/drawing/2014/main" id="{D489668A-30A7-5032-EB7B-C4ED8B208D72}"/>
              </a:ext>
            </a:extLst>
          </p:cNvPr>
          <p:cNvSpPr>
            <a:spLocks noGrp="1"/>
          </p:cNvSpPr>
          <p:nvPr>
            <p:ph idx="1"/>
          </p:nvPr>
        </p:nvSpPr>
        <p:spPr>
          <a:xfrm>
            <a:off x="838200" y="609600"/>
            <a:ext cx="9416844" cy="5496232"/>
          </a:xfrm>
        </p:spPr>
        <p:txBody>
          <a:bodyPr>
            <a:normAutofit fontScale="85000" lnSpcReduction="20000"/>
          </a:bodyPr>
          <a:lstStyle/>
          <a:p>
            <a:pPr marL="0" indent="0" algn="ctr">
              <a:buNone/>
            </a:pPr>
            <a:r>
              <a:rPr lang="it-IT" b="1" dirty="0">
                <a:solidFill>
                  <a:schemeClr val="accent1"/>
                </a:solidFill>
              </a:rPr>
              <a:t>Clausole di esecuzione</a:t>
            </a:r>
          </a:p>
          <a:p>
            <a:pPr marL="0" indent="0">
              <a:buNone/>
            </a:pPr>
            <a:r>
              <a:rPr lang="it-IT" dirty="0"/>
              <a:t>«L’appaltatore è tenuto a rispettare per tutta la durata del contratto i criteri ambientali minimi previsti.</a:t>
            </a:r>
          </a:p>
          <a:p>
            <a:pPr marL="0" indent="0">
              <a:buNone/>
            </a:pPr>
            <a:r>
              <a:rPr lang="it-IT" dirty="0"/>
              <a:t>La stazione appaltante si riserva di effettuare verifiche periodiche.</a:t>
            </a:r>
          </a:p>
          <a:p>
            <a:pPr marL="0" indent="0">
              <a:buNone/>
            </a:pPr>
            <a:r>
              <a:rPr lang="it-IT" dirty="0"/>
              <a:t>In caso di mancato rispetto, saranno applicate penali fino al …% del valore contrattuale, fatta salva la risoluzione del contratto nei casi più gravi.»</a:t>
            </a:r>
          </a:p>
          <a:p>
            <a:pPr marL="0" indent="0">
              <a:buNone/>
            </a:pPr>
            <a:endParaRPr lang="it-IT" dirty="0"/>
          </a:p>
          <a:p>
            <a:pPr marL="0" indent="0" algn="ctr">
              <a:buNone/>
            </a:pPr>
            <a:r>
              <a:rPr lang="it-IT" b="1" dirty="0">
                <a:solidFill>
                  <a:schemeClr val="accent1"/>
                </a:solidFill>
              </a:rPr>
              <a:t>Verifica e controllo</a:t>
            </a:r>
          </a:p>
          <a:p>
            <a:pPr marL="0" indent="0">
              <a:buNone/>
            </a:pPr>
            <a:r>
              <a:rPr lang="it-IT" dirty="0"/>
              <a:t>«La conformità ai CAM sarà verificata mediante:</a:t>
            </a:r>
          </a:p>
          <a:p>
            <a:r>
              <a:rPr lang="it-IT" dirty="0"/>
              <a:t>controlli documentali (certificazioni, schede tecniche);</a:t>
            </a:r>
          </a:p>
          <a:p>
            <a:r>
              <a:rPr lang="it-IT" dirty="0"/>
              <a:t>controlli in fase di esecuzione;</a:t>
            </a:r>
          </a:p>
          <a:p>
            <a:r>
              <a:rPr lang="it-IT" dirty="0"/>
              <a:t>eventuali prove di laboratorio.</a:t>
            </a:r>
          </a:p>
          <a:p>
            <a:pPr marL="0" indent="0">
              <a:buNone/>
            </a:pPr>
            <a:r>
              <a:rPr lang="it-IT" dirty="0"/>
              <a:t>L’operatore economico è tenuto a collaborare e fornire ogni documentazione richiesta.»</a:t>
            </a:r>
          </a:p>
          <a:p>
            <a:pPr marL="0" indent="0">
              <a:buNone/>
            </a:pPr>
            <a:endParaRPr lang="it-IT" dirty="0"/>
          </a:p>
        </p:txBody>
      </p:sp>
      <p:cxnSp>
        <p:nvCxnSpPr>
          <p:cNvPr id="9" name="Connettore diritto 8">
            <a:extLst>
              <a:ext uri="{FF2B5EF4-FFF2-40B4-BE49-F238E27FC236}">
                <a16:creationId xmlns:a16="http://schemas.microsoft.com/office/drawing/2014/main" id="{DBC65BCC-2798-540F-841A-599698A491E6}"/>
              </a:ext>
            </a:extLst>
          </p:cNvPr>
          <p:cNvCxnSpPr/>
          <p:nvPr/>
        </p:nvCxnSpPr>
        <p:spPr>
          <a:xfrm>
            <a:off x="698090" y="609600"/>
            <a:ext cx="0" cy="4984955"/>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176935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1AE406-7538-D442-7302-70E6D81004D9}"/>
            </a:ext>
          </a:extLst>
        </p:cNvPr>
        <p:cNvGrpSpPr/>
        <p:nvPr/>
      </p:nvGrpSpPr>
      <p:grpSpPr>
        <a:xfrm>
          <a:off x="0" y="0"/>
          <a:ext cx="0" cy="0"/>
          <a:chOff x="0" y="0"/>
          <a:chExt cx="0" cy="0"/>
        </a:xfrm>
      </p:grpSpPr>
      <p:sp>
        <p:nvSpPr>
          <p:cNvPr id="6" name="Segnaposto contenuto 5">
            <a:extLst>
              <a:ext uri="{FF2B5EF4-FFF2-40B4-BE49-F238E27FC236}">
                <a16:creationId xmlns:a16="http://schemas.microsoft.com/office/drawing/2014/main" id="{25BDF512-7CA6-CFD1-C5D3-D405AD1DBEC3}"/>
              </a:ext>
            </a:extLst>
          </p:cNvPr>
          <p:cNvSpPr>
            <a:spLocks noGrp="1"/>
          </p:cNvSpPr>
          <p:nvPr>
            <p:ph idx="1"/>
          </p:nvPr>
        </p:nvSpPr>
        <p:spPr>
          <a:xfrm>
            <a:off x="838200" y="609601"/>
            <a:ext cx="9407011" cy="5270090"/>
          </a:xfrm>
        </p:spPr>
        <p:txBody>
          <a:bodyPr>
            <a:normAutofit fontScale="92500" lnSpcReduction="20000"/>
          </a:bodyPr>
          <a:lstStyle/>
          <a:p>
            <a:pPr marL="0" indent="0" algn="ctr">
              <a:buNone/>
            </a:pPr>
            <a:r>
              <a:rPr lang="it-IT" b="1" dirty="0">
                <a:solidFill>
                  <a:schemeClr val="accent1"/>
                </a:solidFill>
              </a:rPr>
              <a:t>GIURISPRUDENZA </a:t>
            </a:r>
          </a:p>
          <a:p>
            <a:pPr marL="0" indent="0">
              <a:buNone/>
            </a:pPr>
            <a:r>
              <a:rPr lang="it-IT" b="1" dirty="0"/>
              <a:t>Consiglio di Stato n. 1607/2020</a:t>
            </a:r>
          </a:p>
          <a:p>
            <a:pPr marL="0" indent="0">
              <a:buNone/>
            </a:pPr>
            <a:r>
              <a:rPr lang="it-IT" dirty="0"/>
              <a:t>Questa pronuncia rappresenta uno dei primi e più chiari arresti giurisprudenziali sull’obbligatorietà dei CAM. Il Consiglio di Stato afferma che i criteri ambientali minimi non costituiscono semplici linee guida o raccomandazioni, ma veri e propri obblighi giuridici per le stazioni appaltanti.</a:t>
            </a:r>
          </a:p>
          <a:p>
            <a:pPr marL="0" indent="0">
              <a:buNone/>
            </a:pPr>
            <a:r>
              <a:rPr lang="it-IT" dirty="0"/>
              <a:t>Nel caso di specie, la gara risultava del tutto priva di criteri ambientali, e ciò è stato ritenuto illegittimo. Il Collegio sottolinea che l’inserimento dei CAM discende direttamente dalla normativa vigente e non è rimesso alla discrezionalità dell’amministrazione.</a:t>
            </a:r>
          </a:p>
          <a:p>
            <a:pPr marL="0" indent="0">
              <a:buNone/>
            </a:pPr>
            <a:r>
              <a:rPr lang="it-IT" dirty="0"/>
              <a:t>In questa prospettiva, la sentenza segna un punto di svolta interpretativo, chiarendo definitivamente che il mancato inserimento dei CAM integra una violazione di legge idonea a travolgere la procedura</a:t>
            </a:r>
          </a:p>
        </p:txBody>
      </p:sp>
      <p:cxnSp>
        <p:nvCxnSpPr>
          <p:cNvPr id="9" name="Connettore diritto 8">
            <a:extLst>
              <a:ext uri="{FF2B5EF4-FFF2-40B4-BE49-F238E27FC236}">
                <a16:creationId xmlns:a16="http://schemas.microsoft.com/office/drawing/2014/main" id="{0469AF1A-273A-4478-467D-13CA52368BED}"/>
              </a:ext>
            </a:extLst>
          </p:cNvPr>
          <p:cNvCxnSpPr/>
          <p:nvPr/>
        </p:nvCxnSpPr>
        <p:spPr>
          <a:xfrm>
            <a:off x="698090" y="609600"/>
            <a:ext cx="0" cy="4984955"/>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9985678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5DA6D3-894A-2DB3-3133-BC1FA88DF365}"/>
            </a:ext>
          </a:extLst>
        </p:cNvPr>
        <p:cNvGrpSpPr/>
        <p:nvPr/>
      </p:nvGrpSpPr>
      <p:grpSpPr>
        <a:xfrm>
          <a:off x="0" y="0"/>
          <a:ext cx="0" cy="0"/>
          <a:chOff x="0" y="0"/>
          <a:chExt cx="0" cy="0"/>
        </a:xfrm>
      </p:grpSpPr>
      <p:sp>
        <p:nvSpPr>
          <p:cNvPr id="6" name="Segnaposto contenuto 5">
            <a:extLst>
              <a:ext uri="{FF2B5EF4-FFF2-40B4-BE49-F238E27FC236}">
                <a16:creationId xmlns:a16="http://schemas.microsoft.com/office/drawing/2014/main" id="{4C43CB2C-E928-DAEB-BC38-154B4FEEAC18}"/>
              </a:ext>
            </a:extLst>
          </p:cNvPr>
          <p:cNvSpPr>
            <a:spLocks noGrp="1"/>
          </p:cNvSpPr>
          <p:nvPr>
            <p:ph idx="1"/>
          </p:nvPr>
        </p:nvSpPr>
        <p:spPr>
          <a:xfrm>
            <a:off x="838200" y="609600"/>
            <a:ext cx="9505332" cy="5358581"/>
          </a:xfrm>
        </p:spPr>
        <p:txBody>
          <a:bodyPr>
            <a:normAutofit fontScale="92500"/>
          </a:bodyPr>
          <a:lstStyle/>
          <a:p>
            <a:pPr marL="0" indent="0" algn="ctr">
              <a:buNone/>
            </a:pPr>
            <a:r>
              <a:rPr lang="it-IT" b="1" dirty="0">
                <a:solidFill>
                  <a:schemeClr val="accent1"/>
                </a:solidFill>
              </a:rPr>
              <a:t>GIURISPRUDENZA </a:t>
            </a:r>
          </a:p>
          <a:p>
            <a:pPr marL="0" indent="0">
              <a:buNone/>
            </a:pPr>
            <a:r>
              <a:rPr lang="it-IT" b="1" dirty="0"/>
              <a:t>Consiglio di Stato n. 972/2021</a:t>
            </a:r>
          </a:p>
          <a:p>
            <a:pPr marL="0" indent="0">
              <a:buNone/>
            </a:pPr>
            <a:r>
              <a:rPr lang="it-IT" dirty="0"/>
              <a:t>Con questa decisione, il Consiglio di Stato si concentra sul ruolo dei CAM nell’ambito dei criteri premianti dell’offerta tecnica.</a:t>
            </a:r>
          </a:p>
          <a:p>
            <a:pPr marL="0" indent="0">
              <a:buNone/>
            </a:pPr>
            <a:r>
              <a:rPr lang="it-IT" dirty="0"/>
              <a:t>Il giudice amministrativo riconosce la piena legittimità di criteri che valorizzino la qualità ambientale delle offerte, evidenziando come tali elementi siano coerenti con l’evoluzione del sistema degli appalti verso logiche di sostenibilità.</a:t>
            </a:r>
          </a:p>
          <a:p>
            <a:pPr marL="0" indent="0">
              <a:buNone/>
            </a:pPr>
            <a:r>
              <a:rPr lang="it-IT" dirty="0"/>
              <a:t>La pronuncia rafforza il modello dell’offerta economicamente più vantaggiosa (OEPV), chiarendo che la componente ambientale non è accessoria, ma può costituire un elemento qualificante della valutazione comparativa tra offerte</a:t>
            </a:r>
          </a:p>
        </p:txBody>
      </p:sp>
      <p:cxnSp>
        <p:nvCxnSpPr>
          <p:cNvPr id="9" name="Connettore diritto 8">
            <a:extLst>
              <a:ext uri="{FF2B5EF4-FFF2-40B4-BE49-F238E27FC236}">
                <a16:creationId xmlns:a16="http://schemas.microsoft.com/office/drawing/2014/main" id="{E930F097-94ED-1569-53ED-104A67D10C54}"/>
              </a:ext>
            </a:extLst>
          </p:cNvPr>
          <p:cNvCxnSpPr/>
          <p:nvPr/>
        </p:nvCxnSpPr>
        <p:spPr>
          <a:xfrm>
            <a:off x="698090" y="609600"/>
            <a:ext cx="0" cy="4984955"/>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1923517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CA625B-2A9F-1FF0-5016-B6552F3D31AC}"/>
            </a:ext>
          </a:extLst>
        </p:cNvPr>
        <p:cNvGrpSpPr/>
        <p:nvPr/>
      </p:nvGrpSpPr>
      <p:grpSpPr>
        <a:xfrm>
          <a:off x="0" y="0"/>
          <a:ext cx="0" cy="0"/>
          <a:chOff x="0" y="0"/>
          <a:chExt cx="0" cy="0"/>
        </a:xfrm>
      </p:grpSpPr>
      <p:sp>
        <p:nvSpPr>
          <p:cNvPr id="6" name="Segnaposto contenuto 5">
            <a:extLst>
              <a:ext uri="{FF2B5EF4-FFF2-40B4-BE49-F238E27FC236}">
                <a16:creationId xmlns:a16="http://schemas.microsoft.com/office/drawing/2014/main" id="{8A519F77-4DE1-C7A8-17D4-3C5D0A2430FB}"/>
              </a:ext>
            </a:extLst>
          </p:cNvPr>
          <p:cNvSpPr>
            <a:spLocks noGrp="1"/>
          </p:cNvSpPr>
          <p:nvPr>
            <p:ph idx="1"/>
          </p:nvPr>
        </p:nvSpPr>
        <p:spPr>
          <a:xfrm>
            <a:off x="838200" y="609600"/>
            <a:ext cx="9495501" cy="5358581"/>
          </a:xfrm>
        </p:spPr>
        <p:txBody>
          <a:bodyPr>
            <a:normAutofit fontScale="92500"/>
          </a:bodyPr>
          <a:lstStyle/>
          <a:p>
            <a:pPr marL="0" indent="0" algn="ctr">
              <a:buNone/>
            </a:pPr>
            <a:r>
              <a:rPr lang="it-IT" b="1" dirty="0">
                <a:solidFill>
                  <a:schemeClr val="accent1"/>
                </a:solidFill>
              </a:rPr>
              <a:t>GIURISPRUDENZA </a:t>
            </a:r>
          </a:p>
          <a:p>
            <a:pPr marL="0" indent="0">
              <a:buNone/>
            </a:pPr>
            <a:r>
              <a:rPr lang="it-IT" b="1" dirty="0"/>
              <a:t>Consiglio di Stato n. 972/2021</a:t>
            </a:r>
          </a:p>
          <a:p>
            <a:pPr marL="0" indent="0">
              <a:buNone/>
            </a:pPr>
            <a:r>
              <a:rPr lang="it-IT" dirty="0"/>
              <a:t>Con questa decisione, il Consiglio di Stato si concentra sul ruolo dei CAM nell’ambito dei criteri premianti dell’offerta tecnica.</a:t>
            </a:r>
          </a:p>
          <a:p>
            <a:pPr marL="0" indent="0">
              <a:buNone/>
            </a:pPr>
            <a:r>
              <a:rPr lang="it-IT" dirty="0"/>
              <a:t>Il giudice amministrativo riconosce la piena legittimità di criteri che valorizzino la qualità ambientale delle offerte, evidenziando come tali elementi siano coerenti con l’evoluzione del sistema degli appalti verso logiche di sostenibilità.</a:t>
            </a:r>
          </a:p>
          <a:p>
            <a:pPr marL="0" indent="0">
              <a:buNone/>
            </a:pPr>
            <a:r>
              <a:rPr lang="it-IT" dirty="0"/>
              <a:t>La pronuncia rafforza il modello dell’offerta economicamente più vantaggiosa (OEPV), chiarendo che la componente ambientale non è accessoria, ma può costituire un elemento qualificante della valutazione comparativa tra offerte</a:t>
            </a:r>
          </a:p>
        </p:txBody>
      </p:sp>
      <p:cxnSp>
        <p:nvCxnSpPr>
          <p:cNvPr id="9" name="Connettore diritto 8">
            <a:extLst>
              <a:ext uri="{FF2B5EF4-FFF2-40B4-BE49-F238E27FC236}">
                <a16:creationId xmlns:a16="http://schemas.microsoft.com/office/drawing/2014/main" id="{9815A95B-9980-2002-2847-5D855AD206F0}"/>
              </a:ext>
            </a:extLst>
          </p:cNvPr>
          <p:cNvCxnSpPr/>
          <p:nvPr/>
        </p:nvCxnSpPr>
        <p:spPr>
          <a:xfrm>
            <a:off x="698090" y="609600"/>
            <a:ext cx="0" cy="4984955"/>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5435951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730FC7-161D-F099-299D-607D69E557D5}"/>
            </a:ext>
          </a:extLst>
        </p:cNvPr>
        <p:cNvGrpSpPr/>
        <p:nvPr/>
      </p:nvGrpSpPr>
      <p:grpSpPr>
        <a:xfrm>
          <a:off x="0" y="0"/>
          <a:ext cx="0" cy="0"/>
          <a:chOff x="0" y="0"/>
          <a:chExt cx="0" cy="0"/>
        </a:xfrm>
      </p:grpSpPr>
      <p:sp>
        <p:nvSpPr>
          <p:cNvPr id="6" name="Segnaposto contenuto 5">
            <a:extLst>
              <a:ext uri="{FF2B5EF4-FFF2-40B4-BE49-F238E27FC236}">
                <a16:creationId xmlns:a16="http://schemas.microsoft.com/office/drawing/2014/main" id="{E197406E-2758-4DFD-552C-5647B88F0FCA}"/>
              </a:ext>
            </a:extLst>
          </p:cNvPr>
          <p:cNvSpPr>
            <a:spLocks noGrp="1"/>
          </p:cNvSpPr>
          <p:nvPr>
            <p:ph idx="1"/>
          </p:nvPr>
        </p:nvSpPr>
        <p:spPr>
          <a:xfrm>
            <a:off x="838200" y="609600"/>
            <a:ext cx="9485670" cy="5378244"/>
          </a:xfrm>
        </p:spPr>
        <p:txBody>
          <a:bodyPr>
            <a:normAutofit lnSpcReduction="10000"/>
          </a:bodyPr>
          <a:lstStyle/>
          <a:p>
            <a:pPr marL="0" indent="0" algn="ctr">
              <a:buNone/>
            </a:pPr>
            <a:r>
              <a:rPr lang="it-IT" b="1" dirty="0">
                <a:solidFill>
                  <a:schemeClr val="accent1"/>
                </a:solidFill>
              </a:rPr>
              <a:t>GIURISPRUDENZA </a:t>
            </a:r>
          </a:p>
          <a:p>
            <a:pPr marL="0" indent="0">
              <a:buNone/>
            </a:pPr>
            <a:r>
              <a:rPr lang="it-IT" b="1" dirty="0"/>
              <a:t>Consiglio di Stato n. 877/2022</a:t>
            </a:r>
          </a:p>
          <a:p>
            <a:pPr marL="0" indent="0">
              <a:buNone/>
            </a:pPr>
            <a:r>
              <a:rPr lang="it-IT" dirty="0"/>
              <a:t>Questa sentenza affronta il delicato rapporto tra sostenibilità ambientale e tutela della concorrenza.</a:t>
            </a:r>
          </a:p>
          <a:p>
            <a:pPr marL="0" indent="0">
              <a:buNone/>
            </a:pPr>
            <a:r>
              <a:rPr lang="it-IT" dirty="0"/>
              <a:t>Il Consiglio di Stato afferma che l’inserimento di requisiti ambientali, pur legittimo e anzi doveroso, deve avvenire nel rispetto dei principi di proporzionalità e apertura al mercato. In altre parole, le esigenze di tutela ambientale non possono tradursi in barriere ingiustificate all’accesso degli operatori economici.</a:t>
            </a:r>
          </a:p>
          <a:p>
            <a:pPr marL="0" indent="0">
              <a:buNone/>
            </a:pPr>
            <a:r>
              <a:rPr lang="it-IT" dirty="0"/>
              <a:t>Ne emerge un principio di equilibrio: i CAM devono essere applicati, ma senza restringere in modo irragionevole la platea dei concorrenti.</a:t>
            </a:r>
          </a:p>
        </p:txBody>
      </p:sp>
      <p:cxnSp>
        <p:nvCxnSpPr>
          <p:cNvPr id="9" name="Connettore diritto 8">
            <a:extLst>
              <a:ext uri="{FF2B5EF4-FFF2-40B4-BE49-F238E27FC236}">
                <a16:creationId xmlns:a16="http://schemas.microsoft.com/office/drawing/2014/main" id="{9D534993-2B87-58EB-6AB1-E6F973B75DC3}"/>
              </a:ext>
            </a:extLst>
          </p:cNvPr>
          <p:cNvCxnSpPr/>
          <p:nvPr/>
        </p:nvCxnSpPr>
        <p:spPr>
          <a:xfrm>
            <a:off x="698090" y="609600"/>
            <a:ext cx="0" cy="4984955"/>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8403681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BF3692-1807-FA24-6B3D-551BD95AD9E6}"/>
            </a:ext>
          </a:extLst>
        </p:cNvPr>
        <p:cNvGrpSpPr/>
        <p:nvPr/>
      </p:nvGrpSpPr>
      <p:grpSpPr>
        <a:xfrm>
          <a:off x="0" y="0"/>
          <a:ext cx="0" cy="0"/>
          <a:chOff x="0" y="0"/>
          <a:chExt cx="0" cy="0"/>
        </a:xfrm>
      </p:grpSpPr>
      <p:sp>
        <p:nvSpPr>
          <p:cNvPr id="6" name="Segnaposto contenuto 5">
            <a:extLst>
              <a:ext uri="{FF2B5EF4-FFF2-40B4-BE49-F238E27FC236}">
                <a16:creationId xmlns:a16="http://schemas.microsoft.com/office/drawing/2014/main" id="{026ECE85-4C92-8532-25FF-0DDF297717F3}"/>
              </a:ext>
            </a:extLst>
          </p:cNvPr>
          <p:cNvSpPr>
            <a:spLocks noGrp="1"/>
          </p:cNvSpPr>
          <p:nvPr>
            <p:ph idx="1"/>
          </p:nvPr>
        </p:nvSpPr>
        <p:spPr>
          <a:xfrm>
            <a:off x="838200" y="609600"/>
            <a:ext cx="9436510" cy="5358581"/>
          </a:xfrm>
        </p:spPr>
        <p:txBody>
          <a:bodyPr>
            <a:normAutofit lnSpcReduction="10000"/>
          </a:bodyPr>
          <a:lstStyle/>
          <a:p>
            <a:pPr marL="0" indent="0" algn="ctr">
              <a:buNone/>
            </a:pPr>
            <a:r>
              <a:rPr lang="it-IT" b="1" dirty="0">
                <a:solidFill>
                  <a:schemeClr val="accent1"/>
                </a:solidFill>
              </a:rPr>
              <a:t>GIURISPRUDENZA </a:t>
            </a:r>
          </a:p>
          <a:p>
            <a:pPr marL="0" indent="0">
              <a:buNone/>
            </a:pPr>
            <a:r>
              <a:rPr lang="it-IT" b="1" dirty="0"/>
              <a:t>TAR Lazio n. 8773/2021</a:t>
            </a:r>
          </a:p>
          <a:p>
            <a:pPr marL="0" indent="0">
              <a:buNone/>
            </a:pPr>
            <a:r>
              <a:rPr lang="it-IT" dirty="0"/>
              <a:t>Il TAR Lazio si sofferma sull’ipotesi in cui la stazione appaltante </a:t>
            </a:r>
            <a:r>
              <a:rPr lang="it-IT" b="1" dirty="0"/>
              <a:t>non applichi o applichi solo parzialmente i CAM</a:t>
            </a:r>
            <a:r>
              <a:rPr lang="it-IT" dirty="0"/>
              <a:t>.</a:t>
            </a:r>
          </a:p>
          <a:p>
            <a:pPr marL="0" indent="0">
              <a:buNone/>
            </a:pPr>
            <a:r>
              <a:rPr lang="it-IT" dirty="0"/>
              <a:t>Il giudice chiarisce che una simile scelta è ammissibile solo in presenza di una </a:t>
            </a:r>
            <a:r>
              <a:rPr lang="it-IT" b="1" dirty="0"/>
              <a:t>motivazione puntuale e adeguata</a:t>
            </a:r>
            <a:r>
              <a:rPr lang="it-IT" dirty="0"/>
              <a:t>, che dimostri l’impossibilità o l’inopportunità dell’applicazione nel caso concreto.</a:t>
            </a:r>
          </a:p>
          <a:p>
            <a:pPr marL="0" indent="0">
              <a:buNone/>
            </a:pPr>
            <a:r>
              <a:rPr lang="it-IT" dirty="0"/>
              <a:t>👉 In assenza di motivazione, la deroga ai CAM è illegittima. La sentenza rafforza quindi l’obbligo non solo di applicazione, ma anche di </a:t>
            </a:r>
            <a:r>
              <a:rPr lang="it-IT" b="1" dirty="0"/>
              <a:t>trasparenza e giustificazione delle scelte amministrative</a:t>
            </a:r>
            <a:endParaRPr lang="it-IT" dirty="0"/>
          </a:p>
        </p:txBody>
      </p:sp>
      <p:cxnSp>
        <p:nvCxnSpPr>
          <p:cNvPr id="9" name="Connettore diritto 8">
            <a:extLst>
              <a:ext uri="{FF2B5EF4-FFF2-40B4-BE49-F238E27FC236}">
                <a16:creationId xmlns:a16="http://schemas.microsoft.com/office/drawing/2014/main" id="{4CA4292A-247B-049C-4F19-33483B1E61F4}"/>
              </a:ext>
            </a:extLst>
          </p:cNvPr>
          <p:cNvCxnSpPr/>
          <p:nvPr/>
        </p:nvCxnSpPr>
        <p:spPr>
          <a:xfrm>
            <a:off x="698090" y="609600"/>
            <a:ext cx="0" cy="4984955"/>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3278248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1C2700-4D6E-9566-7E34-0A3F102165A2}"/>
            </a:ext>
          </a:extLst>
        </p:cNvPr>
        <p:cNvGrpSpPr/>
        <p:nvPr/>
      </p:nvGrpSpPr>
      <p:grpSpPr>
        <a:xfrm>
          <a:off x="0" y="0"/>
          <a:ext cx="0" cy="0"/>
          <a:chOff x="0" y="0"/>
          <a:chExt cx="0" cy="0"/>
        </a:xfrm>
      </p:grpSpPr>
      <p:sp>
        <p:nvSpPr>
          <p:cNvPr id="6" name="Segnaposto contenuto 5">
            <a:extLst>
              <a:ext uri="{FF2B5EF4-FFF2-40B4-BE49-F238E27FC236}">
                <a16:creationId xmlns:a16="http://schemas.microsoft.com/office/drawing/2014/main" id="{4A7EF50E-C355-887C-AB25-73D6BAB2CED7}"/>
              </a:ext>
            </a:extLst>
          </p:cNvPr>
          <p:cNvSpPr>
            <a:spLocks noGrp="1"/>
          </p:cNvSpPr>
          <p:nvPr>
            <p:ph idx="1"/>
          </p:nvPr>
        </p:nvSpPr>
        <p:spPr>
          <a:xfrm>
            <a:off x="838200" y="609600"/>
            <a:ext cx="9485670" cy="5329083"/>
          </a:xfrm>
        </p:spPr>
        <p:txBody>
          <a:bodyPr>
            <a:normAutofit/>
          </a:bodyPr>
          <a:lstStyle/>
          <a:p>
            <a:pPr marL="0" indent="0" algn="ctr">
              <a:buNone/>
            </a:pPr>
            <a:r>
              <a:rPr lang="it-IT" b="1" dirty="0">
                <a:solidFill>
                  <a:schemeClr val="accent1"/>
                </a:solidFill>
              </a:rPr>
              <a:t>GIURISPRUDENZA </a:t>
            </a:r>
          </a:p>
          <a:p>
            <a:pPr marL="0" indent="0">
              <a:buNone/>
            </a:pPr>
            <a:r>
              <a:rPr lang="it-IT" b="1" dirty="0"/>
              <a:t>TAR Lombardia n. 2105/2020</a:t>
            </a:r>
          </a:p>
          <a:p>
            <a:pPr marL="0" indent="0">
              <a:buNone/>
            </a:pPr>
            <a:r>
              <a:rPr lang="it-IT" dirty="0"/>
              <a:t>Questa pronuncia richiama il principio di </a:t>
            </a:r>
            <a:r>
              <a:rPr lang="it-IT" b="1" dirty="0"/>
              <a:t>proporzionalità</a:t>
            </a:r>
            <a:r>
              <a:rPr lang="it-IT" dirty="0"/>
              <a:t> nell’utilizzo dei criteri ambientali.</a:t>
            </a:r>
          </a:p>
          <a:p>
            <a:pPr marL="0" indent="0">
              <a:buNone/>
            </a:pPr>
            <a:r>
              <a:rPr lang="it-IT" dirty="0"/>
              <a:t>Il TAR evidenzia che i CAM non possono essere applicati in modo tale da introdurre </a:t>
            </a:r>
            <a:r>
              <a:rPr lang="it-IT" b="1" dirty="0"/>
              <a:t>restrizioni eccessive o sproporzionate</a:t>
            </a:r>
            <a:r>
              <a:rPr lang="it-IT" dirty="0"/>
              <a:t>, ad esempio mediante requisiti troppo onerosi o non strettamente collegati all’oggetto dell’appalto.</a:t>
            </a:r>
          </a:p>
          <a:p>
            <a:pPr marL="0" indent="0">
              <a:buNone/>
            </a:pPr>
            <a:r>
              <a:rPr lang="it-IT" dirty="0"/>
              <a:t>👉 Il principio affermato è che la sostenibilità ambientale deve essere perseguita </a:t>
            </a:r>
            <a:r>
              <a:rPr lang="it-IT" b="1" dirty="0"/>
              <a:t>in modo equilibrato</a:t>
            </a:r>
            <a:r>
              <a:rPr lang="it-IT" dirty="0"/>
              <a:t>, evitando effetti distorsivi sulla concorrenza</a:t>
            </a:r>
          </a:p>
        </p:txBody>
      </p:sp>
      <p:cxnSp>
        <p:nvCxnSpPr>
          <p:cNvPr id="9" name="Connettore diritto 8">
            <a:extLst>
              <a:ext uri="{FF2B5EF4-FFF2-40B4-BE49-F238E27FC236}">
                <a16:creationId xmlns:a16="http://schemas.microsoft.com/office/drawing/2014/main" id="{0BF077F3-490E-E509-C616-1ED144BF2353}"/>
              </a:ext>
            </a:extLst>
          </p:cNvPr>
          <p:cNvCxnSpPr/>
          <p:nvPr/>
        </p:nvCxnSpPr>
        <p:spPr>
          <a:xfrm>
            <a:off x="698090" y="609600"/>
            <a:ext cx="0" cy="4984955"/>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7183960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C25024-A232-D270-5B87-747DA9500955}"/>
            </a:ext>
          </a:extLst>
        </p:cNvPr>
        <p:cNvGrpSpPr/>
        <p:nvPr/>
      </p:nvGrpSpPr>
      <p:grpSpPr>
        <a:xfrm>
          <a:off x="0" y="0"/>
          <a:ext cx="0" cy="0"/>
          <a:chOff x="0" y="0"/>
          <a:chExt cx="0" cy="0"/>
        </a:xfrm>
      </p:grpSpPr>
      <p:sp>
        <p:nvSpPr>
          <p:cNvPr id="6" name="Segnaposto contenuto 5">
            <a:extLst>
              <a:ext uri="{FF2B5EF4-FFF2-40B4-BE49-F238E27FC236}">
                <a16:creationId xmlns:a16="http://schemas.microsoft.com/office/drawing/2014/main" id="{127D3D05-1E20-7E36-876C-4C53208C4ABF}"/>
              </a:ext>
            </a:extLst>
          </p:cNvPr>
          <p:cNvSpPr>
            <a:spLocks noGrp="1"/>
          </p:cNvSpPr>
          <p:nvPr>
            <p:ph idx="1"/>
          </p:nvPr>
        </p:nvSpPr>
        <p:spPr>
          <a:xfrm>
            <a:off x="838200" y="609600"/>
            <a:ext cx="9377514" cy="5348750"/>
          </a:xfrm>
        </p:spPr>
        <p:txBody>
          <a:bodyPr>
            <a:normAutofit fontScale="92500" lnSpcReduction="10000"/>
          </a:bodyPr>
          <a:lstStyle/>
          <a:p>
            <a:pPr marL="0" indent="0" algn="ctr">
              <a:buNone/>
            </a:pPr>
            <a:r>
              <a:rPr lang="it-IT" b="1" dirty="0">
                <a:solidFill>
                  <a:schemeClr val="accent1"/>
                </a:solidFill>
              </a:rPr>
              <a:t>ELENCO CAM ADOTTATI</a:t>
            </a:r>
          </a:p>
          <a:p>
            <a:pPr marL="0" indent="0">
              <a:buNone/>
            </a:pPr>
            <a:r>
              <a:rPr lang="it-IT" dirty="0"/>
              <a:t>Ad oggi sono stati adottati numerosi CAM con decreti ministeriali, tra cui:</a:t>
            </a:r>
          </a:p>
          <a:p>
            <a:r>
              <a:rPr lang="it-IT" dirty="0"/>
              <a:t>edilizia e lavori pubblici;</a:t>
            </a:r>
          </a:p>
          <a:p>
            <a:r>
              <a:rPr lang="it-IT" dirty="0"/>
              <a:t>arredi e forniture;</a:t>
            </a:r>
          </a:p>
          <a:p>
            <a:r>
              <a:rPr lang="it-IT" dirty="0"/>
              <a:t>ristorazione collettiva;</a:t>
            </a:r>
          </a:p>
          <a:p>
            <a:r>
              <a:rPr lang="it-IT" dirty="0"/>
              <a:t>servizi di pulizia;</a:t>
            </a:r>
          </a:p>
          <a:p>
            <a:r>
              <a:rPr lang="it-IT" dirty="0"/>
              <a:t>ICT e apparecchiature elettroniche;</a:t>
            </a:r>
          </a:p>
          <a:p>
            <a:r>
              <a:rPr lang="it-IT" dirty="0"/>
              <a:t>trasporti e veicoli;</a:t>
            </a:r>
          </a:p>
          <a:p>
            <a:r>
              <a:rPr lang="it-IT" dirty="0"/>
              <a:t>gestione del verde pubblico.</a:t>
            </a:r>
          </a:p>
          <a:p>
            <a:pPr marL="0" indent="0">
              <a:buNone/>
            </a:pPr>
            <a:r>
              <a:rPr lang="it-IT" dirty="0"/>
              <a:t>Essi sono emanati dal Ministero dell’Ambiente e costituiscono standard tecnici vincolanti.</a:t>
            </a:r>
          </a:p>
          <a:p>
            <a:pPr marL="0" indent="0">
              <a:buNone/>
            </a:pPr>
            <a:endParaRPr lang="it-IT" dirty="0"/>
          </a:p>
        </p:txBody>
      </p:sp>
      <p:cxnSp>
        <p:nvCxnSpPr>
          <p:cNvPr id="9" name="Connettore diritto 8">
            <a:extLst>
              <a:ext uri="{FF2B5EF4-FFF2-40B4-BE49-F238E27FC236}">
                <a16:creationId xmlns:a16="http://schemas.microsoft.com/office/drawing/2014/main" id="{3ECD3DAF-EECE-ABA3-6C10-FDC804FEACA2}"/>
              </a:ext>
            </a:extLst>
          </p:cNvPr>
          <p:cNvCxnSpPr/>
          <p:nvPr/>
        </p:nvCxnSpPr>
        <p:spPr>
          <a:xfrm>
            <a:off x="698090" y="609600"/>
            <a:ext cx="0" cy="4984955"/>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8634742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116A42-8127-9659-0B30-42D9F775CB23}"/>
            </a:ext>
          </a:extLst>
        </p:cNvPr>
        <p:cNvGrpSpPr/>
        <p:nvPr/>
      </p:nvGrpSpPr>
      <p:grpSpPr>
        <a:xfrm>
          <a:off x="0" y="0"/>
          <a:ext cx="0" cy="0"/>
          <a:chOff x="0" y="0"/>
          <a:chExt cx="0" cy="0"/>
        </a:xfrm>
      </p:grpSpPr>
      <p:cxnSp>
        <p:nvCxnSpPr>
          <p:cNvPr id="2" name="Connettore diritto 1">
            <a:extLst>
              <a:ext uri="{FF2B5EF4-FFF2-40B4-BE49-F238E27FC236}">
                <a16:creationId xmlns:a16="http://schemas.microsoft.com/office/drawing/2014/main" id="{ECB421F4-C846-D477-4850-74EE63C83747}"/>
              </a:ext>
            </a:extLst>
          </p:cNvPr>
          <p:cNvCxnSpPr/>
          <p:nvPr/>
        </p:nvCxnSpPr>
        <p:spPr>
          <a:xfrm>
            <a:off x="698090" y="609600"/>
            <a:ext cx="0" cy="4984955"/>
          </a:xfrm>
          <a:prstGeom prst="line">
            <a:avLst/>
          </a:prstGeom>
        </p:spPr>
        <p:style>
          <a:lnRef idx="1">
            <a:schemeClr val="accent1"/>
          </a:lnRef>
          <a:fillRef idx="0">
            <a:schemeClr val="accent1"/>
          </a:fillRef>
          <a:effectRef idx="0">
            <a:schemeClr val="accent1"/>
          </a:effectRef>
          <a:fontRef idx="minor">
            <a:schemeClr val="tx1"/>
          </a:fontRef>
        </p:style>
      </p:cxnSp>
      <p:sp>
        <p:nvSpPr>
          <p:cNvPr id="3" name="Segnaposto contenuto 4">
            <a:extLst>
              <a:ext uri="{FF2B5EF4-FFF2-40B4-BE49-F238E27FC236}">
                <a16:creationId xmlns:a16="http://schemas.microsoft.com/office/drawing/2014/main" id="{3347E29F-A43F-867D-2E7E-335FB9EB6B02}"/>
              </a:ext>
            </a:extLst>
          </p:cNvPr>
          <p:cNvSpPr txBox="1">
            <a:spLocks/>
          </p:cNvSpPr>
          <p:nvPr/>
        </p:nvSpPr>
        <p:spPr>
          <a:xfrm>
            <a:off x="4216774" y="2865633"/>
            <a:ext cx="3758452" cy="472887"/>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it-IT" dirty="0">
                <a:solidFill>
                  <a:schemeClr val="accent1"/>
                </a:solidFill>
                <a:latin typeface="Aptos" panose="020B0004020202020204" pitchFamily="34" charset="0"/>
              </a:rPr>
              <a:t>Grazie per l’attenzione</a:t>
            </a:r>
          </a:p>
        </p:txBody>
      </p:sp>
    </p:spTree>
    <p:extLst>
      <p:ext uri="{BB962C8B-B14F-4D97-AF65-F5344CB8AC3E}">
        <p14:creationId xmlns:p14="http://schemas.microsoft.com/office/powerpoint/2010/main" val="15014879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ABADC9-8CD1-9E11-310A-DACC7B7EC02B}"/>
            </a:ext>
          </a:extLst>
        </p:cNvPr>
        <p:cNvGrpSpPr/>
        <p:nvPr/>
      </p:nvGrpSpPr>
      <p:grpSpPr>
        <a:xfrm>
          <a:off x="0" y="0"/>
          <a:ext cx="0" cy="0"/>
          <a:chOff x="0" y="0"/>
          <a:chExt cx="0" cy="0"/>
        </a:xfrm>
      </p:grpSpPr>
      <p:sp>
        <p:nvSpPr>
          <p:cNvPr id="6" name="Segnaposto contenuto 5">
            <a:extLst>
              <a:ext uri="{FF2B5EF4-FFF2-40B4-BE49-F238E27FC236}">
                <a16:creationId xmlns:a16="http://schemas.microsoft.com/office/drawing/2014/main" id="{B272D47D-D408-AAB0-BB7E-B07496714684}"/>
              </a:ext>
            </a:extLst>
          </p:cNvPr>
          <p:cNvSpPr>
            <a:spLocks noGrp="1"/>
          </p:cNvSpPr>
          <p:nvPr>
            <p:ph idx="1"/>
          </p:nvPr>
        </p:nvSpPr>
        <p:spPr>
          <a:xfrm>
            <a:off x="838200" y="678426"/>
            <a:ext cx="9308689" cy="5191432"/>
          </a:xfrm>
        </p:spPr>
        <p:txBody>
          <a:bodyPr>
            <a:normAutofit fontScale="92500" lnSpcReduction="10000"/>
          </a:bodyPr>
          <a:lstStyle/>
          <a:p>
            <a:pPr marL="0" indent="0" algn="ctr">
              <a:buNone/>
            </a:pPr>
            <a:r>
              <a:rPr lang="it-IT" b="1" dirty="0">
                <a:solidFill>
                  <a:schemeClr val="accent1"/>
                </a:solidFill>
              </a:rPr>
              <a:t>IL GREEN PUBLIC PROCUREMENT (GPP)</a:t>
            </a:r>
          </a:p>
          <a:p>
            <a:pPr marL="0" indent="0">
              <a:buNone/>
            </a:pPr>
            <a:endParaRPr lang="it-IT" dirty="0"/>
          </a:p>
          <a:p>
            <a:pPr marL="0" indent="0">
              <a:buNone/>
            </a:pPr>
            <a:r>
              <a:rPr lang="it-IT" dirty="0"/>
              <a:t>Il Green Public Procurement rappresenta una politica europea volta a promuovere acquisti pubblici sostenibili, basati sull’intero ciclo di vita del prodotto (life </a:t>
            </a:r>
            <a:r>
              <a:rPr lang="it-IT" dirty="0" err="1"/>
              <a:t>cycle</a:t>
            </a:r>
            <a:r>
              <a:rPr lang="it-IT" dirty="0"/>
              <a:t> </a:t>
            </a:r>
            <a:r>
              <a:rPr lang="it-IT" dirty="0" err="1"/>
              <a:t>approach</a:t>
            </a:r>
            <a:r>
              <a:rPr lang="it-IT" dirty="0"/>
              <a:t>), finalizzata a orientare la domanda pubblica verso prodotti e servizi a ridotto impatto ambientale, in attuazione delle direttive 2014/24/UE e 2014/25/UE.</a:t>
            </a:r>
          </a:p>
          <a:p>
            <a:pPr marL="0" indent="0">
              <a:buNone/>
            </a:pPr>
            <a:r>
              <a:rPr lang="it-IT" dirty="0"/>
              <a:t>Le direttive 2014/24/UE e 2014/25/UE hanno introdotto strumenti giuridici che consentono alle amministrazioni di inserire criteri ambientali nelle procedure di gara.</a:t>
            </a:r>
          </a:p>
          <a:p>
            <a:pPr marL="0" indent="0">
              <a:buNone/>
            </a:pPr>
            <a:r>
              <a:rPr lang="it-IT" dirty="0"/>
              <a:t>I CAM costituiscono la traduzione operativa di tali principi nel sistema italiano attraverso predetto Piano d'Azione Nazionale</a:t>
            </a:r>
          </a:p>
        </p:txBody>
      </p:sp>
      <p:cxnSp>
        <p:nvCxnSpPr>
          <p:cNvPr id="9" name="Connettore diritto 8">
            <a:extLst>
              <a:ext uri="{FF2B5EF4-FFF2-40B4-BE49-F238E27FC236}">
                <a16:creationId xmlns:a16="http://schemas.microsoft.com/office/drawing/2014/main" id="{0EF8BBBB-177B-A323-E141-FA3310E44EAB}"/>
              </a:ext>
            </a:extLst>
          </p:cNvPr>
          <p:cNvCxnSpPr/>
          <p:nvPr/>
        </p:nvCxnSpPr>
        <p:spPr>
          <a:xfrm>
            <a:off x="698090" y="609600"/>
            <a:ext cx="0" cy="4984955"/>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66608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D4D10F-3C09-DD85-0353-CF7E0DCE5F54}"/>
            </a:ext>
          </a:extLst>
        </p:cNvPr>
        <p:cNvGrpSpPr/>
        <p:nvPr/>
      </p:nvGrpSpPr>
      <p:grpSpPr>
        <a:xfrm>
          <a:off x="0" y="0"/>
          <a:ext cx="0" cy="0"/>
          <a:chOff x="0" y="0"/>
          <a:chExt cx="0" cy="0"/>
        </a:xfrm>
      </p:grpSpPr>
      <p:sp>
        <p:nvSpPr>
          <p:cNvPr id="6" name="Segnaposto contenuto 5">
            <a:extLst>
              <a:ext uri="{FF2B5EF4-FFF2-40B4-BE49-F238E27FC236}">
                <a16:creationId xmlns:a16="http://schemas.microsoft.com/office/drawing/2014/main" id="{BFD47B52-0DAC-5AB4-F8A6-D6C1346E5A2D}"/>
              </a:ext>
            </a:extLst>
          </p:cNvPr>
          <p:cNvSpPr>
            <a:spLocks noGrp="1"/>
          </p:cNvSpPr>
          <p:nvPr>
            <p:ph idx="1"/>
          </p:nvPr>
        </p:nvSpPr>
        <p:spPr>
          <a:xfrm>
            <a:off x="838200" y="609600"/>
            <a:ext cx="10429568" cy="5567363"/>
          </a:xfrm>
        </p:spPr>
        <p:txBody>
          <a:bodyPr>
            <a:normAutofit fontScale="62500" lnSpcReduction="20000"/>
          </a:bodyPr>
          <a:lstStyle/>
          <a:p>
            <a:pPr marL="0" indent="0" algn="ctr">
              <a:buNone/>
            </a:pPr>
            <a:r>
              <a:rPr lang="it-IT" b="1" dirty="0">
                <a:solidFill>
                  <a:schemeClr val="accent1"/>
                </a:solidFill>
              </a:rPr>
              <a:t>EVOLUZIONE NORMATIVA</a:t>
            </a:r>
          </a:p>
          <a:p>
            <a:pPr marL="0" indent="0">
              <a:buNone/>
            </a:pPr>
            <a:endParaRPr lang="it-IT" u="sng" dirty="0"/>
          </a:p>
          <a:p>
            <a:pPr marL="0" indent="0">
              <a:buNone/>
            </a:pPr>
            <a:r>
              <a:rPr lang="it-IT" u="sng" dirty="0">
                <a:solidFill>
                  <a:schemeClr val="accent1"/>
                </a:solidFill>
              </a:rPr>
              <a:t>B. Fase di introduzione (art. 34 </a:t>
            </a:r>
            <a:r>
              <a:rPr lang="it-IT" u="sng" dirty="0" err="1">
                <a:solidFill>
                  <a:schemeClr val="accent1"/>
                </a:solidFill>
              </a:rPr>
              <a:t>D.Lgs.</a:t>
            </a:r>
            <a:r>
              <a:rPr lang="it-IT" u="sng" dirty="0">
                <a:solidFill>
                  <a:schemeClr val="accent1"/>
                </a:solidFill>
              </a:rPr>
              <a:t> 50/2016)</a:t>
            </a:r>
          </a:p>
          <a:p>
            <a:pPr marL="0" indent="0">
              <a:buNone/>
            </a:pPr>
            <a:r>
              <a:rPr lang="it-IT" b="1" dirty="0"/>
              <a:t>Art. 34. (Criteri di sostenibilità energetica e ambientale)</a:t>
            </a:r>
            <a:r>
              <a:rPr lang="it-IT" dirty="0"/>
              <a:t>:</a:t>
            </a:r>
          </a:p>
          <a:p>
            <a:pPr marL="514350" indent="-514350">
              <a:buFont typeface="+mj-lt"/>
              <a:buAutoNum type="arabicPeriod"/>
            </a:pPr>
            <a:r>
              <a:rPr lang="it-IT" dirty="0"/>
              <a:t>Le stazioni appaltanti contribuiscono al conseguimento degli obiettivi ambientali previsti dal Piano d’azione per la sostenibilità ambientale dei consumi nel settore della pubblica amministrazione </a:t>
            </a:r>
            <a:r>
              <a:rPr lang="it-IT" u="sng" dirty="0"/>
              <a:t>attraverso l’inserimento, nella documentazione progettuale e di gara, almeno delle specifiche tecniche e delle clausole contrattuali contenute nei criteri ambientali minimi adottati con decreto del Ministro dell’ambiente e della tutela del territorio e del mare </a:t>
            </a:r>
            <a:r>
              <a:rPr lang="it-IT" dirty="0"/>
              <a:t>e conformemente, in riferimento all'acquisto di prodotti e servizi nei settori della ristorazione collettiva e fornitura di derrate alimentari, anche a quanto specificamente previsto nell'articolo 144.</a:t>
            </a:r>
          </a:p>
          <a:p>
            <a:pPr marL="514350" indent="-514350">
              <a:buFont typeface="+mj-lt"/>
              <a:buAutoNum type="arabicPeriod"/>
            </a:pPr>
            <a:r>
              <a:rPr lang="it-IT" dirty="0"/>
              <a:t>I criteri ambientali minimi definiti dal decreto di cui al comma 1, in particolare i criteri premianti, sono tenuti in considerazione anche ai fini della stesura dei documenti di gara per l'applicazione del criterio dell'offerta economicamente più vantaggiosa, ai sensi dell'articolo 95, comma 6. Nel caso dei contratti relativi alle categorie di appalto riferite agli interventi di ristrutturazione, inclusi quelli comportanti demolizione e ricostruzione, i criteri ambientali minimi di cui al comma 1, sono tenuti in considerazione, per quanto possibile, in funzione della tipologia di intervento e della localizzazione delle opere da realizzare, sulla base di adeguati criteri definiti dal Ministero dell'ambiente e della tutela del territorio e del mare.</a:t>
            </a:r>
          </a:p>
          <a:p>
            <a:pPr marL="514350" indent="-514350">
              <a:buFont typeface="+mj-lt"/>
              <a:buAutoNum type="arabicPeriod"/>
            </a:pPr>
            <a:r>
              <a:rPr lang="it-IT" u="sng" dirty="0"/>
              <a:t>L'obbligo di cui ai commi 1 e 2 si applica per gli affidamenti di qualunque importo, relativamente alle categorie di forniture e di affidamenti di servizi e lavori oggetto dei criteri ambientali minimi adottati nell'ambito del citato Piano d'azione.</a:t>
            </a:r>
          </a:p>
        </p:txBody>
      </p:sp>
      <p:cxnSp>
        <p:nvCxnSpPr>
          <p:cNvPr id="9" name="Connettore diritto 8">
            <a:extLst>
              <a:ext uri="{FF2B5EF4-FFF2-40B4-BE49-F238E27FC236}">
                <a16:creationId xmlns:a16="http://schemas.microsoft.com/office/drawing/2014/main" id="{597F5FA4-73A1-61C8-D5FE-CB9D9C73F3C7}"/>
              </a:ext>
            </a:extLst>
          </p:cNvPr>
          <p:cNvCxnSpPr/>
          <p:nvPr/>
        </p:nvCxnSpPr>
        <p:spPr>
          <a:xfrm>
            <a:off x="698090" y="609600"/>
            <a:ext cx="0" cy="4984955"/>
          </a:xfrm>
          <a:prstGeom prst="line">
            <a:avLst/>
          </a:prstGeom>
        </p:spPr>
        <p:style>
          <a:lnRef idx="1">
            <a:schemeClr val="accent1"/>
          </a:lnRef>
          <a:fillRef idx="0">
            <a:schemeClr val="accent1"/>
          </a:fillRef>
          <a:effectRef idx="0">
            <a:schemeClr val="accent1"/>
          </a:effectRef>
          <a:fontRef idx="minor">
            <a:schemeClr val="tx1"/>
          </a:fontRef>
        </p:style>
      </p:cxnSp>
      <p:pic>
        <p:nvPicPr>
          <p:cNvPr id="3" name="Elemento grafico 2" descr="Commento importante con riempimento a tinta unita">
            <a:extLst>
              <a:ext uri="{FF2B5EF4-FFF2-40B4-BE49-F238E27FC236}">
                <a16:creationId xmlns:a16="http://schemas.microsoft.com/office/drawing/2014/main" id="{729150F1-6DDE-570D-98FF-4FE0010D89C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flipH="1">
            <a:off x="10896600" y="4839930"/>
            <a:ext cx="914400" cy="914400"/>
          </a:xfrm>
          <a:prstGeom prst="rect">
            <a:avLst/>
          </a:prstGeom>
        </p:spPr>
      </p:pic>
    </p:spTree>
    <p:extLst>
      <p:ext uri="{BB962C8B-B14F-4D97-AF65-F5344CB8AC3E}">
        <p14:creationId xmlns:p14="http://schemas.microsoft.com/office/powerpoint/2010/main" val="2641599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99FA5C-06F2-75B7-8DFD-F25462091BF6}"/>
            </a:ext>
          </a:extLst>
        </p:cNvPr>
        <p:cNvGrpSpPr/>
        <p:nvPr/>
      </p:nvGrpSpPr>
      <p:grpSpPr>
        <a:xfrm>
          <a:off x="0" y="0"/>
          <a:ext cx="0" cy="0"/>
          <a:chOff x="0" y="0"/>
          <a:chExt cx="0" cy="0"/>
        </a:xfrm>
      </p:grpSpPr>
      <p:sp>
        <p:nvSpPr>
          <p:cNvPr id="6" name="Segnaposto contenuto 5">
            <a:extLst>
              <a:ext uri="{FF2B5EF4-FFF2-40B4-BE49-F238E27FC236}">
                <a16:creationId xmlns:a16="http://schemas.microsoft.com/office/drawing/2014/main" id="{B57CADE4-107C-A3FA-666C-9E86FBD2F4DC}"/>
              </a:ext>
            </a:extLst>
          </p:cNvPr>
          <p:cNvSpPr>
            <a:spLocks noGrp="1"/>
          </p:cNvSpPr>
          <p:nvPr>
            <p:ph idx="1"/>
          </p:nvPr>
        </p:nvSpPr>
        <p:spPr>
          <a:xfrm>
            <a:off x="838197" y="383458"/>
            <a:ext cx="9239861" cy="6164826"/>
          </a:xfrm>
        </p:spPr>
        <p:txBody>
          <a:bodyPr>
            <a:normAutofit fontScale="62500" lnSpcReduction="20000"/>
          </a:bodyPr>
          <a:lstStyle/>
          <a:p>
            <a:pPr marL="0" indent="0" algn="ctr">
              <a:buNone/>
            </a:pPr>
            <a:r>
              <a:rPr lang="it-IT" b="1" dirty="0">
                <a:solidFill>
                  <a:schemeClr val="accent1"/>
                </a:solidFill>
              </a:rPr>
              <a:t>EVOLUZIONE NORMATIVA</a:t>
            </a:r>
          </a:p>
          <a:p>
            <a:pPr marL="0" indent="0">
              <a:buNone/>
            </a:pPr>
            <a:endParaRPr lang="it-IT" u="sng" dirty="0">
              <a:solidFill>
                <a:schemeClr val="accent1"/>
              </a:solidFill>
            </a:endParaRPr>
          </a:p>
          <a:p>
            <a:pPr marL="0" indent="0">
              <a:buNone/>
            </a:pPr>
            <a:r>
              <a:rPr lang="it-IT" u="sng" dirty="0">
                <a:solidFill>
                  <a:schemeClr val="accent1"/>
                </a:solidFill>
              </a:rPr>
              <a:t>C. Fase di consolidamento (</a:t>
            </a:r>
            <a:r>
              <a:rPr lang="it-IT" u="sng" dirty="0" err="1">
                <a:solidFill>
                  <a:schemeClr val="accent1"/>
                </a:solidFill>
              </a:rPr>
              <a:t>D.Lgs.</a:t>
            </a:r>
            <a:r>
              <a:rPr lang="it-IT" u="sng" dirty="0">
                <a:solidFill>
                  <a:schemeClr val="accent1"/>
                </a:solidFill>
              </a:rPr>
              <a:t> 36/2023)</a:t>
            </a:r>
          </a:p>
          <a:p>
            <a:pPr marL="0" indent="0">
              <a:buNone/>
            </a:pPr>
            <a:r>
              <a:rPr lang="it-IT" b="1" dirty="0"/>
              <a:t>ART. 57, comma 2, D.LGS. 36/2023</a:t>
            </a:r>
          </a:p>
          <a:p>
            <a:pPr marL="0" indent="0">
              <a:buNone/>
            </a:pPr>
            <a:r>
              <a:rPr lang="it-IT" dirty="0"/>
              <a:t>“Le stazioni appaltanti e gli enti concedenti contribuiscono al conseguimento degli obiettivi ambientali previsti dal Piano d'azione per la sostenibilità ambientale dei consumi nel settore della pubblica amministrazione </a:t>
            </a:r>
            <a:r>
              <a:rPr lang="it-IT" b="1" dirty="0"/>
              <a:t>attraverso l'inserimento, nella documentazione progettuale e di gara, almeno delle specifiche tecniche e delle clausole contrattuali contenute nei criteri ambientali minimi</a:t>
            </a:r>
            <a:r>
              <a:rPr lang="it-IT" dirty="0"/>
              <a:t>, definiti per specifiche categorie di appalti e concessioni, differenziati, ove tecnicamente opportuno, anche in base al valore dell’appalto o della concessione, con decreto del Ministero dell’ambiente e della sicurezza energetica e conformemente, in riferimento all'acquisto di prodotti e servizi nei settori della ristorazione collettiva e fornitura di derrate alimentari, anche a quanto specificamente previsto dall'articolo 130. Tali criteri, in particolare quelli </a:t>
            </a:r>
            <a:r>
              <a:rPr lang="it-IT" b="1" dirty="0"/>
              <a:t>premianti</a:t>
            </a:r>
            <a:r>
              <a:rPr lang="it-IT" dirty="0"/>
              <a:t>, sono tenuti in considerazione anche ai fini della stesura dei documenti di gara per l'applicazione del criterio dell'offerta economicamente più vantaggiosa, ai sensi dell'articolo 108, commi 4 e 5. Le stazioni appaltanti valorizzano economicamente le procedure di affidamento di appalti e concessioni conformi ai criteri ambientali minimi. Nel caso di contratti relativi alle categorie di appalto riferite agli interventi di ristrutturazione, inclusi quelli comportanti demolizione e ricostruzione, i criteri ambientali minimi sono tenuti in considerazione, per quanto possibile, in funzione della tipologia di intervento e della localizzazione delle opere da realizzare, sulla base di adeguati criteri definiti dal Ministero dell’ambiente e della sicurezza energetica”.</a:t>
            </a:r>
          </a:p>
          <a:p>
            <a:pPr marL="0" indent="0">
              <a:buNone/>
            </a:pPr>
            <a:r>
              <a:rPr lang="it-IT" dirty="0"/>
              <a:t>L’art. 57 stabilisce che le stazioni appaltanti devono inserire nella documentazione progettuale e di gara almeno le specifiche tecniche e le clausole contrattuali contenute all’interno dei CAM.</a:t>
            </a:r>
          </a:p>
          <a:p>
            <a:pPr marL="0" indent="0">
              <a:buNone/>
            </a:pPr>
            <a:endParaRPr lang="it-IT" b="1" dirty="0"/>
          </a:p>
          <a:p>
            <a:pPr marL="0" indent="0">
              <a:buNone/>
            </a:pPr>
            <a:endParaRPr lang="it-IT" dirty="0"/>
          </a:p>
        </p:txBody>
      </p:sp>
      <p:cxnSp>
        <p:nvCxnSpPr>
          <p:cNvPr id="9" name="Connettore diritto 8">
            <a:extLst>
              <a:ext uri="{FF2B5EF4-FFF2-40B4-BE49-F238E27FC236}">
                <a16:creationId xmlns:a16="http://schemas.microsoft.com/office/drawing/2014/main" id="{BC632899-45B8-E454-9708-F94067B0F890}"/>
              </a:ext>
            </a:extLst>
          </p:cNvPr>
          <p:cNvCxnSpPr/>
          <p:nvPr/>
        </p:nvCxnSpPr>
        <p:spPr>
          <a:xfrm>
            <a:off x="698090" y="609600"/>
            <a:ext cx="0" cy="4984955"/>
          </a:xfrm>
          <a:prstGeom prst="line">
            <a:avLst/>
          </a:prstGeom>
        </p:spPr>
        <p:style>
          <a:lnRef idx="1">
            <a:schemeClr val="accent1"/>
          </a:lnRef>
          <a:fillRef idx="0">
            <a:schemeClr val="accent1"/>
          </a:fillRef>
          <a:effectRef idx="0">
            <a:schemeClr val="accent1"/>
          </a:effectRef>
          <a:fontRef idx="minor">
            <a:schemeClr val="tx1"/>
          </a:fontRef>
        </p:style>
      </p:cxnSp>
      <p:sp>
        <p:nvSpPr>
          <p:cNvPr id="3" name="CasellaDiTesto 2">
            <a:extLst>
              <a:ext uri="{FF2B5EF4-FFF2-40B4-BE49-F238E27FC236}">
                <a16:creationId xmlns:a16="http://schemas.microsoft.com/office/drawing/2014/main" id="{2D63E560-75D0-9EA8-3619-46D12550369F}"/>
              </a:ext>
            </a:extLst>
          </p:cNvPr>
          <p:cNvSpPr txBox="1"/>
          <p:nvPr/>
        </p:nvSpPr>
        <p:spPr>
          <a:xfrm>
            <a:off x="10339849" y="2101646"/>
            <a:ext cx="1734164" cy="2246769"/>
          </a:xfrm>
          <a:prstGeom prst="rect">
            <a:avLst/>
          </a:prstGeom>
          <a:noFill/>
        </p:spPr>
        <p:txBody>
          <a:bodyPr wrap="square">
            <a:spAutoFit/>
          </a:bodyPr>
          <a:lstStyle/>
          <a:p>
            <a:pPr marL="0" indent="0">
              <a:buNone/>
            </a:pPr>
            <a:r>
              <a:rPr lang="it-IT" sz="1400" b="1" dirty="0"/>
              <a:t>RIFERIMENTI NORMATIVI</a:t>
            </a:r>
          </a:p>
          <a:p>
            <a:pPr marL="285750" indent="-285750">
              <a:buFont typeface="Arial" panose="020B0604020202020204" pitchFamily="34" charset="0"/>
              <a:buChar char="•"/>
            </a:pPr>
            <a:r>
              <a:rPr lang="it-IT" sz="1400" dirty="0" err="1"/>
              <a:t>D.Lgs.</a:t>
            </a:r>
            <a:r>
              <a:rPr lang="it-IT" sz="1400" dirty="0"/>
              <a:t> 36/2023</a:t>
            </a:r>
          </a:p>
          <a:p>
            <a:pPr marL="285750" indent="-285750">
              <a:buFont typeface="Arial" panose="020B0604020202020204" pitchFamily="34" charset="0"/>
              <a:buChar char="•"/>
            </a:pPr>
            <a:r>
              <a:rPr lang="it-IT" sz="1400" dirty="0"/>
              <a:t>D.lgs. 50/2016</a:t>
            </a:r>
          </a:p>
          <a:p>
            <a:pPr marL="285750" indent="-285750">
              <a:buFont typeface="Arial" panose="020B0604020202020204" pitchFamily="34" charset="0"/>
              <a:buChar char="•"/>
            </a:pPr>
            <a:r>
              <a:rPr lang="it-IT" sz="1400" dirty="0"/>
              <a:t>Direttive 2014/24/UE e 2014/25/UE</a:t>
            </a:r>
          </a:p>
          <a:p>
            <a:pPr marL="285750" indent="-285750">
              <a:buFont typeface="Arial" panose="020B0604020202020204" pitchFamily="34" charset="0"/>
              <a:buChar char="•"/>
            </a:pPr>
            <a:r>
              <a:rPr lang="it-IT" sz="1400" dirty="0"/>
              <a:t>PAN GPP</a:t>
            </a:r>
          </a:p>
          <a:p>
            <a:pPr marL="285750" indent="-285750">
              <a:buFont typeface="Arial" panose="020B0604020202020204" pitchFamily="34" charset="0"/>
              <a:buChar char="•"/>
            </a:pPr>
            <a:r>
              <a:rPr lang="it-IT" sz="1400" dirty="0"/>
              <a:t>Regolamento UE 2020/852</a:t>
            </a:r>
          </a:p>
        </p:txBody>
      </p:sp>
      <p:pic>
        <p:nvPicPr>
          <p:cNvPr id="4" name="Elemento grafico 3" descr="Commento importante con riempimento a tinta unita">
            <a:extLst>
              <a:ext uri="{FF2B5EF4-FFF2-40B4-BE49-F238E27FC236}">
                <a16:creationId xmlns:a16="http://schemas.microsoft.com/office/drawing/2014/main" id="{FC52A813-BE0D-F86A-939F-FD38DA474AEA}"/>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flipH="1">
            <a:off x="10749731" y="1187246"/>
            <a:ext cx="914400" cy="914400"/>
          </a:xfrm>
          <a:prstGeom prst="rect">
            <a:avLst/>
          </a:prstGeom>
        </p:spPr>
      </p:pic>
    </p:spTree>
    <p:extLst>
      <p:ext uri="{BB962C8B-B14F-4D97-AF65-F5344CB8AC3E}">
        <p14:creationId xmlns:p14="http://schemas.microsoft.com/office/powerpoint/2010/main" val="39847228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26DC28-AB23-78AD-DCCD-776F37F4DF80}"/>
            </a:ext>
          </a:extLst>
        </p:cNvPr>
        <p:cNvGrpSpPr/>
        <p:nvPr/>
      </p:nvGrpSpPr>
      <p:grpSpPr>
        <a:xfrm>
          <a:off x="0" y="0"/>
          <a:ext cx="0" cy="0"/>
          <a:chOff x="0" y="0"/>
          <a:chExt cx="0" cy="0"/>
        </a:xfrm>
      </p:grpSpPr>
      <p:sp>
        <p:nvSpPr>
          <p:cNvPr id="6" name="Segnaposto contenuto 5">
            <a:extLst>
              <a:ext uri="{FF2B5EF4-FFF2-40B4-BE49-F238E27FC236}">
                <a16:creationId xmlns:a16="http://schemas.microsoft.com/office/drawing/2014/main" id="{B06C26BE-FE73-2709-DFE8-510A8D24DF13}"/>
              </a:ext>
            </a:extLst>
          </p:cNvPr>
          <p:cNvSpPr>
            <a:spLocks noGrp="1"/>
          </p:cNvSpPr>
          <p:nvPr>
            <p:ph idx="1"/>
          </p:nvPr>
        </p:nvSpPr>
        <p:spPr>
          <a:xfrm>
            <a:off x="838200" y="609600"/>
            <a:ext cx="8994058" cy="5476568"/>
          </a:xfrm>
        </p:spPr>
        <p:txBody>
          <a:bodyPr>
            <a:normAutofit fontScale="85000" lnSpcReduction="20000"/>
          </a:bodyPr>
          <a:lstStyle/>
          <a:p>
            <a:pPr marL="0" indent="0" algn="ctr">
              <a:buNone/>
            </a:pPr>
            <a:r>
              <a:rPr lang="it-IT" b="1" dirty="0">
                <a:solidFill>
                  <a:schemeClr val="accent1"/>
                </a:solidFill>
              </a:rPr>
              <a:t>CAM E PRINCIPI DEL CODICE</a:t>
            </a:r>
          </a:p>
          <a:p>
            <a:pPr marL="0" indent="0">
              <a:buNone/>
            </a:pPr>
            <a:endParaRPr lang="it-IT" dirty="0"/>
          </a:p>
          <a:p>
            <a:pPr marL="0" indent="0">
              <a:buNone/>
            </a:pPr>
            <a:r>
              <a:rPr lang="it-IT" dirty="0"/>
              <a:t>La norma ha natura imperativa e si coordina con:</a:t>
            </a:r>
          </a:p>
          <a:p>
            <a:r>
              <a:rPr lang="it-IT" dirty="0"/>
              <a:t>art. 68 (specifiche tecniche);</a:t>
            </a:r>
          </a:p>
          <a:p>
            <a:r>
              <a:rPr lang="it-IT" dirty="0"/>
              <a:t>art. 108 (criteri di aggiudicazione);</a:t>
            </a:r>
          </a:p>
          <a:p>
            <a:r>
              <a:rPr lang="it-IT" dirty="0"/>
              <a:t>art. 113 (clausole esecutive).</a:t>
            </a:r>
          </a:p>
          <a:p>
            <a:pPr marL="0" indent="0">
              <a:buNone/>
            </a:pPr>
            <a:r>
              <a:rPr lang="it-IT" dirty="0"/>
              <a:t>Ne deriva un obbligo generalizzato e non derogabile se non con motivazione rafforzata, diventando con il nuovo Codice i CAM un principio generale e non solo un obbligo settoriale.</a:t>
            </a:r>
          </a:p>
          <a:p>
            <a:pPr marL="0" indent="0">
              <a:buNone/>
            </a:pPr>
            <a:r>
              <a:rPr lang="it-IT" dirty="0"/>
              <a:t>I CAM, dunque, si collegano ai principi direttivi fondamentali, quali:</a:t>
            </a:r>
          </a:p>
          <a:p>
            <a:r>
              <a:rPr lang="it-IT" dirty="0"/>
              <a:t>principio del risultato (art. 1);</a:t>
            </a:r>
          </a:p>
          <a:p>
            <a:r>
              <a:rPr lang="it-IT" dirty="0"/>
              <a:t>principio di accesso al mercato (art. 3);</a:t>
            </a:r>
          </a:p>
          <a:p>
            <a:r>
              <a:rPr lang="it-IT" dirty="0"/>
              <a:t>principio di concorrenza.</a:t>
            </a:r>
          </a:p>
          <a:p>
            <a:pPr marL="0" indent="0">
              <a:buNone/>
            </a:pPr>
            <a:r>
              <a:rPr lang="it-IT" dirty="0"/>
              <a:t>Essi operano come punto di equilibrio tra sostenibilità e apertura del mercato</a:t>
            </a:r>
          </a:p>
        </p:txBody>
      </p:sp>
      <p:cxnSp>
        <p:nvCxnSpPr>
          <p:cNvPr id="9" name="Connettore diritto 8">
            <a:extLst>
              <a:ext uri="{FF2B5EF4-FFF2-40B4-BE49-F238E27FC236}">
                <a16:creationId xmlns:a16="http://schemas.microsoft.com/office/drawing/2014/main" id="{80910C01-1885-4EC2-4AA4-BE3FB67C1220}"/>
              </a:ext>
            </a:extLst>
          </p:cNvPr>
          <p:cNvCxnSpPr/>
          <p:nvPr/>
        </p:nvCxnSpPr>
        <p:spPr>
          <a:xfrm>
            <a:off x="698090" y="609600"/>
            <a:ext cx="0" cy="4984955"/>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701209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34902C-F086-C121-09D8-373F887F845D}"/>
            </a:ext>
          </a:extLst>
        </p:cNvPr>
        <p:cNvGrpSpPr/>
        <p:nvPr/>
      </p:nvGrpSpPr>
      <p:grpSpPr>
        <a:xfrm>
          <a:off x="0" y="0"/>
          <a:ext cx="0" cy="0"/>
          <a:chOff x="0" y="0"/>
          <a:chExt cx="0" cy="0"/>
        </a:xfrm>
      </p:grpSpPr>
      <p:sp>
        <p:nvSpPr>
          <p:cNvPr id="6" name="Segnaposto contenuto 5">
            <a:extLst>
              <a:ext uri="{FF2B5EF4-FFF2-40B4-BE49-F238E27FC236}">
                <a16:creationId xmlns:a16="http://schemas.microsoft.com/office/drawing/2014/main" id="{B8AE5D57-5CE2-2FB0-17B6-3EE41238ED97}"/>
              </a:ext>
            </a:extLst>
          </p:cNvPr>
          <p:cNvSpPr>
            <a:spLocks noGrp="1"/>
          </p:cNvSpPr>
          <p:nvPr>
            <p:ph idx="1"/>
          </p:nvPr>
        </p:nvSpPr>
        <p:spPr>
          <a:xfrm>
            <a:off x="838200" y="609600"/>
            <a:ext cx="9495504" cy="5397910"/>
          </a:xfrm>
        </p:spPr>
        <p:txBody>
          <a:bodyPr>
            <a:normAutofit fontScale="70000" lnSpcReduction="20000"/>
          </a:bodyPr>
          <a:lstStyle/>
          <a:p>
            <a:pPr marL="0" indent="0" algn="ctr">
              <a:buNone/>
            </a:pPr>
            <a:r>
              <a:rPr lang="it-IT" b="1" dirty="0">
                <a:solidFill>
                  <a:schemeClr val="accent1"/>
                </a:solidFill>
              </a:rPr>
              <a:t>Relazione del Consiglio di Stato</a:t>
            </a:r>
          </a:p>
          <a:p>
            <a:pPr marL="0" indent="0">
              <a:buNone/>
            </a:pPr>
            <a:endParaRPr lang="it-IT" dirty="0"/>
          </a:p>
          <a:p>
            <a:pPr marL="0" indent="0">
              <a:buNone/>
            </a:pPr>
            <a:r>
              <a:rPr lang="it-IT" dirty="0"/>
              <a:t>La Relazione illustrativa del Consiglio di Stato evidenzia come i CAM rappresentino strumenti essenziali per realizzare le politiche ambientali europee, sottolineando la necessità di integrarli nella fase progettuale, evitando applicazioni meramente formali o residuali.</a:t>
            </a:r>
          </a:p>
          <a:p>
            <a:pPr marL="0" indent="0">
              <a:buNone/>
            </a:pPr>
            <a:endParaRPr lang="it-IT" dirty="0"/>
          </a:p>
          <a:p>
            <a:pPr marL="0" indent="0">
              <a:buNone/>
            </a:pPr>
            <a:r>
              <a:rPr lang="it-IT" i="1" dirty="0"/>
              <a:t>“Al comma 2 si prevede che le stazioni appaltanti e gli enti concedenti contribuiscono al conseguimento degli obiettivi ambientali previsti dal Piano d'azione per la sostenibilità ambientale dei consumi nel settore della pubblica amministrazione attraverso l'inserimento, nella documentazione progettuale e di gara, almeno delle specifiche tecniche e delle clausole contrattuali contenute nei criteri ambientali minimi adottati con decreto del Ministero dell’ambiente e della sicurezza energetica.</a:t>
            </a:r>
          </a:p>
          <a:p>
            <a:pPr marL="0" indent="0">
              <a:buNone/>
            </a:pPr>
            <a:r>
              <a:rPr lang="it-IT" i="1" dirty="0"/>
              <a:t>La disposizione ha contenuto ordinamentale e non comporta nuovi o maggiori oneri a carico della finanza pubblica”.</a:t>
            </a:r>
          </a:p>
          <a:p>
            <a:pPr marL="0" indent="0">
              <a:buNone/>
            </a:pPr>
            <a:endParaRPr lang="it-IT" dirty="0"/>
          </a:p>
          <a:p>
            <a:pPr marL="0" indent="0">
              <a:buNone/>
            </a:pPr>
            <a:r>
              <a:rPr lang="it-IT" dirty="0"/>
              <a:t>La sostenibilità diventa così parte integrante della qualità della progettazione pubblica.</a:t>
            </a:r>
          </a:p>
        </p:txBody>
      </p:sp>
      <p:cxnSp>
        <p:nvCxnSpPr>
          <p:cNvPr id="9" name="Connettore diritto 8">
            <a:extLst>
              <a:ext uri="{FF2B5EF4-FFF2-40B4-BE49-F238E27FC236}">
                <a16:creationId xmlns:a16="http://schemas.microsoft.com/office/drawing/2014/main" id="{6C584CAE-EE16-B4F0-04A4-5C3C9BC5549F}"/>
              </a:ext>
            </a:extLst>
          </p:cNvPr>
          <p:cNvCxnSpPr/>
          <p:nvPr/>
        </p:nvCxnSpPr>
        <p:spPr>
          <a:xfrm>
            <a:off x="698090" y="609600"/>
            <a:ext cx="0" cy="4984955"/>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561259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B01930-2EAA-ED4C-6944-E75738F4834B}"/>
            </a:ext>
          </a:extLst>
        </p:cNvPr>
        <p:cNvGrpSpPr/>
        <p:nvPr/>
      </p:nvGrpSpPr>
      <p:grpSpPr>
        <a:xfrm>
          <a:off x="0" y="0"/>
          <a:ext cx="0" cy="0"/>
          <a:chOff x="0" y="0"/>
          <a:chExt cx="0" cy="0"/>
        </a:xfrm>
      </p:grpSpPr>
      <p:sp>
        <p:nvSpPr>
          <p:cNvPr id="6" name="Segnaposto contenuto 5">
            <a:extLst>
              <a:ext uri="{FF2B5EF4-FFF2-40B4-BE49-F238E27FC236}">
                <a16:creationId xmlns:a16="http://schemas.microsoft.com/office/drawing/2014/main" id="{8CD9AFE8-4D86-8E7B-2D1E-FCB84497D4C3}"/>
              </a:ext>
            </a:extLst>
          </p:cNvPr>
          <p:cNvSpPr>
            <a:spLocks noGrp="1"/>
          </p:cNvSpPr>
          <p:nvPr>
            <p:ph idx="1"/>
          </p:nvPr>
        </p:nvSpPr>
        <p:spPr>
          <a:xfrm>
            <a:off x="838200" y="609600"/>
            <a:ext cx="9446341" cy="5373757"/>
          </a:xfrm>
        </p:spPr>
        <p:txBody>
          <a:bodyPr>
            <a:normAutofit fontScale="85000" lnSpcReduction="20000"/>
          </a:bodyPr>
          <a:lstStyle/>
          <a:p>
            <a:pPr marL="0" indent="0" algn="ctr">
              <a:buNone/>
            </a:pPr>
            <a:r>
              <a:rPr lang="it-IT" b="1" dirty="0">
                <a:solidFill>
                  <a:schemeClr val="accent1"/>
                </a:solidFill>
              </a:rPr>
              <a:t>NATURA GIURIDICA</a:t>
            </a:r>
          </a:p>
          <a:p>
            <a:pPr marL="0" indent="0">
              <a:buNone/>
            </a:pPr>
            <a:endParaRPr lang="it-IT" dirty="0"/>
          </a:p>
          <a:p>
            <a:pPr marL="0" indent="0">
              <a:buNone/>
            </a:pPr>
            <a:r>
              <a:rPr lang="it-IT" dirty="0"/>
              <a:t>La dottrina qualifica i CAM come standard tecnici vincolanti di natura para-regolamentare, potendo essere qualificati giuridicamente, in parte in negativo, alla seguente stregua:</a:t>
            </a:r>
          </a:p>
          <a:p>
            <a:pPr marL="571500" indent="-571500">
              <a:buFont typeface="+mj-lt"/>
              <a:buAutoNum type="romanUcPeriod"/>
            </a:pPr>
            <a:r>
              <a:rPr lang="it-IT" dirty="0"/>
              <a:t>non sono meri atti amministrativi;</a:t>
            </a:r>
          </a:p>
          <a:p>
            <a:pPr marL="571500" indent="-571500">
              <a:buFont typeface="+mj-lt"/>
              <a:buAutoNum type="romanUcPeriod"/>
            </a:pPr>
            <a:r>
              <a:rPr lang="it-IT" dirty="0"/>
              <a:t>non sono fonti normative in senso stretto;</a:t>
            </a:r>
          </a:p>
          <a:p>
            <a:pPr marL="571500" indent="-571500">
              <a:buFont typeface="+mj-lt"/>
              <a:buAutoNum type="romanUcPeriod"/>
            </a:pPr>
            <a:r>
              <a:rPr lang="it-IT" dirty="0"/>
              <a:t>operano come norme tecniche cogenti.</a:t>
            </a:r>
          </a:p>
          <a:p>
            <a:pPr marL="0" indent="0">
              <a:buNone/>
            </a:pPr>
            <a:endParaRPr lang="it-IT" dirty="0"/>
          </a:p>
          <a:p>
            <a:pPr marL="0" indent="0">
              <a:buNone/>
            </a:pPr>
            <a:r>
              <a:rPr lang="it-IT" dirty="0"/>
              <a:t>La loro funzione cogente è quella di conformare la discrezionalità amministrativa, trasformando la discrezionalità tecnica in </a:t>
            </a:r>
            <a:r>
              <a:rPr lang="it-IT" b="1" dirty="0"/>
              <a:t>attività vincolata</a:t>
            </a:r>
            <a:r>
              <a:rPr lang="it-IT" dirty="0"/>
              <a:t>, limitando la libertà della stazione appaltante.</a:t>
            </a:r>
          </a:p>
          <a:p>
            <a:pPr marL="0" indent="0">
              <a:buNone/>
            </a:pPr>
            <a:endParaRPr lang="it-IT" dirty="0"/>
          </a:p>
          <a:p>
            <a:pPr marL="0" indent="0">
              <a:buNone/>
            </a:pPr>
            <a:r>
              <a:rPr lang="it-IT" dirty="0"/>
              <a:t>Residua uno spazio discrezionale solo nella modalità di applicazione, non anche nell’applicabilità, incidendo direttamente sulla struttura della documentazione di gara</a:t>
            </a:r>
          </a:p>
          <a:p>
            <a:pPr marL="0" indent="0">
              <a:buNone/>
            </a:pPr>
            <a:endParaRPr lang="it-IT" dirty="0"/>
          </a:p>
        </p:txBody>
      </p:sp>
      <p:cxnSp>
        <p:nvCxnSpPr>
          <p:cNvPr id="9" name="Connettore diritto 8">
            <a:extLst>
              <a:ext uri="{FF2B5EF4-FFF2-40B4-BE49-F238E27FC236}">
                <a16:creationId xmlns:a16="http://schemas.microsoft.com/office/drawing/2014/main" id="{23A4A5A2-8192-9378-89BB-FB7579CBF250}"/>
              </a:ext>
            </a:extLst>
          </p:cNvPr>
          <p:cNvCxnSpPr/>
          <p:nvPr/>
        </p:nvCxnSpPr>
        <p:spPr>
          <a:xfrm>
            <a:off x="698090" y="609600"/>
            <a:ext cx="0" cy="4984955"/>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664474"/>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4025</TotalTime>
  <Words>3847</Words>
  <Application>Microsoft Office PowerPoint</Application>
  <PresentationFormat>Widescreen</PresentationFormat>
  <Paragraphs>341</Paragraphs>
  <Slides>38</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38</vt:i4>
      </vt:variant>
    </vt:vector>
  </HeadingPairs>
  <TitlesOfParts>
    <vt:vector size="44" baseType="lpstr">
      <vt:lpstr>Aptos</vt:lpstr>
      <vt:lpstr>Aptos Display</vt:lpstr>
      <vt:lpstr>Arial</vt:lpstr>
      <vt:lpstr>Calibri</vt:lpstr>
      <vt:lpstr>Wingdings</vt:lpstr>
      <vt:lpstr>Tema di Office</vt:lpstr>
      <vt:lpstr>Presentazione standard di PowerPoint</vt:lpstr>
      <vt:lpstr>MODULO 1 – Introduzione ai Criteri Ambientali Minimi: quadro normativo</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crodriquez</dc:creator>
  <cp:lastModifiedBy>Prosia, Cristian</cp:lastModifiedBy>
  <cp:revision>3</cp:revision>
  <dcterms:created xsi:type="dcterms:W3CDTF">2026-02-23T11:11:52Z</dcterms:created>
  <dcterms:modified xsi:type="dcterms:W3CDTF">2026-03-19T16:00:28Z</dcterms:modified>
</cp:coreProperties>
</file>