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7" r:id="rId1"/>
  </p:sldMasterIdLst>
  <p:notesMasterIdLst>
    <p:notesMasterId r:id="rId48"/>
  </p:notesMasterIdLst>
  <p:sldIdLst>
    <p:sldId id="259" r:id="rId2"/>
    <p:sldId id="256" r:id="rId3"/>
    <p:sldId id="261" r:id="rId4"/>
    <p:sldId id="275" r:id="rId5"/>
    <p:sldId id="276" r:id="rId6"/>
    <p:sldId id="277" r:id="rId7"/>
    <p:sldId id="278" r:id="rId8"/>
    <p:sldId id="279" r:id="rId9"/>
    <p:sldId id="280" r:id="rId10"/>
    <p:sldId id="281" r:id="rId11"/>
    <p:sldId id="282" r:id="rId12"/>
    <p:sldId id="283" r:id="rId13"/>
    <p:sldId id="284" r:id="rId14"/>
    <p:sldId id="288" r:id="rId15"/>
    <p:sldId id="289" r:id="rId16"/>
    <p:sldId id="290" r:id="rId17"/>
    <p:sldId id="291" r:id="rId18"/>
    <p:sldId id="292" r:id="rId19"/>
    <p:sldId id="293" r:id="rId20"/>
    <p:sldId id="294" r:id="rId21"/>
    <p:sldId id="295" r:id="rId22"/>
    <p:sldId id="301" r:id="rId23"/>
    <p:sldId id="302" r:id="rId24"/>
    <p:sldId id="303" r:id="rId25"/>
    <p:sldId id="304" r:id="rId26"/>
    <p:sldId id="305" r:id="rId27"/>
    <p:sldId id="306" r:id="rId28"/>
    <p:sldId id="307" r:id="rId29"/>
    <p:sldId id="266" r:id="rId30"/>
    <p:sldId id="308" r:id="rId31"/>
    <p:sldId id="309" r:id="rId32"/>
    <p:sldId id="310" r:id="rId33"/>
    <p:sldId id="311" r:id="rId34"/>
    <p:sldId id="312" r:id="rId35"/>
    <p:sldId id="313" r:id="rId36"/>
    <p:sldId id="314" r:id="rId37"/>
    <p:sldId id="315" r:id="rId38"/>
    <p:sldId id="316" r:id="rId39"/>
    <p:sldId id="317" r:id="rId40"/>
    <p:sldId id="318" r:id="rId41"/>
    <p:sldId id="319" r:id="rId42"/>
    <p:sldId id="320" r:id="rId43"/>
    <p:sldId id="321" r:id="rId44"/>
    <p:sldId id="322" r:id="rId45"/>
    <p:sldId id="323" r:id="rId46"/>
    <p:sldId id="324"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D434C9-D3B6-40B2-9905-C4BD3BBD8C65}" v="117" dt="2026-06-29T16:03:07.4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4" d="100"/>
          <a:sy n="74" d="100"/>
        </p:scale>
        <p:origin x="34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alano Marco" userId="91b57f96-32c2-4d5e-8986-a6574697bb07" providerId="ADAL" clId="{F896969F-DF0D-4CBE-9EC0-2C0BB48436D3}"/>
    <pc:docChg chg="custSel addSld delSld modSld sldOrd modMainMaster">
      <pc:chgData name="Catalano Marco" userId="91b57f96-32c2-4d5e-8986-a6574697bb07" providerId="ADAL" clId="{F896969F-DF0D-4CBE-9EC0-2C0BB48436D3}" dt="2026-06-29T16:10:49.291" v="307"/>
      <pc:docMkLst>
        <pc:docMk/>
      </pc:docMkLst>
      <pc:sldChg chg="addSp delSp modSp add mod ord chgLayout">
        <pc:chgData name="Catalano Marco" userId="91b57f96-32c2-4d5e-8986-a6574697bb07" providerId="ADAL" clId="{F896969F-DF0D-4CBE-9EC0-2C0BB48436D3}" dt="2026-06-29T16:10:49.291" v="307"/>
        <pc:sldMkLst>
          <pc:docMk/>
          <pc:sldMk cId="1598970081" sldId="256"/>
        </pc:sldMkLst>
        <pc:spChg chg="mod ord">
          <ac:chgData name="Catalano Marco" userId="91b57f96-32c2-4d5e-8986-a6574697bb07" providerId="ADAL" clId="{F896969F-DF0D-4CBE-9EC0-2C0BB48436D3}" dt="2026-06-23T17:28:20.673" v="62" actId="700"/>
          <ac:spMkLst>
            <pc:docMk/>
            <pc:sldMk cId="1598970081" sldId="256"/>
            <ac:spMk id="2" creationId="{8C944016-E455-5156-6A0D-31A0A4B6F658}"/>
          </ac:spMkLst>
        </pc:spChg>
        <pc:spChg chg="add mod ord">
          <ac:chgData name="Catalano Marco" userId="91b57f96-32c2-4d5e-8986-a6574697bb07" providerId="ADAL" clId="{F896969F-DF0D-4CBE-9EC0-2C0BB48436D3}" dt="2026-06-23T17:28:20.673" v="62" actId="700"/>
          <ac:spMkLst>
            <pc:docMk/>
            <pc:sldMk cId="1598970081" sldId="256"/>
            <ac:spMk id="5" creationId="{5F8934D6-20DB-B75E-2510-16F85243E540}"/>
          </ac:spMkLst>
        </pc:spChg>
        <pc:picChg chg="add mod">
          <ac:chgData name="Catalano Marco" userId="91b57f96-32c2-4d5e-8986-a6574697bb07" providerId="ADAL" clId="{F896969F-DF0D-4CBE-9EC0-2C0BB48436D3}" dt="2026-06-23T17:28:17.041" v="61"/>
          <ac:picMkLst>
            <pc:docMk/>
            <pc:sldMk cId="1598970081" sldId="256"/>
            <ac:picMk id="4" creationId="{241D4E48-DE66-3BD2-1383-A65C13F0DA13}"/>
          </ac:picMkLst>
        </pc:picChg>
        <pc:picChg chg="add mod">
          <ac:chgData name="Catalano Marco" userId="91b57f96-32c2-4d5e-8986-a6574697bb07" providerId="ADAL" clId="{F896969F-DF0D-4CBE-9EC0-2C0BB48436D3}" dt="2026-06-23T17:35:32.652" v="230"/>
          <ac:picMkLst>
            <pc:docMk/>
            <pc:sldMk cId="1598970081" sldId="256"/>
            <ac:picMk id="6" creationId="{AFD8831D-3EAB-D9E3-B26B-5C7E99E2B157}"/>
          </ac:picMkLst>
        </pc:picChg>
      </pc:sldChg>
      <pc:sldChg chg="modSp mod setBg">
        <pc:chgData name="Catalano Marco" userId="91b57f96-32c2-4d5e-8986-a6574697bb07" providerId="ADAL" clId="{F896969F-DF0D-4CBE-9EC0-2C0BB48436D3}" dt="2026-06-23T17:28:06.412" v="60"/>
        <pc:sldMkLst>
          <pc:docMk/>
          <pc:sldMk cId="2413622097" sldId="259"/>
        </pc:sldMkLst>
        <pc:spChg chg="mod">
          <ac:chgData name="Catalano Marco" userId="91b57f96-32c2-4d5e-8986-a6574697bb07" providerId="ADAL" clId="{F896969F-DF0D-4CBE-9EC0-2C0BB48436D3}" dt="2026-06-23T17:24:15.762" v="31" actId="20577"/>
          <ac:spMkLst>
            <pc:docMk/>
            <pc:sldMk cId="2413622097" sldId="259"/>
            <ac:spMk id="6" creationId="{87D56851-3070-14B0-8B9A-69C3D6DEBF11}"/>
          </ac:spMkLst>
        </pc:spChg>
      </pc:sldChg>
      <pc:sldChg chg="addSp delSp modSp mod setBg">
        <pc:chgData name="Catalano Marco" userId="91b57f96-32c2-4d5e-8986-a6574697bb07" providerId="ADAL" clId="{F896969F-DF0D-4CBE-9EC0-2C0BB48436D3}" dt="2026-06-23T17:28:06.412" v="60"/>
        <pc:sldMkLst>
          <pc:docMk/>
          <pc:sldMk cId="3280781438" sldId="261"/>
        </pc:sldMkLst>
        <pc:spChg chg="add">
          <ac:chgData name="Catalano Marco" userId="91b57f96-32c2-4d5e-8986-a6574697bb07" providerId="ADAL" clId="{F896969F-DF0D-4CBE-9EC0-2C0BB48436D3}" dt="2026-06-23T17:24:00.071" v="3" actId="22"/>
          <ac:spMkLst>
            <pc:docMk/>
            <pc:sldMk cId="3280781438" sldId="261"/>
            <ac:spMk id="5" creationId="{E9E26A68-98CB-09CB-4C10-4C1FABD4070E}"/>
          </ac:spMkLst>
        </pc:spChg>
      </pc:sldChg>
      <pc:sldChg chg="addSp delSp modSp add mod modClrScheme chgLayout">
        <pc:chgData name="Catalano Marco" userId="91b57f96-32c2-4d5e-8986-a6574697bb07" providerId="ADAL" clId="{F896969F-DF0D-4CBE-9EC0-2C0BB48436D3}" dt="2026-06-23T17:37:33.385" v="274"/>
        <pc:sldMkLst>
          <pc:docMk/>
          <pc:sldMk cId="0" sldId="266"/>
        </pc:sldMkLst>
        <pc:spChg chg="mod ord">
          <ac:chgData name="Catalano Marco" userId="91b57f96-32c2-4d5e-8986-a6574697bb07" providerId="ADAL" clId="{F896969F-DF0D-4CBE-9EC0-2C0BB48436D3}" dt="2026-06-23T17:32:17.665" v="150" actId="27636"/>
          <ac:spMkLst>
            <pc:docMk/>
            <pc:sldMk cId="0" sldId="266"/>
            <ac:spMk id="3" creationId="{503563A3-E55D-1876-DD63-5DBC2E5ECC66}"/>
          </ac:spMkLst>
        </pc:spChg>
        <pc:spChg chg="add mod ord">
          <ac:chgData name="Catalano Marco" userId="91b57f96-32c2-4d5e-8986-a6574697bb07" providerId="ADAL" clId="{F896969F-DF0D-4CBE-9EC0-2C0BB48436D3}" dt="2026-06-23T17:32:17.596" v="149" actId="700"/>
          <ac:spMkLst>
            <pc:docMk/>
            <pc:sldMk cId="0" sldId="266"/>
            <ac:spMk id="4" creationId="{73806741-78DB-5D0D-FA74-5CD5D92B2CBE}"/>
          </ac:spMkLst>
        </pc:spChg>
        <pc:spChg chg="mod ord">
          <ac:chgData name="Catalano Marco" userId="91b57f96-32c2-4d5e-8986-a6574697bb07" providerId="ADAL" clId="{F896969F-DF0D-4CBE-9EC0-2C0BB48436D3}" dt="2026-06-23T17:32:17.596" v="149" actId="700"/>
          <ac:spMkLst>
            <pc:docMk/>
            <pc:sldMk cId="0" sldId="266"/>
            <ac:spMk id="13316" creationId="{AB450D01-D189-7F0D-B269-42DA5DA8DD0B}"/>
          </ac:spMkLst>
        </pc:spChg>
        <pc:picChg chg="add mod">
          <ac:chgData name="Catalano Marco" userId="91b57f96-32c2-4d5e-8986-a6574697bb07" providerId="ADAL" clId="{F896969F-DF0D-4CBE-9EC0-2C0BB48436D3}" dt="2026-06-23T17:32:14.400" v="148"/>
          <ac:picMkLst>
            <pc:docMk/>
            <pc:sldMk cId="0" sldId="266"/>
            <ac:picMk id="2" creationId="{867C4827-9039-F3F4-5CDB-F4075E2B304B}"/>
          </ac:picMkLst>
        </pc:picChg>
        <pc:picChg chg="add mod">
          <ac:chgData name="Catalano Marco" userId="91b57f96-32c2-4d5e-8986-a6574697bb07" providerId="ADAL" clId="{F896969F-DF0D-4CBE-9EC0-2C0BB48436D3}" dt="2026-06-23T17:37:33.385" v="274"/>
          <ac:picMkLst>
            <pc:docMk/>
            <pc:sldMk cId="0" sldId="266"/>
            <ac:picMk id="5" creationId="{CD5C8AC8-E60C-EABC-EF78-F361EAC1E03A}"/>
          </ac:picMkLst>
        </pc:picChg>
      </pc:sldChg>
      <pc:sldChg chg="addSp modSp add mod modClrScheme chgLayout">
        <pc:chgData name="Catalano Marco" userId="91b57f96-32c2-4d5e-8986-a6574697bb07" providerId="ADAL" clId="{F896969F-DF0D-4CBE-9EC0-2C0BB48436D3}" dt="2026-06-23T17:35:36.384" v="231"/>
        <pc:sldMkLst>
          <pc:docMk/>
          <pc:sldMk cId="0" sldId="275"/>
        </pc:sldMkLst>
        <pc:spChg chg="mod ord">
          <ac:chgData name="Catalano Marco" userId="91b57f96-32c2-4d5e-8986-a6574697bb07" providerId="ADAL" clId="{F896969F-DF0D-4CBE-9EC0-2C0BB48436D3}" dt="2026-06-23T17:28:28.422" v="64" actId="700"/>
          <ac:spMkLst>
            <pc:docMk/>
            <pc:sldMk cId="0" sldId="275"/>
            <ac:spMk id="3" creationId="{A7F94548-7288-2536-14E5-DE1B1D7A86F0}"/>
          </ac:spMkLst>
        </pc:spChg>
        <pc:spChg chg="add mod ord">
          <ac:chgData name="Catalano Marco" userId="91b57f96-32c2-4d5e-8986-a6574697bb07" providerId="ADAL" clId="{F896969F-DF0D-4CBE-9EC0-2C0BB48436D3}" dt="2026-06-23T17:28:28.422" v="64" actId="700"/>
          <ac:spMkLst>
            <pc:docMk/>
            <pc:sldMk cId="0" sldId="275"/>
            <ac:spMk id="4" creationId="{E25888F2-B799-9DE0-F413-3535D1E3D9EB}"/>
          </ac:spMkLst>
        </pc:spChg>
        <pc:picChg chg="add mod">
          <ac:chgData name="Catalano Marco" userId="91b57f96-32c2-4d5e-8986-a6574697bb07" providerId="ADAL" clId="{F896969F-DF0D-4CBE-9EC0-2C0BB48436D3}" dt="2026-06-23T17:28:24.856" v="63"/>
          <ac:picMkLst>
            <pc:docMk/>
            <pc:sldMk cId="0" sldId="275"/>
            <ac:picMk id="2" creationId="{3B098A5D-9E6D-AA15-C658-AD2546E6AE7C}"/>
          </ac:picMkLst>
        </pc:picChg>
        <pc:picChg chg="add mod">
          <ac:chgData name="Catalano Marco" userId="91b57f96-32c2-4d5e-8986-a6574697bb07" providerId="ADAL" clId="{F896969F-DF0D-4CBE-9EC0-2C0BB48436D3}" dt="2026-06-23T17:35:36.384" v="231"/>
          <ac:picMkLst>
            <pc:docMk/>
            <pc:sldMk cId="0" sldId="275"/>
            <ac:picMk id="5" creationId="{9918F257-EB27-BD17-7497-7D12ED34837B}"/>
          </ac:picMkLst>
        </pc:picChg>
      </pc:sldChg>
      <pc:sldChg chg="addSp modSp add mod modClrScheme chgLayout">
        <pc:chgData name="Catalano Marco" userId="91b57f96-32c2-4d5e-8986-a6574697bb07" providerId="ADAL" clId="{F896969F-DF0D-4CBE-9EC0-2C0BB48436D3}" dt="2026-06-23T17:35:39.499" v="232"/>
        <pc:sldMkLst>
          <pc:docMk/>
          <pc:sldMk cId="0" sldId="276"/>
        </pc:sldMkLst>
        <pc:spChg chg="mod ord">
          <ac:chgData name="Catalano Marco" userId="91b57f96-32c2-4d5e-8986-a6574697bb07" providerId="ADAL" clId="{F896969F-DF0D-4CBE-9EC0-2C0BB48436D3}" dt="2026-06-23T17:28:35.834" v="66" actId="700"/>
          <ac:spMkLst>
            <pc:docMk/>
            <pc:sldMk cId="0" sldId="276"/>
            <ac:spMk id="3" creationId="{008B1938-A6F7-FBB5-868A-B5DD3D56A841}"/>
          </ac:spMkLst>
        </pc:spChg>
        <pc:spChg chg="add mod ord">
          <ac:chgData name="Catalano Marco" userId="91b57f96-32c2-4d5e-8986-a6574697bb07" providerId="ADAL" clId="{F896969F-DF0D-4CBE-9EC0-2C0BB48436D3}" dt="2026-06-23T17:28:35.834" v="66" actId="700"/>
          <ac:spMkLst>
            <pc:docMk/>
            <pc:sldMk cId="0" sldId="276"/>
            <ac:spMk id="4" creationId="{F23C406F-0996-FBAC-72EB-04552D35894D}"/>
          </ac:spMkLst>
        </pc:spChg>
        <pc:picChg chg="add mod">
          <ac:chgData name="Catalano Marco" userId="91b57f96-32c2-4d5e-8986-a6574697bb07" providerId="ADAL" clId="{F896969F-DF0D-4CBE-9EC0-2C0BB48436D3}" dt="2026-06-23T17:28:32.469" v="65"/>
          <ac:picMkLst>
            <pc:docMk/>
            <pc:sldMk cId="0" sldId="276"/>
            <ac:picMk id="2" creationId="{CE5E5453-A427-F428-7537-C0ED97A6DF5D}"/>
          </ac:picMkLst>
        </pc:picChg>
        <pc:picChg chg="add mod">
          <ac:chgData name="Catalano Marco" userId="91b57f96-32c2-4d5e-8986-a6574697bb07" providerId="ADAL" clId="{F896969F-DF0D-4CBE-9EC0-2C0BB48436D3}" dt="2026-06-23T17:35:39.499" v="232"/>
          <ac:picMkLst>
            <pc:docMk/>
            <pc:sldMk cId="0" sldId="276"/>
            <ac:picMk id="5" creationId="{7B101180-2A50-4935-E270-CDC1148C13E6}"/>
          </ac:picMkLst>
        </pc:picChg>
      </pc:sldChg>
      <pc:sldChg chg="addSp modSp add mod modClrScheme chgLayout">
        <pc:chgData name="Catalano Marco" userId="91b57f96-32c2-4d5e-8986-a6574697bb07" providerId="ADAL" clId="{F896969F-DF0D-4CBE-9EC0-2C0BB48436D3}" dt="2026-06-23T17:35:43.880" v="233"/>
        <pc:sldMkLst>
          <pc:docMk/>
          <pc:sldMk cId="0" sldId="277"/>
        </pc:sldMkLst>
        <pc:spChg chg="mod ord">
          <ac:chgData name="Catalano Marco" userId="91b57f96-32c2-4d5e-8986-a6574697bb07" providerId="ADAL" clId="{F896969F-DF0D-4CBE-9EC0-2C0BB48436D3}" dt="2026-06-23T17:28:43.464" v="69" actId="27636"/>
          <ac:spMkLst>
            <pc:docMk/>
            <pc:sldMk cId="0" sldId="277"/>
            <ac:spMk id="3" creationId="{61347993-1995-C9CF-B582-90643898FB1A}"/>
          </ac:spMkLst>
        </pc:spChg>
        <pc:spChg chg="add mod ord">
          <ac:chgData name="Catalano Marco" userId="91b57f96-32c2-4d5e-8986-a6574697bb07" providerId="ADAL" clId="{F896969F-DF0D-4CBE-9EC0-2C0BB48436D3}" dt="2026-06-23T17:28:43.431" v="68" actId="700"/>
          <ac:spMkLst>
            <pc:docMk/>
            <pc:sldMk cId="0" sldId="277"/>
            <ac:spMk id="4" creationId="{2A7309B5-8899-5DC7-66D7-964D2CFCD097}"/>
          </ac:spMkLst>
        </pc:spChg>
        <pc:picChg chg="add mod">
          <ac:chgData name="Catalano Marco" userId="91b57f96-32c2-4d5e-8986-a6574697bb07" providerId="ADAL" clId="{F896969F-DF0D-4CBE-9EC0-2C0BB48436D3}" dt="2026-06-23T17:28:40.415" v="67"/>
          <ac:picMkLst>
            <pc:docMk/>
            <pc:sldMk cId="0" sldId="277"/>
            <ac:picMk id="2" creationId="{032D9D6B-A563-7016-7C61-962E876D617A}"/>
          </ac:picMkLst>
        </pc:picChg>
        <pc:picChg chg="add mod">
          <ac:chgData name="Catalano Marco" userId="91b57f96-32c2-4d5e-8986-a6574697bb07" providerId="ADAL" clId="{F896969F-DF0D-4CBE-9EC0-2C0BB48436D3}" dt="2026-06-23T17:35:43.880" v="233"/>
          <ac:picMkLst>
            <pc:docMk/>
            <pc:sldMk cId="0" sldId="277"/>
            <ac:picMk id="5" creationId="{2D77880D-7637-B103-6A35-51DD8748D7A9}"/>
          </ac:picMkLst>
        </pc:picChg>
      </pc:sldChg>
      <pc:sldChg chg="addSp modSp add mod modClrScheme chgLayout">
        <pc:chgData name="Catalano Marco" userId="91b57f96-32c2-4d5e-8986-a6574697bb07" providerId="ADAL" clId="{F896969F-DF0D-4CBE-9EC0-2C0BB48436D3}" dt="2026-06-23T17:35:47.179" v="234"/>
        <pc:sldMkLst>
          <pc:docMk/>
          <pc:sldMk cId="0" sldId="278"/>
        </pc:sldMkLst>
        <pc:spChg chg="mod ord">
          <ac:chgData name="Catalano Marco" userId="91b57f96-32c2-4d5e-8986-a6574697bb07" providerId="ADAL" clId="{F896969F-DF0D-4CBE-9EC0-2C0BB48436D3}" dt="2026-06-23T17:28:50.828" v="71" actId="700"/>
          <ac:spMkLst>
            <pc:docMk/>
            <pc:sldMk cId="0" sldId="278"/>
            <ac:spMk id="3" creationId="{560814D4-60B0-3434-A902-ACA26F9A799C}"/>
          </ac:spMkLst>
        </pc:spChg>
        <pc:spChg chg="add mod ord">
          <ac:chgData name="Catalano Marco" userId="91b57f96-32c2-4d5e-8986-a6574697bb07" providerId="ADAL" clId="{F896969F-DF0D-4CBE-9EC0-2C0BB48436D3}" dt="2026-06-23T17:28:50.828" v="71" actId="700"/>
          <ac:spMkLst>
            <pc:docMk/>
            <pc:sldMk cId="0" sldId="278"/>
            <ac:spMk id="4" creationId="{678E71DE-202D-3FEB-C005-31F669E99ADA}"/>
          </ac:spMkLst>
        </pc:spChg>
        <pc:picChg chg="add mod">
          <ac:chgData name="Catalano Marco" userId="91b57f96-32c2-4d5e-8986-a6574697bb07" providerId="ADAL" clId="{F896969F-DF0D-4CBE-9EC0-2C0BB48436D3}" dt="2026-06-23T17:28:47.229" v="70"/>
          <ac:picMkLst>
            <pc:docMk/>
            <pc:sldMk cId="0" sldId="278"/>
            <ac:picMk id="2" creationId="{9FBD3F7C-B9C0-E6CE-F377-A751DCC8D47F}"/>
          </ac:picMkLst>
        </pc:picChg>
        <pc:picChg chg="add mod">
          <ac:chgData name="Catalano Marco" userId="91b57f96-32c2-4d5e-8986-a6574697bb07" providerId="ADAL" clId="{F896969F-DF0D-4CBE-9EC0-2C0BB48436D3}" dt="2026-06-23T17:35:47.179" v="234"/>
          <ac:picMkLst>
            <pc:docMk/>
            <pc:sldMk cId="0" sldId="278"/>
            <ac:picMk id="5" creationId="{9316ABE9-C288-2878-C6E0-8956DDF6B62E}"/>
          </ac:picMkLst>
        </pc:picChg>
      </pc:sldChg>
      <pc:sldChg chg="addSp modSp add mod modClrScheme chgLayout">
        <pc:chgData name="Catalano Marco" userId="91b57f96-32c2-4d5e-8986-a6574697bb07" providerId="ADAL" clId="{F896969F-DF0D-4CBE-9EC0-2C0BB48436D3}" dt="2026-06-23T17:35:51.295" v="235"/>
        <pc:sldMkLst>
          <pc:docMk/>
          <pc:sldMk cId="0" sldId="279"/>
        </pc:sldMkLst>
        <pc:spChg chg="mod ord">
          <ac:chgData name="Catalano Marco" userId="91b57f96-32c2-4d5e-8986-a6574697bb07" providerId="ADAL" clId="{F896969F-DF0D-4CBE-9EC0-2C0BB48436D3}" dt="2026-06-23T17:28:57.792" v="74" actId="27636"/>
          <ac:spMkLst>
            <pc:docMk/>
            <pc:sldMk cId="0" sldId="279"/>
            <ac:spMk id="3" creationId="{21EAC9E0-6C81-699D-D4CC-CB90F18C5465}"/>
          </ac:spMkLst>
        </pc:spChg>
        <pc:spChg chg="add mod ord">
          <ac:chgData name="Catalano Marco" userId="91b57f96-32c2-4d5e-8986-a6574697bb07" providerId="ADAL" clId="{F896969F-DF0D-4CBE-9EC0-2C0BB48436D3}" dt="2026-06-23T17:28:57.775" v="73" actId="700"/>
          <ac:spMkLst>
            <pc:docMk/>
            <pc:sldMk cId="0" sldId="279"/>
            <ac:spMk id="4" creationId="{7330C3E0-0F5F-A724-9F36-1ADDFA24F1E1}"/>
          </ac:spMkLst>
        </pc:spChg>
        <pc:picChg chg="add mod">
          <ac:chgData name="Catalano Marco" userId="91b57f96-32c2-4d5e-8986-a6574697bb07" providerId="ADAL" clId="{F896969F-DF0D-4CBE-9EC0-2C0BB48436D3}" dt="2026-06-23T17:28:54.727" v="72"/>
          <ac:picMkLst>
            <pc:docMk/>
            <pc:sldMk cId="0" sldId="279"/>
            <ac:picMk id="2" creationId="{0CE14234-B4B2-2B61-0F09-B442297151AD}"/>
          </ac:picMkLst>
        </pc:picChg>
        <pc:picChg chg="add mod">
          <ac:chgData name="Catalano Marco" userId="91b57f96-32c2-4d5e-8986-a6574697bb07" providerId="ADAL" clId="{F896969F-DF0D-4CBE-9EC0-2C0BB48436D3}" dt="2026-06-23T17:35:51.295" v="235"/>
          <ac:picMkLst>
            <pc:docMk/>
            <pc:sldMk cId="0" sldId="279"/>
            <ac:picMk id="5" creationId="{1F9C0BFF-BC51-8DFC-9310-844777485E7B}"/>
          </ac:picMkLst>
        </pc:picChg>
      </pc:sldChg>
      <pc:sldChg chg="addSp modSp add mod modClrScheme chgLayout">
        <pc:chgData name="Catalano Marco" userId="91b57f96-32c2-4d5e-8986-a6574697bb07" providerId="ADAL" clId="{F896969F-DF0D-4CBE-9EC0-2C0BB48436D3}" dt="2026-06-23T17:35:54.776" v="236"/>
        <pc:sldMkLst>
          <pc:docMk/>
          <pc:sldMk cId="0" sldId="280"/>
        </pc:sldMkLst>
        <pc:spChg chg="mod ord">
          <ac:chgData name="Catalano Marco" userId="91b57f96-32c2-4d5e-8986-a6574697bb07" providerId="ADAL" clId="{F896969F-DF0D-4CBE-9EC0-2C0BB48436D3}" dt="2026-06-23T17:29:04.506" v="77" actId="27636"/>
          <ac:spMkLst>
            <pc:docMk/>
            <pc:sldMk cId="0" sldId="280"/>
            <ac:spMk id="3" creationId="{2EF1E508-015D-9066-42DB-FD71734B5D1A}"/>
          </ac:spMkLst>
        </pc:spChg>
        <pc:spChg chg="add mod ord">
          <ac:chgData name="Catalano Marco" userId="91b57f96-32c2-4d5e-8986-a6574697bb07" providerId="ADAL" clId="{F896969F-DF0D-4CBE-9EC0-2C0BB48436D3}" dt="2026-06-23T17:29:04.474" v="76" actId="700"/>
          <ac:spMkLst>
            <pc:docMk/>
            <pc:sldMk cId="0" sldId="280"/>
            <ac:spMk id="4" creationId="{2F1225B3-1A7B-0291-C486-980C81F3ED15}"/>
          </ac:spMkLst>
        </pc:spChg>
        <pc:picChg chg="add mod">
          <ac:chgData name="Catalano Marco" userId="91b57f96-32c2-4d5e-8986-a6574697bb07" providerId="ADAL" clId="{F896969F-DF0D-4CBE-9EC0-2C0BB48436D3}" dt="2026-06-23T17:29:01.139" v="75"/>
          <ac:picMkLst>
            <pc:docMk/>
            <pc:sldMk cId="0" sldId="280"/>
            <ac:picMk id="2" creationId="{37148024-2281-ABC7-0A99-5DD573E6D43D}"/>
          </ac:picMkLst>
        </pc:picChg>
        <pc:picChg chg="add mod">
          <ac:chgData name="Catalano Marco" userId="91b57f96-32c2-4d5e-8986-a6574697bb07" providerId="ADAL" clId="{F896969F-DF0D-4CBE-9EC0-2C0BB48436D3}" dt="2026-06-23T17:35:54.776" v="236"/>
          <ac:picMkLst>
            <pc:docMk/>
            <pc:sldMk cId="0" sldId="280"/>
            <ac:picMk id="5" creationId="{512E8327-DE67-A39E-7FAD-FD870E40B79A}"/>
          </ac:picMkLst>
        </pc:picChg>
      </pc:sldChg>
      <pc:sldChg chg="addSp modSp add mod modClrScheme chgLayout">
        <pc:chgData name="Catalano Marco" userId="91b57f96-32c2-4d5e-8986-a6574697bb07" providerId="ADAL" clId="{F896969F-DF0D-4CBE-9EC0-2C0BB48436D3}" dt="2026-06-23T17:35:59.391" v="237"/>
        <pc:sldMkLst>
          <pc:docMk/>
          <pc:sldMk cId="0" sldId="281"/>
        </pc:sldMkLst>
        <pc:spChg chg="mod ord">
          <ac:chgData name="Catalano Marco" userId="91b57f96-32c2-4d5e-8986-a6574697bb07" providerId="ADAL" clId="{F896969F-DF0D-4CBE-9EC0-2C0BB48436D3}" dt="2026-06-23T17:29:11.254" v="79" actId="700"/>
          <ac:spMkLst>
            <pc:docMk/>
            <pc:sldMk cId="0" sldId="281"/>
            <ac:spMk id="3" creationId="{D7D491F7-0D60-714A-67BC-31345C837255}"/>
          </ac:spMkLst>
        </pc:spChg>
        <pc:spChg chg="add mod ord">
          <ac:chgData name="Catalano Marco" userId="91b57f96-32c2-4d5e-8986-a6574697bb07" providerId="ADAL" clId="{F896969F-DF0D-4CBE-9EC0-2C0BB48436D3}" dt="2026-06-23T17:29:11.254" v="79" actId="700"/>
          <ac:spMkLst>
            <pc:docMk/>
            <pc:sldMk cId="0" sldId="281"/>
            <ac:spMk id="4" creationId="{2AC27C37-0A93-6B7C-9773-39D0B2A995AA}"/>
          </ac:spMkLst>
        </pc:spChg>
        <pc:picChg chg="add mod">
          <ac:chgData name="Catalano Marco" userId="91b57f96-32c2-4d5e-8986-a6574697bb07" providerId="ADAL" clId="{F896969F-DF0D-4CBE-9EC0-2C0BB48436D3}" dt="2026-06-23T17:29:08.204" v="78"/>
          <ac:picMkLst>
            <pc:docMk/>
            <pc:sldMk cId="0" sldId="281"/>
            <ac:picMk id="2" creationId="{F1F0B2D6-ADB4-88A1-FD6D-DA0BE35FA1A8}"/>
          </ac:picMkLst>
        </pc:picChg>
        <pc:picChg chg="add mod">
          <ac:chgData name="Catalano Marco" userId="91b57f96-32c2-4d5e-8986-a6574697bb07" providerId="ADAL" clId="{F896969F-DF0D-4CBE-9EC0-2C0BB48436D3}" dt="2026-06-23T17:35:59.391" v="237"/>
          <ac:picMkLst>
            <pc:docMk/>
            <pc:sldMk cId="0" sldId="281"/>
            <ac:picMk id="5" creationId="{507E94B1-C847-49C2-5029-10373E65D7C4}"/>
          </ac:picMkLst>
        </pc:picChg>
      </pc:sldChg>
      <pc:sldChg chg="addSp modSp add mod modClrScheme chgLayout">
        <pc:chgData name="Catalano Marco" userId="91b57f96-32c2-4d5e-8986-a6574697bb07" providerId="ADAL" clId="{F896969F-DF0D-4CBE-9EC0-2C0BB48436D3}" dt="2026-06-23T17:36:07.505" v="242" actId="27636"/>
        <pc:sldMkLst>
          <pc:docMk/>
          <pc:sldMk cId="0" sldId="282"/>
        </pc:sldMkLst>
        <pc:spChg chg="mod ord">
          <ac:chgData name="Catalano Marco" userId="91b57f96-32c2-4d5e-8986-a6574697bb07" providerId="ADAL" clId="{F896969F-DF0D-4CBE-9EC0-2C0BB48436D3}" dt="2026-06-23T17:36:07.505" v="242" actId="27636"/>
          <ac:spMkLst>
            <pc:docMk/>
            <pc:sldMk cId="0" sldId="282"/>
            <ac:spMk id="3" creationId="{4CB2B1DA-B765-3973-540A-8B5EB75E981D}"/>
          </ac:spMkLst>
        </pc:spChg>
        <pc:spChg chg="add mod ord">
          <ac:chgData name="Catalano Marco" userId="91b57f96-32c2-4d5e-8986-a6574697bb07" providerId="ADAL" clId="{F896969F-DF0D-4CBE-9EC0-2C0BB48436D3}" dt="2026-06-23T17:36:05.464" v="240" actId="27636"/>
          <ac:spMkLst>
            <pc:docMk/>
            <pc:sldMk cId="0" sldId="282"/>
            <ac:spMk id="4" creationId="{9BF7E7F5-47FE-6AE5-D3F3-21C1FB3E1307}"/>
          </ac:spMkLst>
        </pc:spChg>
        <pc:picChg chg="add mod">
          <ac:chgData name="Catalano Marco" userId="91b57f96-32c2-4d5e-8986-a6574697bb07" providerId="ADAL" clId="{F896969F-DF0D-4CBE-9EC0-2C0BB48436D3}" dt="2026-06-23T17:29:15.251" v="80"/>
          <ac:picMkLst>
            <pc:docMk/>
            <pc:sldMk cId="0" sldId="282"/>
            <ac:picMk id="2" creationId="{4AD7FB1D-1295-D517-FBD5-9A848DD199A1}"/>
          </ac:picMkLst>
        </pc:picChg>
        <pc:picChg chg="add mod">
          <ac:chgData name="Catalano Marco" userId="91b57f96-32c2-4d5e-8986-a6574697bb07" providerId="ADAL" clId="{F896969F-DF0D-4CBE-9EC0-2C0BB48436D3}" dt="2026-06-23T17:36:02.640" v="238"/>
          <ac:picMkLst>
            <pc:docMk/>
            <pc:sldMk cId="0" sldId="282"/>
            <ac:picMk id="5" creationId="{31898B48-B028-BD5D-7189-D1AF44740F26}"/>
          </ac:picMkLst>
        </pc:picChg>
      </pc:sldChg>
      <pc:sldChg chg="addSp modSp add mod modClrScheme chgLayout">
        <pc:chgData name="Catalano Marco" userId="91b57f96-32c2-4d5e-8986-a6574697bb07" providerId="ADAL" clId="{F896969F-DF0D-4CBE-9EC0-2C0BB48436D3}" dt="2026-06-23T17:36:10.852" v="243"/>
        <pc:sldMkLst>
          <pc:docMk/>
          <pc:sldMk cId="0" sldId="283"/>
        </pc:sldMkLst>
        <pc:spChg chg="mod ord">
          <ac:chgData name="Catalano Marco" userId="91b57f96-32c2-4d5e-8986-a6574697bb07" providerId="ADAL" clId="{F896969F-DF0D-4CBE-9EC0-2C0BB48436D3}" dt="2026-06-23T17:29:24.382" v="85" actId="27636"/>
          <ac:spMkLst>
            <pc:docMk/>
            <pc:sldMk cId="0" sldId="283"/>
            <ac:spMk id="3" creationId="{C236C086-F8C7-E162-DDE5-48975089D35E}"/>
          </ac:spMkLst>
        </pc:spChg>
        <pc:spChg chg="add mod ord">
          <ac:chgData name="Catalano Marco" userId="91b57f96-32c2-4d5e-8986-a6574697bb07" providerId="ADAL" clId="{F896969F-DF0D-4CBE-9EC0-2C0BB48436D3}" dt="2026-06-23T17:29:24.282" v="84" actId="700"/>
          <ac:spMkLst>
            <pc:docMk/>
            <pc:sldMk cId="0" sldId="283"/>
            <ac:spMk id="4" creationId="{6CDE2D07-AEFA-282A-0C68-D1B3079E184F}"/>
          </ac:spMkLst>
        </pc:spChg>
        <pc:picChg chg="add mod">
          <ac:chgData name="Catalano Marco" userId="91b57f96-32c2-4d5e-8986-a6574697bb07" providerId="ADAL" clId="{F896969F-DF0D-4CBE-9EC0-2C0BB48436D3}" dt="2026-06-23T17:29:21.516" v="83"/>
          <ac:picMkLst>
            <pc:docMk/>
            <pc:sldMk cId="0" sldId="283"/>
            <ac:picMk id="2" creationId="{F5B35C9A-30B9-0EEE-55F3-93C3FE8248E3}"/>
          </ac:picMkLst>
        </pc:picChg>
        <pc:picChg chg="add mod">
          <ac:chgData name="Catalano Marco" userId="91b57f96-32c2-4d5e-8986-a6574697bb07" providerId="ADAL" clId="{F896969F-DF0D-4CBE-9EC0-2C0BB48436D3}" dt="2026-06-23T17:36:10.852" v="243"/>
          <ac:picMkLst>
            <pc:docMk/>
            <pc:sldMk cId="0" sldId="283"/>
            <ac:picMk id="5" creationId="{427AE378-93F5-8DF1-F721-40487A622C9B}"/>
          </ac:picMkLst>
        </pc:picChg>
      </pc:sldChg>
      <pc:sldChg chg="addSp modSp add mod modClrScheme chgLayout">
        <pc:chgData name="Catalano Marco" userId="91b57f96-32c2-4d5e-8986-a6574697bb07" providerId="ADAL" clId="{F896969F-DF0D-4CBE-9EC0-2C0BB48436D3}" dt="2026-06-23T17:36:14.017" v="244"/>
        <pc:sldMkLst>
          <pc:docMk/>
          <pc:sldMk cId="0" sldId="284"/>
        </pc:sldMkLst>
        <pc:spChg chg="mod ord">
          <ac:chgData name="Catalano Marco" userId="91b57f96-32c2-4d5e-8986-a6574697bb07" providerId="ADAL" clId="{F896969F-DF0D-4CBE-9EC0-2C0BB48436D3}" dt="2026-06-23T17:29:30.547" v="88" actId="27636"/>
          <ac:spMkLst>
            <pc:docMk/>
            <pc:sldMk cId="0" sldId="284"/>
            <ac:spMk id="3" creationId="{A8C33A84-79C5-B97E-7EDA-7391882250C4}"/>
          </ac:spMkLst>
        </pc:spChg>
        <pc:spChg chg="add mod ord">
          <ac:chgData name="Catalano Marco" userId="91b57f96-32c2-4d5e-8986-a6574697bb07" providerId="ADAL" clId="{F896969F-DF0D-4CBE-9EC0-2C0BB48436D3}" dt="2026-06-23T17:29:30.453" v="87" actId="700"/>
          <ac:spMkLst>
            <pc:docMk/>
            <pc:sldMk cId="0" sldId="284"/>
            <ac:spMk id="4" creationId="{5AD61B70-652D-FFBA-966D-E9E58232EABB}"/>
          </ac:spMkLst>
        </pc:spChg>
        <pc:picChg chg="add mod">
          <ac:chgData name="Catalano Marco" userId="91b57f96-32c2-4d5e-8986-a6574697bb07" providerId="ADAL" clId="{F896969F-DF0D-4CBE-9EC0-2C0BB48436D3}" dt="2026-06-23T17:29:27.281" v="86"/>
          <ac:picMkLst>
            <pc:docMk/>
            <pc:sldMk cId="0" sldId="284"/>
            <ac:picMk id="2" creationId="{7B3EC00D-5BED-DCCB-1454-A7C6E1E36263}"/>
          </ac:picMkLst>
        </pc:picChg>
        <pc:picChg chg="add mod">
          <ac:chgData name="Catalano Marco" userId="91b57f96-32c2-4d5e-8986-a6574697bb07" providerId="ADAL" clId="{F896969F-DF0D-4CBE-9EC0-2C0BB48436D3}" dt="2026-06-23T17:36:14.017" v="244"/>
          <ac:picMkLst>
            <pc:docMk/>
            <pc:sldMk cId="0" sldId="284"/>
            <ac:picMk id="5" creationId="{9192DAAA-F7B8-E910-F3CE-6A31E9F2DFA9}"/>
          </ac:picMkLst>
        </pc:picChg>
      </pc:sldChg>
      <pc:sldChg chg="addSp modSp add mod modClrScheme chgLayout">
        <pc:chgData name="Catalano Marco" userId="91b57f96-32c2-4d5e-8986-a6574697bb07" providerId="ADAL" clId="{F896969F-DF0D-4CBE-9EC0-2C0BB48436D3}" dt="2026-06-23T17:36:16.983" v="245"/>
        <pc:sldMkLst>
          <pc:docMk/>
          <pc:sldMk cId="1113598326" sldId="288"/>
        </pc:sldMkLst>
        <pc:spChg chg="mod ord">
          <ac:chgData name="Catalano Marco" userId="91b57f96-32c2-4d5e-8986-a6574697bb07" providerId="ADAL" clId="{F896969F-DF0D-4CBE-9EC0-2C0BB48436D3}" dt="2026-06-23T17:29:42.741" v="93" actId="27636"/>
          <ac:spMkLst>
            <pc:docMk/>
            <pc:sldMk cId="1113598326" sldId="288"/>
            <ac:spMk id="2" creationId="{C047C726-802A-3319-43DE-9FFD09C3B039}"/>
          </ac:spMkLst>
        </pc:spChg>
        <pc:spChg chg="mod ord">
          <ac:chgData name="Catalano Marco" userId="91b57f96-32c2-4d5e-8986-a6574697bb07" providerId="ADAL" clId="{F896969F-DF0D-4CBE-9EC0-2C0BB48436D3}" dt="2026-06-23T17:29:44.891" v="95" actId="27636"/>
          <ac:spMkLst>
            <pc:docMk/>
            <pc:sldMk cId="1113598326" sldId="288"/>
            <ac:spMk id="3" creationId="{90346FF9-99DE-0697-124D-04DDAC7BDD46}"/>
          </ac:spMkLst>
        </pc:spChg>
        <pc:picChg chg="add mod">
          <ac:chgData name="Catalano Marco" userId="91b57f96-32c2-4d5e-8986-a6574697bb07" providerId="ADAL" clId="{F896969F-DF0D-4CBE-9EC0-2C0BB48436D3}" dt="2026-06-23T17:29:36.027" v="89"/>
          <ac:picMkLst>
            <pc:docMk/>
            <pc:sldMk cId="1113598326" sldId="288"/>
            <ac:picMk id="4" creationId="{40091674-E927-EFC7-D6CE-63ECE4986276}"/>
          </ac:picMkLst>
        </pc:picChg>
        <pc:picChg chg="add mod">
          <ac:chgData name="Catalano Marco" userId="91b57f96-32c2-4d5e-8986-a6574697bb07" providerId="ADAL" clId="{F896969F-DF0D-4CBE-9EC0-2C0BB48436D3}" dt="2026-06-23T17:36:16.983" v="245"/>
          <ac:picMkLst>
            <pc:docMk/>
            <pc:sldMk cId="1113598326" sldId="288"/>
            <ac:picMk id="5" creationId="{A75CC3BC-0FF6-426A-D443-94A539BF0F4D}"/>
          </ac:picMkLst>
        </pc:picChg>
      </pc:sldChg>
      <pc:sldChg chg="addSp modSp add mod modClrScheme chgLayout">
        <pc:chgData name="Catalano Marco" userId="91b57f96-32c2-4d5e-8986-a6574697bb07" providerId="ADAL" clId="{F896969F-DF0D-4CBE-9EC0-2C0BB48436D3}" dt="2026-06-23T17:36:21.781" v="246"/>
        <pc:sldMkLst>
          <pc:docMk/>
          <pc:sldMk cId="0" sldId="289"/>
        </pc:sldMkLst>
        <pc:spChg chg="mod ord">
          <ac:chgData name="Catalano Marco" userId="91b57f96-32c2-4d5e-8986-a6574697bb07" providerId="ADAL" clId="{F896969F-DF0D-4CBE-9EC0-2C0BB48436D3}" dt="2026-06-23T17:29:51.139" v="98" actId="27636"/>
          <ac:spMkLst>
            <pc:docMk/>
            <pc:sldMk cId="0" sldId="289"/>
            <ac:spMk id="3" creationId="{E78CFFAF-A7D0-B016-1E7D-1F6994CCEFA5}"/>
          </ac:spMkLst>
        </pc:spChg>
        <pc:spChg chg="add mod ord">
          <ac:chgData name="Catalano Marco" userId="91b57f96-32c2-4d5e-8986-a6574697bb07" providerId="ADAL" clId="{F896969F-DF0D-4CBE-9EC0-2C0BB48436D3}" dt="2026-06-23T17:29:51.075" v="97" actId="700"/>
          <ac:spMkLst>
            <pc:docMk/>
            <pc:sldMk cId="0" sldId="289"/>
            <ac:spMk id="4" creationId="{7F73FFE9-9BA6-6FFE-88A1-1B3B8395E987}"/>
          </ac:spMkLst>
        </pc:spChg>
        <pc:picChg chg="add mod">
          <ac:chgData name="Catalano Marco" userId="91b57f96-32c2-4d5e-8986-a6574697bb07" providerId="ADAL" clId="{F896969F-DF0D-4CBE-9EC0-2C0BB48436D3}" dt="2026-06-23T17:29:48.172" v="96"/>
          <ac:picMkLst>
            <pc:docMk/>
            <pc:sldMk cId="0" sldId="289"/>
            <ac:picMk id="2" creationId="{F00EB3B7-DCA5-ECA6-63ED-410A8AB12156}"/>
          </ac:picMkLst>
        </pc:picChg>
        <pc:picChg chg="add mod">
          <ac:chgData name="Catalano Marco" userId="91b57f96-32c2-4d5e-8986-a6574697bb07" providerId="ADAL" clId="{F896969F-DF0D-4CBE-9EC0-2C0BB48436D3}" dt="2026-06-23T17:36:21.781" v="246"/>
          <ac:picMkLst>
            <pc:docMk/>
            <pc:sldMk cId="0" sldId="289"/>
            <ac:picMk id="5" creationId="{BEFDE1BD-245C-ACB4-C210-072E0599488F}"/>
          </ac:picMkLst>
        </pc:picChg>
      </pc:sldChg>
      <pc:sldChg chg="addSp delSp modSp add mod modClrScheme chgLayout">
        <pc:chgData name="Catalano Marco" userId="91b57f96-32c2-4d5e-8986-a6574697bb07" providerId="ADAL" clId="{F896969F-DF0D-4CBE-9EC0-2C0BB48436D3}" dt="2026-06-23T17:36:24.578" v="247"/>
        <pc:sldMkLst>
          <pc:docMk/>
          <pc:sldMk cId="1490541932" sldId="290"/>
        </pc:sldMkLst>
        <pc:spChg chg="mod ord">
          <ac:chgData name="Catalano Marco" userId="91b57f96-32c2-4d5e-8986-a6574697bb07" providerId="ADAL" clId="{F896969F-DF0D-4CBE-9EC0-2C0BB48436D3}" dt="2026-06-23T17:29:58.084" v="101" actId="27636"/>
          <ac:spMkLst>
            <pc:docMk/>
            <pc:sldMk cId="1490541932" sldId="290"/>
            <ac:spMk id="3" creationId="{D867DD59-1B96-3F93-F596-A7E7EBFD43BB}"/>
          </ac:spMkLst>
        </pc:spChg>
        <pc:spChg chg="add mod ord">
          <ac:chgData name="Catalano Marco" userId="91b57f96-32c2-4d5e-8986-a6574697bb07" providerId="ADAL" clId="{F896969F-DF0D-4CBE-9EC0-2C0BB48436D3}" dt="2026-06-23T17:29:58.020" v="100" actId="700"/>
          <ac:spMkLst>
            <pc:docMk/>
            <pc:sldMk cId="1490541932" sldId="290"/>
            <ac:spMk id="5" creationId="{610F213E-8D2F-0439-8637-17D776E47D9A}"/>
          </ac:spMkLst>
        </pc:spChg>
        <pc:picChg chg="add mod">
          <ac:chgData name="Catalano Marco" userId="91b57f96-32c2-4d5e-8986-a6574697bb07" providerId="ADAL" clId="{F896969F-DF0D-4CBE-9EC0-2C0BB48436D3}" dt="2026-06-23T17:29:54.669" v="99"/>
          <ac:picMkLst>
            <pc:docMk/>
            <pc:sldMk cId="1490541932" sldId="290"/>
            <ac:picMk id="4" creationId="{728D3CF1-8D31-492C-5F10-2D20942EE28B}"/>
          </ac:picMkLst>
        </pc:picChg>
        <pc:picChg chg="add mod">
          <ac:chgData name="Catalano Marco" userId="91b57f96-32c2-4d5e-8986-a6574697bb07" providerId="ADAL" clId="{F896969F-DF0D-4CBE-9EC0-2C0BB48436D3}" dt="2026-06-23T17:36:24.578" v="247"/>
          <ac:picMkLst>
            <pc:docMk/>
            <pc:sldMk cId="1490541932" sldId="290"/>
            <ac:picMk id="6" creationId="{3DC174F4-C92A-2D98-D9F3-4519097D58C3}"/>
          </ac:picMkLst>
        </pc:picChg>
      </pc:sldChg>
      <pc:sldChg chg="addSp delSp modSp add mod modClrScheme chgLayout">
        <pc:chgData name="Catalano Marco" userId="91b57f96-32c2-4d5e-8986-a6574697bb07" providerId="ADAL" clId="{F896969F-DF0D-4CBE-9EC0-2C0BB48436D3}" dt="2026-06-23T17:36:27.763" v="248"/>
        <pc:sldMkLst>
          <pc:docMk/>
          <pc:sldMk cId="840478428" sldId="291"/>
        </pc:sldMkLst>
        <pc:spChg chg="mod ord">
          <ac:chgData name="Catalano Marco" userId="91b57f96-32c2-4d5e-8986-a6574697bb07" providerId="ADAL" clId="{F896969F-DF0D-4CBE-9EC0-2C0BB48436D3}" dt="2026-06-23T17:30:04.750" v="104" actId="27636"/>
          <ac:spMkLst>
            <pc:docMk/>
            <pc:sldMk cId="840478428" sldId="291"/>
            <ac:spMk id="3" creationId="{7EBEFA05-9D4C-9819-2CCF-5DEA3EC47B36}"/>
          </ac:spMkLst>
        </pc:spChg>
        <pc:spChg chg="add mod ord">
          <ac:chgData name="Catalano Marco" userId="91b57f96-32c2-4d5e-8986-a6574697bb07" providerId="ADAL" clId="{F896969F-DF0D-4CBE-9EC0-2C0BB48436D3}" dt="2026-06-23T17:30:04.685" v="103" actId="700"/>
          <ac:spMkLst>
            <pc:docMk/>
            <pc:sldMk cId="840478428" sldId="291"/>
            <ac:spMk id="5" creationId="{427E4A0A-9AE6-8B20-15C3-636B930A8E20}"/>
          </ac:spMkLst>
        </pc:spChg>
        <pc:picChg chg="add mod">
          <ac:chgData name="Catalano Marco" userId="91b57f96-32c2-4d5e-8986-a6574697bb07" providerId="ADAL" clId="{F896969F-DF0D-4CBE-9EC0-2C0BB48436D3}" dt="2026-06-23T17:30:01.534" v="102"/>
          <ac:picMkLst>
            <pc:docMk/>
            <pc:sldMk cId="840478428" sldId="291"/>
            <ac:picMk id="4" creationId="{F35B620F-7D08-16A6-BC79-09F57EADB0B5}"/>
          </ac:picMkLst>
        </pc:picChg>
        <pc:picChg chg="add mod">
          <ac:chgData name="Catalano Marco" userId="91b57f96-32c2-4d5e-8986-a6574697bb07" providerId="ADAL" clId="{F896969F-DF0D-4CBE-9EC0-2C0BB48436D3}" dt="2026-06-23T17:36:27.763" v="248"/>
          <ac:picMkLst>
            <pc:docMk/>
            <pc:sldMk cId="840478428" sldId="291"/>
            <ac:picMk id="6" creationId="{BD740FA8-FB8E-DCBA-0802-80F25147CC2C}"/>
          </ac:picMkLst>
        </pc:picChg>
      </pc:sldChg>
      <pc:sldChg chg="addSp delSp modSp add mod modClrScheme chgLayout">
        <pc:chgData name="Catalano Marco" userId="91b57f96-32c2-4d5e-8986-a6574697bb07" providerId="ADAL" clId="{F896969F-DF0D-4CBE-9EC0-2C0BB48436D3}" dt="2026-06-23T17:36:30.894" v="249"/>
        <pc:sldMkLst>
          <pc:docMk/>
          <pc:sldMk cId="1519811076" sldId="292"/>
        </pc:sldMkLst>
        <pc:spChg chg="mod ord">
          <ac:chgData name="Catalano Marco" userId="91b57f96-32c2-4d5e-8986-a6574697bb07" providerId="ADAL" clId="{F896969F-DF0D-4CBE-9EC0-2C0BB48436D3}" dt="2026-06-23T17:30:12.531" v="107" actId="27636"/>
          <ac:spMkLst>
            <pc:docMk/>
            <pc:sldMk cId="1519811076" sldId="292"/>
            <ac:spMk id="3" creationId="{94D6BBC5-34A9-13DA-0E7C-AF814B379144}"/>
          </ac:spMkLst>
        </pc:spChg>
        <pc:spChg chg="add mod ord">
          <ac:chgData name="Catalano Marco" userId="91b57f96-32c2-4d5e-8986-a6574697bb07" providerId="ADAL" clId="{F896969F-DF0D-4CBE-9EC0-2C0BB48436D3}" dt="2026-06-23T17:30:12.480" v="106" actId="700"/>
          <ac:spMkLst>
            <pc:docMk/>
            <pc:sldMk cId="1519811076" sldId="292"/>
            <ac:spMk id="5" creationId="{97530FE3-6AD4-9AC0-C79B-31D4DDBFBDF3}"/>
          </ac:spMkLst>
        </pc:spChg>
        <pc:picChg chg="add mod">
          <ac:chgData name="Catalano Marco" userId="91b57f96-32c2-4d5e-8986-a6574697bb07" providerId="ADAL" clId="{F896969F-DF0D-4CBE-9EC0-2C0BB48436D3}" dt="2026-06-23T17:30:09.364" v="105"/>
          <ac:picMkLst>
            <pc:docMk/>
            <pc:sldMk cId="1519811076" sldId="292"/>
            <ac:picMk id="4" creationId="{FE85B202-5102-E35A-FC12-DAF0516AB899}"/>
          </ac:picMkLst>
        </pc:picChg>
        <pc:picChg chg="add mod">
          <ac:chgData name="Catalano Marco" userId="91b57f96-32c2-4d5e-8986-a6574697bb07" providerId="ADAL" clId="{F896969F-DF0D-4CBE-9EC0-2C0BB48436D3}" dt="2026-06-23T17:36:30.894" v="249"/>
          <ac:picMkLst>
            <pc:docMk/>
            <pc:sldMk cId="1519811076" sldId="292"/>
            <ac:picMk id="6" creationId="{42AAA82D-747D-14C7-FA19-1FC7BAEEC761}"/>
          </ac:picMkLst>
        </pc:picChg>
      </pc:sldChg>
      <pc:sldChg chg="addSp delSp modSp add mod modClrScheme chgLayout">
        <pc:chgData name="Catalano Marco" userId="91b57f96-32c2-4d5e-8986-a6574697bb07" providerId="ADAL" clId="{F896969F-DF0D-4CBE-9EC0-2C0BB48436D3}" dt="2026-06-23T17:36:34.942" v="250"/>
        <pc:sldMkLst>
          <pc:docMk/>
          <pc:sldMk cId="2676087419" sldId="293"/>
        </pc:sldMkLst>
        <pc:spChg chg="mod ord">
          <ac:chgData name="Catalano Marco" userId="91b57f96-32c2-4d5e-8986-a6574697bb07" providerId="ADAL" clId="{F896969F-DF0D-4CBE-9EC0-2C0BB48436D3}" dt="2026-06-23T17:30:19.244" v="110" actId="27636"/>
          <ac:spMkLst>
            <pc:docMk/>
            <pc:sldMk cId="2676087419" sldId="293"/>
            <ac:spMk id="3" creationId="{4991720E-5083-A2A4-B1F0-00785E373521}"/>
          </ac:spMkLst>
        </pc:spChg>
        <pc:spChg chg="add mod ord">
          <ac:chgData name="Catalano Marco" userId="91b57f96-32c2-4d5e-8986-a6574697bb07" providerId="ADAL" clId="{F896969F-DF0D-4CBE-9EC0-2C0BB48436D3}" dt="2026-06-23T17:30:19.177" v="109" actId="700"/>
          <ac:spMkLst>
            <pc:docMk/>
            <pc:sldMk cId="2676087419" sldId="293"/>
            <ac:spMk id="5" creationId="{667EEBF6-8544-8BA7-C3CF-0826DA5763EC}"/>
          </ac:spMkLst>
        </pc:spChg>
        <pc:picChg chg="add mod">
          <ac:chgData name="Catalano Marco" userId="91b57f96-32c2-4d5e-8986-a6574697bb07" providerId="ADAL" clId="{F896969F-DF0D-4CBE-9EC0-2C0BB48436D3}" dt="2026-06-23T17:30:16.346" v="108"/>
          <ac:picMkLst>
            <pc:docMk/>
            <pc:sldMk cId="2676087419" sldId="293"/>
            <ac:picMk id="4" creationId="{76B1E134-8CCF-1B5E-2BBB-A2AFDA550A85}"/>
          </ac:picMkLst>
        </pc:picChg>
        <pc:picChg chg="add mod">
          <ac:chgData name="Catalano Marco" userId="91b57f96-32c2-4d5e-8986-a6574697bb07" providerId="ADAL" clId="{F896969F-DF0D-4CBE-9EC0-2C0BB48436D3}" dt="2026-06-23T17:36:34.942" v="250"/>
          <ac:picMkLst>
            <pc:docMk/>
            <pc:sldMk cId="2676087419" sldId="293"/>
            <ac:picMk id="6" creationId="{E5E4D6BA-E23B-53D1-BB78-4FA8153E856B}"/>
          </ac:picMkLst>
        </pc:picChg>
      </pc:sldChg>
      <pc:sldChg chg="addSp delSp modSp add mod modClrScheme chgLayout">
        <pc:chgData name="Catalano Marco" userId="91b57f96-32c2-4d5e-8986-a6574697bb07" providerId="ADAL" clId="{F896969F-DF0D-4CBE-9EC0-2C0BB48436D3}" dt="2026-06-23T17:36:38.641" v="251"/>
        <pc:sldMkLst>
          <pc:docMk/>
          <pc:sldMk cId="341872254" sldId="294"/>
        </pc:sldMkLst>
        <pc:spChg chg="mod ord">
          <ac:chgData name="Catalano Marco" userId="91b57f96-32c2-4d5e-8986-a6574697bb07" providerId="ADAL" clId="{F896969F-DF0D-4CBE-9EC0-2C0BB48436D3}" dt="2026-06-23T17:30:26.658" v="113" actId="27636"/>
          <ac:spMkLst>
            <pc:docMk/>
            <pc:sldMk cId="341872254" sldId="294"/>
            <ac:spMk id="3" creationId="{CE3BA4BF-6E89-E6AC-5A67-DE66FE57ADA2}"/>
          </ac:spMkLst>
        </pc:spChg>
        <pc:spChg chg="add mod ord">
          <ac:chgData name="Catalano Marco" userId="91b57f96-32c2-4d5e-8986-a6574697bb07" providerId="ADAL" clId="{F896969F-DF0D-4CBE-9EC0-2C0BB48436D3}" dt="2026-06-23T17:30:26.591" v="112" actId="700"/>
          <ac:spMkLst>
            <pc:docMk/>
            <pc:sldMk cId="341872254" sldId="294"/>
            <ac:spMk id="5" creationId="{F3853F5D-969A-DDAF-D373-497736554015}"/>
          </ac:spMkLst>
        </pc:spChg>
        <pc:picChg chg="add mod">
          <ac:chgData name="Catalano Marco" userId="91b57f96-32c2-4d5e-8986-a6574697bb07" providerId="ADAL" clId="{F896969F-DF0D-4CBE-9EC0-2C0BB48436D3}" dt="2026-06-23T17:30:23.593" v="111"/>
          <ac:picMkLst>
            <pc:docMk/>
            <pc:sldMk cId="341872254" sldId="294"/>
            <ac:picMk id="4" creationId="{F841D2E4-BB41-09D6-4238-1CCC0AD8F1DF}"/>
          </ac:picMkLst>
        </pc:picChg>
        <pc:picChg chg="add mod">
          <ac:chgData name="Catalano Marco" userId="91b57f96-32c2-4d5e-8986-a6574697bb07" providerId="ADAL" clId="{F896969F-DF0D-4CBE-9EC0-2C0BB48436D3}" dt="2026-06-23T17:36:38.641" v="251"/>
          <ac:picMkLst>
            <pc:docMk/>
            <pc:sldMk cId="341872254" sldId="294"/>
            <ac:picMk id="6" creationId="{89FC4A8D-5836-8063-7689-37CB57E4A2B5}"/>
          </ac:picMkLst>
        </pc:picChg>
      </pc:sldChg>
      <pc:sldChg chg="addSp delSp modSp add mod modClrScheme chgLayout">
        <pc:chgData name="Catalano Marco" userId="91b57f96-32c2-4d5e-8986-a6574697bb07" providerId="ADAL" clId="{F896969F-DF0D-4CBE-9EC0-2C0BB48436D3}" dt="2026-06-23T17:36:41.940" v="252"/>
        <pc:sldMkLst>
          <pc:docMk/>
          <pc:sldMk cId="3373496528" sldId="295"/>
        </pc:sldMkLst>
        <pc:spChg chg="mod ord">
          <ac:chgData name="Catalano Marco" userId="91b57f96-32c2-4d5e-8986-a6574697bb07" providerId="ADAL" clId="{F896969F-DF0D-4CBE-9EC0-2C0BB48436D3}" dt="2026-06-23T17:30:32.922" v="116" actId="27636"/>
          <ac:spMkLst>
            <pc:docMk/>
            <pc:sldMk cId="3373496528" sldId="295"/>
            <ac:spMk id="3" creationId="{1A1B2AEE-F3CC-E71C-C36F-42232E357973}"/>
          </ac:spMkLst>
        </pc:spChg>
        <pc:spChg chg="add mod ord">
          <ac:chgData name="Catalano Marco" userId="91b57f96-32c2-4d5e-8986-a6574697bb07" providerId="ADAL" clId="{F896969F-DF0D-4CBE-9EC0-2C0BB48436D3}" dt="2026-06-23T17:30:32.872" v="115" actId="700"/>
          <ac:spMkLst>
            <pc:docMk/>
            <pc:sldMk cId="3373496528" sldId="295"/>
            <ac:spMk id="5" creationId="{89183115-BEB5-AD3A-62CC-CA92075FF788}"/>
          </ac:spMkLst>
        </pc:spChg>
        <pc:picChg chg="add mod">
          <ac:chgData name="Catalano Marco" userId="91b57f96-32c2-4d5e-8986-a6574697bb07" providerId="ADAL" clId="{F896969F-DF0D-4CBE-9EC0-2C0BB48436D3}" dt="2026-06-23T17:30:29.973" v="114"/>
          <ac:picMkLst>
            <pc:docMk/>
            <pc:sldMk cId="3373496528" sldId="295"/>
            <ac:picMk id="4" creationId="{C83B37F5-CA95-4EBA-0716-E64C6465540A}"/>
          </ac:picMkLst>
        </pc:picChg>
        <pc:picChg chg="add mod">
          <ac:chgData name="Catalano Marco" userId="91b57f96-32c2-4d5e-8986-a6574697bb07" providerId="ADAL" clId="{F896969F-DF0D-4CBE-9EC0-2C0BB48436D3}" dt="2026-06-23T17:36:41.940" v="252"/>
          <ac:picMkLst>
            <pc:docMk/>
            <pc:sldMk cId="3373496528" sldId="295"/>
            <ac:picMk id="6" creationId="{4275768A-B1FE-A35D-C844-D286446E22C3}"/>
          </ac:picMkLst>
        </pc:picChg>
      </pc:sldChg>
      <pc:sldChg chg="addSp delSp modSp add mod">
        <pc:chgData name="Catalano Marco" userId="91b57f96-32c2-4d5e-8986-a6574697bb07" providerId="ADAL" clId="{F896969F-DF0D-4CBE-9EC0-2C0BB48436D3}" dt="2026-06-23T17:36:46.038" v="253"/>
        <pc:sldMkLst>
          <pc:docMk/>
          <pc:sldMk cId="0" sldId="301"/>
        </pc:sldMkLst>
        <pc:spChg chg="mod">
          <ac:chgData name="Catalano Marco" userId="91b57f96-32c2-4d5e-8986-a6574697bb07" providerId="ADAL" clId="{F896969F-DF0D-4CBE-9EC0-2C0BB48436D3}" dt="2026-06-23T17:27:41.856" v="45" actId="27636"/>
          <ac:spMkLst>
            <pc:docMk/>
            <pc:sldMk cId="0" sldId="301"/>
            <ac:spMk id="6146" creationId="{F22D7285-EC61-0F4B-4396-3DCCB115AACF}"/>
          </ac:spMkLst>
        </pc:spChg>
        <pc:picChg chg="add mod">
          <ac:chgData name="Catalano Marco" userId="91b57f96-32c2-4d5e-8986-a6574697bb07" providerId="ADAL" clId="{F896969F-DF0D-4CBE-9EC0-2C0BB48436D3}" dt="2026-06-23T17:31:06.892" v="121"/>
          <ac:picMkLst>
            <pc:docMk/>
            <pc:sldMk cId="0" sldId="301"/>
            <ac:picMk id="2" creationId="{90BF30F9-F2ED-4CFB-C106-10DA528EFB2F}"/>
          </ac:picMkLst>
        </pc:picChg>
        <pc:picChg chg="add mod">
          <ac:chgData name="Catalano Marco" userId="91b57f96-32c2-4d5e-8986-a6574697bb07" providerId="ADAL" clId="{F896969F-DF0D-4CBE-9EC0-2C0BB48436D3}" dt="2026-06-23T17:36:46.038" v="253"/>
          <ac:picMkLst>
            <pc:docMk/>
            <pc:sldMk cId="0" sldId="301"/>
            <ac:picMk id="3" creationId="{EAFCF858-1CC8-6CD4-30A4-329ED03B2D19}"/>
          </ac:picMkLst>
        </pc:picChg>
      </pc:sldChg>
      <pc:sldChg chg="addSp delSp modSp add mod modClrScheme chgLayout">
        <pc:chgData name="Catalano Marco" userId="91b57f96-32c2-4d5e-8986-a6574697bb07" providerId="ADAL" clId="{F896969F-DF0D-4CBE-9EC0-2C0BB48436D3}" dt="2026-06-23T17:36:50.053" v="254"/>
        <pc:sldMkLst>
          <pc:docMk/>
          <pc:sldMk cId="0" sldId="302"/>
        </pc:sldMkLst>
        <pc:spChg chg="mod ord">
          <ac:chgData name="Catalano Marco" userId="91b57f96-32c2-4d5e-8986-a6574697bb07" providerId="ADAL" clId="{F896969F-DF0D-4CBE-9EC0-2C0BB48436D3}" dt="2026-06-23T17:31:18.370" v="125" actId="700"/>
          <ac:spMkLst>
            <pc:docMk/>
            <pc:sldMk cId="0" sldId="302"/>
            <ac:spMk id="2" creationId="{6550EDEE-F24F-6FEF-9E3F-444B908DB061}"/>
          </ac:spMkLst>
        </pc:spChg>
        <pc:spChg chg="mod ord">
          <ac:chgData name="Catalano Marco" userId="91b57f96-32c2-4d5e-8986-a6574697bb07" providerId="ADAL" clId="{F896969F-DF0D-4CBE-9EC0-2C0BB48436D3}" dt="2026-06-23T17:31:18.438" v="126" actId="27636"/>
          <ac:spMkLst>
            <pc:docMk/>
            <pc:sldMk cId="0" sldId="302"/>
            <ac:spMk id="3" creationId="{BE0009A1-5F19-9E4C-8916-A686BDE075DC}"/>
          </ac:spMkLst>
        </pc:spChg>
        <pc:spChg chg="mod ord">
          <ac:chgData name="Catalano Marco" userId="91b57f96-32c2-4d5e-8986-a6574697bb07" providerId="ADAL" clId="{F896969F-DF0D-4CBE-9EC0-2C0BB48436D3}" dt="2026-06-23T17:31:18.370" v="125" actId="700"/>
          <ac:spMkLst>
            <pc:docMk/>
            <pc:sldMk cId="0" sldId="302"/>
            <ac:spMk id="7172" creationId="{21B0CF81-A015-6A54-D7E8-D827E883D30D}"/>
          </ac:spMkLst>
        </pc:spChg>
        <pc:picChg chg="add mod">
          <ac:chgData name="Catalano Marco" userId="91b57f96-32c2-4d5e-8986-a6574697bb07" providerId="ADAL" clId="{F896969F-DF0D-4CBE-9EC0-2C0BB48436D3}" dt="2026-06-23T17:31:15.172" v="124"/>
          <ac:picMkLst>
            <pc:docMk/>
            <pc:sldMk cId="0" sldId="302"/>
            <ac:picMk id="4" creationId="{9C266E86-2E5B-522C-E20D-B9980FFF7584}"/>
          </ac:picMkLst>
        </pc:picChg>
        <pc:picChg chg="add mod">
          <ac:chgData name="Catalano Marco" userId="91b57f96-32c2-4d5e-8986-a6574697bb07" providerId="ADAL" clId="{F896969F-DF0D-4CBE-9EC0-2C0BB48436D3}" dt="2026-06-23T17:36:50.053" v="254"/>
          <ac:picMkLst>
            <pc:docMk/>
            <pc:sldMk cId="0" sldId="302"/>
            <ac:picMk id="5" creationId="{A454A6EC-EA42-074D-5967-B956E6270952}"/>
          </ac:picMkLst>
        </pc:picChg>
      </pc:sldChg>
      <pc:sldChg chg="addSp delSp modSp add mod modClrScheme chgLayout">
        <pc:chgData name="Catalano Marco" userId="91b57f96-32c2-4d5e-8986-a6574697bb07" providerId="ADAL" clId="{F896969F-DF0D-4CBE-9EC0-2C0BB48436D3}" dt="2026-06-23T17:37:01.281" v="259" actId="27636"/>
        <pc:sldMkLst>
          <pc:docMk/>
          <pc:sldMk cId="0" sldId="303"/>
        </pc:sldMkLst>
        <pc:spChg chg="mod ord">
          <ac:chgData name="Catalano Marco" userId="91b57f96-32c2-4d5e-8986-a6574697bb07" providerId="ADAL" clId="{F896969F-DF0D-4CBE-9EC0-2C0BB48436D3}" dt="2026-06-23T17:37:01.281" v="259" actId="27636"/>
          <ac:spMkLst>
            <pc:docMk/>
            <pc:sldMk cId="0" sldId="303"/>
            <ac:spMk id="3" creationId="{9833021F-E123-C6D1-0ADA-8FEE0B054111}"/>
          </ac:spMkLst>
        </pc:spChg>
        <pc:spChg chg="mod ord">
          <ac:chgData name="Catalano Marco" userId="91b57f96-32c2-4d5e-8986-a6574697bb07" providerId="ADAL" clId="{F896969F-DF0D-4CBE-9EC0-2C0BB48436D3}" dt="2026-06-23T17:31:29.200" v="129" actId="700"/>
          <ac:spMkLst>
            <pc:docMk/>
            <pc:sldMk cId="0" sldId="303"/>
            <ac:spMk id="4" creationId="{33C9A0B9-F4A6-C26C-A5ED-6E64A9453776}"/>
          </ac:spMkLst>
        </pc:spChg>
        <pc:spChg chg="add mod ord">
          <ac:chgData name="Catalano Marco" userId="91b57f96-32c2-4d5e-8986-a6574697bb07" providerId="ADAL" clId="{F896969F-DF0D-4CBE-9EC0-2C0BB48436D3}" dt="2026-06-23T17:36:58.849" v="257" actId="27636"/>
          <ac:spMkLst>
            <pc:docMk/>
            <pc:sldMk cId="0" sldId="303"/>
            <ac:spMk id="5" creationId="{C2561CF7-4C5B-D555-9C57-709BB5FD0A93}"/>
          </ac:spMkLst>
        </pc:spChg>
        <pc:picChg chg="add mod">
          <ac:chgData name="Catalano Marco" userId="91b57f96-32c2-4d5e-8986-a6574697bb07" providerId="ADAL" clId="{F896969F-DF0D-4CBE-9EC0-2C0BB48436D3}" dt="2026-06-23T17:31:26.084" v="128"/>
          <ac:picMkLst>
            <pc:docMk/>
            <pc:sldMk cId="0" sldId="303"/>
            <ac:picMk id="2" creationId="{235EDC24-44D0-C4FE-CD31-33A79FAA984D}"/>
          </ac:picMkLst>
        </pc:picChg>
        <pc:picChg chg="add mod">
          <ac:chgData name="Catalano Marco" userId="91b57f96-32c2-4d5e-8986-a6574697bb07" providerId="ADAL" clId="{F896969F-DF0D-4CBE-9EC0-2C0BB48436D3}" dt="2026-06-23T17:36:53.785" v="255"/>
          <ac:picMkLst>
            <pc:docMk/>
            <pc:sldMk cId="0" sldId="303"/>
            <ac:picMk id="6" creationId="{81B6833E-451A-AAFB-A6EC-0C2505FD6432}"/>
          </ac:picMkLst>
        </pc:picChg>
      </pc:sldChg>
      <pc:sldChg chg="addSp delSp modSp add mod modClrScheme chgLayout">
        <pc:chgData name="Catalano Marco" userId="91b57f96-32c2-4d5e-8986-a6574697bb07" providerId="ADAL" clId="{F896969F-DF0D-4CBE-9EC0-2C0BB48436D3}" dt="2026-06-23T17:37:11.244" v="264" actId="27636"/>
        <pc:sldMkLst>
          <pc:docMk/>
          <pc:sldMk cId="0" sldId="304"/>
        </pc:sldMkLst>
        <pc:spChg chg="add mod ord">
          <ac:chgData name="Catalano Marco" userId="91b57f96-32c2-4d5e-8986-a6574697bb07" providerId="ADAL" clId="{F896969F-DF0D-4CBE-9EC0-2C0BB48436D3}" dt="2026-06-23T17:37:09.146" v="262" actId="27636"/>
          <ac:spMkLst>
            <pc:docMk/>
            <pc:sldMk cId="0" sldId="304"/>
            <ac:spMk id="3" creationId="{8D077575-42B6-264A-8135-97C08880F553}"/>
          </ac:spMkLst>
        </pc:spChg>
        <pc:spChg chg="mod ord">
          <ac:chgData name="Catalano Marco" userId="91b57f96-32c2-4d5e-8986-a6574697bb07" providerId="ADAL" clId="{F896969F-DF0D-4CBE-9EC0-2C0BB48436D3}" dt="2026-06-23T17:31:39.296" v="133" actId="700"/>
          <ac:spMkLst>
            <pc:docMk/>
            <pc:sldMk cId="0" sldId="304"/>
            <ac:spMk id="4" creationId="{77065AF9-CADE-A44D-05DD-75D2A3B4EAA2}"/>
          </ac:spMkLst>
        </pc:spChg>
        <pc:spChg chg="mod ord">
          <ac:chgData name="Catalano Marco" userId="91b57f96-32c2-4d5e-8986-a6574697bb07" providerId="ADAL" clId="{F896969F-DF0D-4CBE-9EC0-2C0BB48436D3}" dt="2026-06-23T17:37:11.244" v="264" actId="27636"/>
          <ac:spMkLst>
            <pc:docMk/>
            <pc:sldMk cId="0" sldId="304"/>
            <ac:spMk id="9219" creationId="{4898DF75-1E85-AAD9-8ACF-603427C45D05}"/>
          </ac:spMkLst>
        </pc:spChg>
        <pc:picChg chg="add mod">
          <ac:chgData name="Catalano Marco" userId="91b57f96-32c2-4d5e-8986-a6574697bb07" providerId="ADAL" clId="{F896969F-DF0D-4CBE-9EC0-2C0BB48436D3}" dt="2026-06-23T17:31:35.365" v="132"/>
          <ac:picMkLst>
            <pc:docMk/>
            <pc:sldMk cId="0" sldId="304"/>
            <ac:picMk id="2" creationId="{0CD12B41-9D3F-4144-F006-5F63B071AC6D}"/>
          </ac:picMkLst>
        </pc:picChg>
        <pc:picChg chg="add mod">
          <ac:chgData name="Catalano Marco" userId="91b57f96-32c2-4d5e-8986-a6574697bb07" providerId="ADAL" clId="{F896969F-DF0D-4CBE-9EC0-2C0BB48436D3}" dt="2026-06-23T17:37:06.944" v="260"/>
          <ac:picMkLst>
            <pc:docMk/>
            <pc:sldMk cId="0" sldId="304"/>
            <ac:picMk id="5" creationId="{0B228327-4BFC-F423-663C-173356FE5832}"/>
          </ac:picMkLst>
        </pc:picChg>
      </pc:sldChg>
      <pc:sldChg chg="addSp delSp modSp add mod modClrScheme chgLayout">
        <pc:chgData name="Catalano Marco" userId="91b57f96-32c2-4d5e-8986-a6574697bb07" providerId="ADAL" clId="{F896969F-DF0D-4CBE-9EC0-2C0BB48436D3}" dt="2026-06-23T17:37:17.658" v="267" actId="27636"/>
        <pc:sldMkLst>
          <pc:docMk/>
          <pc:sldMk cId="0" sldId="305"/>
        </pc:sldMkLst>
        <pc:spChg chg="mod ord">
          <ac:chgData name="Catalano Marco" userId="91b57f96-32c2-4d5e-8986-a6574697bb07" providerId="ADAL" clId="{F896969F-DF0D-4CBE-9EC0-2C0BB48436D3}" dt="2026-06-23T17:31:48.975" v="137" actId="700"/>
          <ac:spMkLst>
            <pc:docMk/>
            <pc:sldMk cId="0" sldId="305"/>
            <ac:spMk id="4" creationId="{714B6F9B-47E3-4758-1258-E6AEAE06B85D}"/>
          </ac:spMkLst>
        </pc:spChg>
        <pc:spChg chg="mod ord">
          <ac:chgData name="Catalano Marco" userId="91b57f96-32c2-4d5e-8986-a6574697bb07" providerId="ADAL" clId="{F896969F-DF0D-4CBE-9EC0-2C0BB48436D3}" dt="2026-06-23T17:31:48.975" v="137" actId="700"/>
          <ac:spMkLst>
            <pc:docMk/>
            <pc:sldMk cId="0" sldId="305"/>
            <ac:spMk id="10242" creationId="{9D939917-54A3-9A0C-3551-CEDC0B5B3FD8}"/>
          </ac:spMkLst>
        </pc:spChg>
        <pc:spChg chg="mod ord">
          <ac:chgData name="Catalano Marco" userId="91b57f96-32c2-4d5e-8986-a6574697bb07" providerId="ADAL" clId="{F896969F-DF0D-4CBE-9EC0-2C0BB48436D3}" dt="2026-06-23T17:37:17.658" v="267" actId="27636"/>
          <ac:spMkLst>
            <pc:docMk/>
            <pc:sldMk cId="0" sldId="305"/>
            <ac:spMk id="10243" creationId="{640AD9C7-9F70-05DE-ED25-2B6BE269D37F}"/>
          </ac:spMkLst>
        </pc:spChg>
        <pc:picChg chg="add mod">
          <ac:chgData name="Catalano Marco" userId="91b57f96-32c2-4d5e-8986-a6574697bb07" providerId="ADAL" clId="{F896969F-DF0D-4CBE-9EC0-2C0BB48436D3}" dt="2026-06-23T17:31:45.578" v="136"/>
          <ac:picMkLst>
            <pc:docMk/>
            <pc:sldMk cId="0" sldId="305"/>
            <ac:picMk id="2" creationId="{18943D54-8EB4-F205-C1DB-62A4DD4E9F76}"/>
          </ac:picMkLst>
        </pc:picChg>
        <pc:picChg chg="add mod">
          <ac:chgData name="Catalano Marco" userId="91b57f96-32c2-4d5e-8986-a6574697bb07" providerId="ADAL" clId="{F896969F-DF0D-4CBE-9EC0-2C0BB48436D3}" dt="2026-06-23T17:37:14.743" v="265"/>
          <ac:picMkLst>
            <pc:docMk/>
            <pc:sldMk cId="0" sldId="305"/>
            <ac:picMk id="3" creationId="{09B4FC27-61DD-654A-73DF-4F8877906AF2}"/>
          </ac:picMkLst>
        </pc:picChg>
      </pc:sldChg>
      <pc:sldChg chg="addSp delSp modSp add mod modClrScheme chgLayout">
        <pc:chgData name="Catalano Marco" userId="91b57f96-32c2-4d5e-8986-a6574697bb07" providerId="ADAL" clId="{F896969F-DF0D-4CBE-9EC0-2C0BB48436D3}" dt="2026-06-23T17:37:25.872" v="272" actId="27636"/>
        <pc:sldMkLst>
          <pc:docMk/>
          <pc:sldMk cId="0" sldId="306"/>
        </pc:sldMkLst>
        <pc:spChg chg="mod ord">
          <ac:chgData name="Catalano Marco" userId="91b57f96-32c2-4d5e-8986-a6574697bb07" providerId="ADAL" clId="{F896969F-DF0D-4CBE-9EC0-2C0BB48436D3}" dt="2026-06-23T17:37:25.872" v="272" actId="27636"/>
          <ac:spMkLst>
            <pc:docMk/>
            <pc:sldMk cId="0" sldId="306"/>
            <ac:spMk id="3" creationId="{B6CAD98C-BA66-6320-47AA-D810B4101BD8}"/>
          </ac:spMkLst>
        </pc:spChg>
        <pc:spChg chg="mod ord">
          <ac:chgData name="Catalano Marco" userId="91b57f96-32c2-4d5e-8986-a6574697bb07" providerId="ADAL" clId="{F896969F-DF0D-4CBE-9EC0-2C0BB48436D3}" dt="2026-06-23T17:31:57.738" v="141" actId="700"/>
          <ac:spMkLst>
            <pc:docMk/>
            <pc:sldMk cId="0" sldId="306"/>
            <ac:spMk id="4" creationId="{67D73136-2000-91EF-8C15-290630EDED49}"/>
          </ac:spMkLst>
        </pc:spChg>
        <pc:spChg chg="add mod ord">
          <ac:chgData name="Catalano Marco" userId="91b57f96-32c2-4d5e-8986-a6574697bb07" providerId="ADAL" clId="{F896969F-DF0D-4CBE-9EC0-2C0BB48436D3}" dt="2026-06-23T17:37:23.356" v="270" actId="27636"/>
          <ac:spMkLst>
            <pc:docMk/>
            <pc:sldMk cId="0" sldId="306"/>
            <ac:spMk id="5" creationId="{E7D69E35-445F-2236-0337-B8AF7C1555C8}"/>
          </ac:spMkLst>
        </pc:spChg>
        <pc:picChg chg="add mod">
          <ac:chgData name="Catalano Marco" userId="91b57f96-32c2-4d5e-8986-a6574697bb07" providerId="ADAL" clId="{F896969F-DF0D-4CBE-9EC0-2C0BB48436D3}" dt="2026-06-23T17:31:54.524" v="140"/>
          <ac:picMkLst>
            <pc:docMk/>
            <pc:sldMk cId="0" sldId="306"/>
            <ac:picMk id="2" creationId="{EB0950F2-BCDC-2A54-36BB-FBDCD1A4EFE9}"/>
          </ac:picMkLst>
        </pc:picChg>
        <pc:picChg chg="add mod">
          <ac:chgData name="Catalano Marco" userId="91b57f96-32c2-4d5e-8986-a6574697bb07" providerId="ADAL" clId="{F896969F-DF0D-4CBE-9EC0-2C0BB48436D3}" dt="2026-06-23T17:37:21.290" v="268"/>
          <ac:picMkLst>
            <pc:docMk/>
            <pc:sldMk cId="0" sldId="306"/>
            <ac:picMk id="6" creationId="{DE556F68-0A0F-FB68-F762-58D214E1AC79}"/>
          </ac:picMkLst>
        </pc:picChg>
      </pc:sldChg>
      <pc:sldChg chg="addSp delSp modSp add mod modClrScheme chgLayout">
        <pc:chgData name="Catalano Marco" userId="91b57f96-32c2-4d5e-8986-a6574697bb07" providerId="ADAL" clId="{F896969F-DF0D-4CBE-9EC0-2C0BB48436D3}" dt="2026-06-23T17:37:30.637" v="273"/>
        <pc:sldMkLst>
          <pc:docMk/>
          <pc:sldMk cId="0" sldId="307"/>
        </pc:sldMkLst>
        <pc:spChg chg="mod ord">
          <ac:chgData name="Catalano Marco" userId="91b57f96-32c2-4d5e-8986-a6574697bb07" providerId="ADAL" clId="{F896969F-DF0D-4CBE-9EC0-2C0BB48436D3}" dt="2026-06-23T17:32:06.719" v="145" actId="700"/>
          <ac:spMkLst>
            <pc:docMk/>
            <pc:sldMk cId="0" sldId="307"/>
            <ac:spMk id="12290" creationId="{D80FBE77-29C3-A39A-7EFF-D698B2562004}"/>
          </ac:spMkLst>
        </pc:spChg>
        <pc:spChg chg="mod ord">
          <ac:chgData name="Catalano Marco" userId="91b57f96-32c2-4d5e-8986-a6574697bb07" providerId="ADAL" clId="{F896969F-DF0D-4CBE-9EC0-2C0BB48436D3}" dt="2026-06-23T17:32:06.769" v="146" actId="27636"/>
          <ac:spMkLst>
            <pc:docMk/>
            <pc:sldMk cId="0" sldId="307"/>
            <ac:spMk id="12291" creationId="{CD8492FB-354F-E037-1C3C-A65E1B0069FB}"/>
          </ac:spMkLst>
        </pc:spChg>
        <pc:spChg chg="mod ord">
          <ac:chgData name="Catalano Marco" userId="91b57f96-32c2-4d5e-8986-a6574697bb07" providerId="ADAL" clId="{F896969F-DF0D-4CBE-9EC0-2C0BB48436D3}" dt="2026-06-23T17:32:06.719" v="145" actId="700"/>
          <ac:spMkLst>
            <pc:docMk/>
            <pc:sldMk cId="0" sldId="307"/>
            <ac:spMk id="12292" creationId="{7F933F97-49AD-9D41-35A7-570875430A4E}"/>
          </ac:spMkLst>
        </pc:spChg>
        <pc:picChg chg="add mod">
          <ac:chgData name="Catalano Marco" userId="91b57f96-32c2-4d5e-8986-a6574697bb07" providerId="ADAL" clId="{F896969F-DF0D-4CBE-9EC0-2C0BB48436D3}" dt="2026-06-23T17:32:03.553" v="144"/>
          <ac:picMkLst>
            <pc:docMk/>
            <pc:sldMk cId="0" sldId="307"/>
            <ac:picMk id="2" creationId="{45D5A453-4962-D6AD-0AEC-E079F9B0C0CE}"/>
          </ac:picMkLst>
        </pc:picChg>
        <pc:picChg chg="add mod">
          <ac:chgData name="Catalano Marco" userId="91b57f96-32c2-4d5e-8986-a6574697bb07" providerId="ADAL" clId="{F896969F-DF0D-4CBE-9EC0-2C0BB48436D3}" dt="2026-06-23T17:37:30.637" v="273"/>
          <ac:picMkLst>
            <pc:docMk/>
            <pc:sldMk cId="0" sldId="307"/>
            <ac:picMk id="3" creationId="{83DB19B2-455E-A2A4-696C-3EFB2785684A}"/>
          </ac:picMkLst>
        </pc:picChg>
      </pc:sldChg>
      <pc:sldChg chg="addSp delSp modSp add mod modClrScheme chgLayout">
        <pc:chgData name="Catalano Marco" userId="91b57f96-32c2-4d5e-8986-a6574697bb07" providerId="ADAL" clId="{F896969F-DF0D-4CBE-9EC0-2C0BB48436D3}" dt="2026-06-23T17:37:38.166" v="275"/>
        <pc:sldMkLst>
          <pc:docMk/>
          <pc:sldMk cId="0" sldId="308"/>
        </pc:sldMkLst>
        <pc:spChg chg="mod ord">
          <ac:chgData name="Catalano Marco" userId="91b57f96-32c2-4d5e-8986-a6574697bb07" providerId="ADAL" clId="{F896969F-DF0D-4CBE-9EC0-2C0BB48436D3}" dt="2026-06-23T17:32:28.680" v="154" actId="27636"/>
          <ac:spMkLst>
            <pc:docMk/>
            <pc:sldMk cId="0" sldId="308"/>
            <ac:spMk id="3" creationId="{3B9FB80B-CFA7-26B8-72FB-F7485E0D25AC}"/>
          </ac:spMkLst>
        </pc:spChg>
        <pc:spChg chg="add mod ord">
          <ac:chgData name="Catalano Marco" userId="91b57f96-32c2-4d5e-8986-a6574697bb07" providerId="ADAL" clId="{F896969F-DF0D-4CBE-9EC0-2C0BB48436D3}" dt="2026-06-23T17:32:28.610" v="153" actId="700"/>
          <ac:spMkLst>
            <pc:docMk/>
            <pc:sldMk cId="0" sldId="308"/>
            <ac:spMk id="4" creationId="{32DD4ECE-8839-1960-844D-453BA56F8962}"/>
          </ac:spMkLst>
        </pc:spChg>
        <pc:spChg chg="mod ord">
          <ac:chgData name="Catalano Marco" userId="91b57f96-32c2-4d5e-8986-a6574697bb07" providerId="ADAL" clId="{F896969F-DF0D-4CBE-9EC0-2C0BB48436D3}" dt="2026-06-23T17:32:28.610" v="153" actId="700"/>
          <ac:spMkLst>
            <pc:docMk/>
            <pc:sldMk cId="0" sldId="308"/>
            <ac:spMk id="14340" creationId="{1402B93E-BECB-5390-8B8B-FF074A46DA36}"/>
          </ac:spMkLst>
        </pc:spChg>
        <pc:picChg chg="add mod">
          <ac:chgData name="Catalano Marco" userId="91b57f96-32c2-4d5e-8986-a6574697bb07" providerId="ADAL" clId="{F896969F-DF0D-4CBE-9EC0-2C0BB48436D3}" dt="2026-06-23T17:32:25.711" v="152"/>
          <ac:picMkLst>
            <pc:docMk/>
            <pc:sldMk cId="0" sldId="308"/>
            <ac:picMk id="2" creationId="{778CEB26-BA09-63ED-D690-111B10D6DE0E}"/>
          </ac:picMkLst>
        </pc:picChg>
        <pc:picChg chg="add mod">
          <ac:chgData name="Catalano Marco" userId="91b57f96-32c2-4d5e-8986-a6574697bb07" providerId="ADAL" clId="{F896969F-DF0D-4CBE-9EC0-2C0BB48436D3}" dt="2026-06-23T17:37:38.166" v="275"/>
          <ac:picMkLst>
            <pc:docMk/>
            <pc:sldMk cId="0" sldId="308"/>
            <ac:picMk id="5" creationId="{BD73D490-6675-4A10-B786-01387C404976}"/>
          </ac:picMkLst>
        </pc:picChg>
      </pc:sldChg>
      <pc:sldChg chg="addSp delSp modSp add mod modClrScheme chgLayout">
        <pc:chgData name="Catalano Marco" userId="91b57f96-32c2-4d5e-8986-a6574697bb07" providerId="ADAL" clId="{F896969F-DF0D-4CBE-9EC0-2C0BB48436D3}" dt="2026-06-23T17:37:45.600" v="280" actId="27636"/>
        <pc:sldMkLst>
          <pc:docMk/>
          <pc:sldMk cId="0" sldId="309"/>
        </pc:sldMkLst>
        <pc:spChg chg="mod ord">
          <ac:chgData name="Catalano Marco" userId="91b57f96-32c2-4d5e-8986-a6574697bb07" providerId="ADAL" clId="{F896969F-DF0D-4CBE-9EC0-2C0BB48436D3}" dt="2026-06-23T17:37:45.600" v="280" actId="27636"/>
          <ac:spMkLst>
            <pc:docMk/>
            <pc:sldMk cId="0" sldId="309"/>
            <ac:spMk id="3" creationId="{D4428AC7-1BCF-9AF6-F8BE-9A14270C119F}"/>
          </ac:spMkLst>
        </pc:spChg>
        <pc:spChg chg="mod ord">
          <ac:chgData name="Catalano Marco" userId="91b57f96-32c2-4d5e-8986-a6574697bb07" providerId="ADAL" clId="{F896969F-DF0D-4CBE-9EC0-2C0BB48436D3}" dt="2026-06-23T17:37:43.331" v="278" actId="27636"/>
          <ac:spMkLst>
            <pc:docMk/>
            <pc:sldMk cId="0" sldId="309"/>
            <ac:spMk id="15362" creationId="{7C56B7D2-1DB3-E8A4-9F2B-B99611FE3EC8}"/>
          </ac:spMkLst>
        </pc:spChg>
        <pc:spChg chg="mod ord">
          <ac:chgData name="Catalano Marco" userId="91b57f96-32c2-4d5e-8986-a6574697bb07" providerId="ADAL" clId="{F896969F-DF0D-4CBE-9EC0-2C0BB48436D3}" dt="2026-06-23T17:32:37.190" v="157" actId="700"/>
          <ac:spMkLst>
            <pc:docMk/>
            <pc:sldMk cId="0" sldId="309"/>
            <ac:spMk id="15364" creationId="{E4237887-D648-6342-CA6E-F16FF8DDB164}"/>
          </ac:spMkLst>
        </pc:spChg>
        <pc:picChg chg="add mod">
          <ac:chgData name="Catalano Marco" userId="91b57f96-32c2-4d5e-8986-a6574697bb07" providerId="ADAL" clId="{F896969F-DF0D-4CBE-9EC0-2C0BB48436D3}" dt="2026-06-23T17:32:34.391" v="156"/>
          <ac:picMkLst>
            <pc:docMk/>
            <pc:sldMk cId="0" sldId="309"/>
            <ac:picMk id="2" creationId="{451F0431-FAF1-B5D2-33E8-B657024AFD15}"/>
          </ac:picMkLst>
        </pc:picChg>
        <pc:picChg chg="add mod">
          <ac:chgData name="Catalano Marco" userId="91b57f96-32c2-4d5e-8986-a6574697bb07" providerId="ADAL" clId="{F896969F-DF0D-4CBE-9EC0-2C0BB48436D3}" dt="2026-06-23T17:37:41.166" v="276"/>
          <ac:picMkLst>
            <pc:docMk/>
            <pc:sldMk cId="0" sldId="309"/>
            <ac:picMk id="4" creationId="{D64D0CBB-82E2-54FA-3641-AD56D225BD4C}"/>
          </ac:picMkLst>
        </pc:picChg>
      </pc:sldChg>
      <pc:sldChg chg="addSp delSp modSp add mod modClrScheme chgLayout">
        <pc:chgData name="Catalano Marco" userId="91b57f96-32c2-4d5e-8986-a6574697bb07" providerId="ADAL" clId="{F896969F-DF0D-4CBE-9EC0-2C0BB48436D3}" dt="2026-06-23T17:37:55.342" v="285"/>
        <pc:sldMkLst>
          <pc:docMk/>
          <pc:sldMk cId="0" sldId="310"/>
        </pc:sldMkLst>
        <pc:spChg chg="mod ord">
          <ac:chgData name="Catalano Marco" userId="91b57f96-32c2-4d5e-8986-a6574697bb07" providerId="ADAL" clId="{F896969F-DF0D-4CBE-9EC0-2C0BB48436D3}" dt="2026-06-23T17:37:53.010" v="284" actId="27636"/>
          <ac:spMkLst>
            <pc:docMk/>
            <pc:sldMk cId="0" sldId="310"/>
            <ac:spMk id="3" creationId="{F1E24987-B3E2-97C5-9113-AA18564897E2}"/>
          </ac:spMkLst>
        </pc:spChg>
        <pc:spChg chg="mod ord">
          <ac:chgData name="Catalano Marco" userId="91b57f96-32c2-4d5e-8986-a6574697bb07" providerId="ADAL" clId="{F896969F-DF0D-4CBE-9EC0-2C0BB48436D3}" dt="2026-06-23T17:37:50.711" v="282" actId="27636"/>
          <ac:spMkLst>
            <pc:docMk/>
            <pc:sldMk cId="0" sldId="310"/>
            <ac:spMk id="16386" creationId="{102C959F-1007-140F-8A4D-508262B2C656}"/>
          </ac:spMkLst>
        </pc:spChg>
        <pc:spChg chg="mod ord">
          <ac:chgData name="Catalano Marco" userId="91b57f96-32c2-4d5e-8986-a6574697bb07" providerId="ADAL" clId="{F896969F-DF0D-4CBE-9EC0-2C0BB48436D3}" dt="2026-06-23T17:32:46.137" v="161" actId="700"/>
          <ac:spMkLst>
            <pc:docMk/>
            <pc:sldMk cId="0" sldId="310"/>
            <ac:spMk id="16388" creationId="{1689EE60-CAED-0AA9-27B3-87BB17C549C5}"/>
          </ac:spMkLst>
        </pc:spChg>
        <pc:picChg chg="add mod">
          <ac:chgData name="Catalano Marco" userId="91b57f96-32c2-4d5e-8986-a6574697bb07" providerId="ADAL" clId="{F896969F-DF0D-4CBE-9EC0-2C0BB48436D3}" dt="2026-06-23T17:32:42.688" v="160"/>
          <ac:picMkLst>
            <pc:docMk/>
            <pc:sldMk cId="0" sldId="310"/>
            <ac:picMk id="2" creationId="{2422D174-35DB-CF3D-ADFD-CF294647A5AF}"/>
          </ac:picMkLst>
        </pc:picChg>
        <pc:picChg chg="add mod">
          <ac:chgData name="Catalano Marco" userId="91b57f96-32c2-4d5e-8986-a6574697bb07" providerId="ADAL" clId="{F896969F-DF0D-4CBE-9EC0-2C0BB48436D3}" dt="2026-06-23T17:37:55.342" v="285"/>
          <ac:picMkLst>
            <pc:docMk/>
            <pc:sldMk cId="0" sldId="310"/>
            <ac:picMk id="4" creationId="{BE882865-B05F-2704-7891-CF9E41697E36}"/>
          </ac:picMkLst>
        </pc:picChg>
      </pc:sldChg>
      <pc:sldChg chg="addSp delSp modSp add mod modClrScheme chgLayout">
        <pc:chgData name="Catalano Marco" userId="91b57f96-32c2-4d5e-8986-a6574697bb07" providerId="ADAL" clId="{F896969F-DF0D-4CBE-9EC0-2C0BB48436D3}" dt="2026-06-23T17:38:00.275" v="286"/>
        <pc:sldMkLst>
          <pc:docMk/>
          <pc:sldMk cId="0" sldId="311"/>
        </pc:sldMkLst>
        <pc:spChg chg="mod ord">
          <ac:chgData name="Catalano Marco" userId="91b57f96-32c2-4d5e-8986-a6574697bb07" providerId="ADAL" clId="{F896969F-DF0D-4CBE-9EC0-2C0BB48436D3}" dt="2026-06-23T17:32:56.983" v="165" actId="700"/>
          <ac:spMkLst>
            <pc:docMk/>
            <pc:sldMk cId="0" sldId="311"/>
            <ac:spMk id="17410" creationId="{5A35285F-2449-486E-20EE-112D22166E26}"/>
          </ac:spMkLst>
        </pc:spChg>
        <pc:spChg chg="mod ord">
          <ac:chgData name="Catalano Marco" userId="91b57f96-32c2-4d5e-8986-a6574697bb07" providerId="ADAL" clId="{F896969F-DF0D-4CBE-9EC0-2C0BB48436D3}" dt="2026-06-23T17:32:57.050" v="166" actId="27636"/>
          <ac:spMkLst>
            <pc:docMk/>
            <pc:sldMk cId="0" sldId="311"/>
            <ac:spMk id="17411" creationId="{51682E65-64FA-389A-7A88-1A4DF43F8250}"/>
          </ac:spMkLst>
        </pc:spChg>
        <pc:spChg chg="mod ord">
          <ac:chgData name="Catalano Marco" userId="91b57f96-32c2-4d5e-8986-a6574697bb07" providerId="ADAL" clId="{F896969F-DF0D-4CBE-9EC0-2C0BB48436D3}" dt="2026-06-23T17:32:56.983" v="165" actId="700"/>
          <ac:spMkLst>
            <pc:docMk/>
            <pc:sldMk cId="0" sldId="311"/>
            <ac:spMk id="17412" creationId="{466A90EA-3F95-8BF0-D349-02A3DE5B85F3}"/>
          </ac:spMkLst>
        </pc:spChg>
        <pc:picChg chg="add mod">
          <ac:chgData name="Catalano Marco" userId="91b57f96-32c2-4d5e-8986-a6574697bb07" providerId="ADAL" clId="{F896969F-DF0D-4CBE-9EC0-2C0BB48436D3}" dt="2026-06-23T17:32:51.968" v="164"/>
          <ac:picMkLst>
            <pc:docMk/>
            <pc:sldMk cId="0" sldId="311"/>
            <ac:picMk id="2" creationId="{B73EF279-F40B-FA96-5662-CAF654DF106F}"/>
          </ac:picMkLst>
        </pc:picChg>
        <pc:picChg chg="add mod">
          <ac:chgData name="Catalano Marco" userId="91b57f96-32c2-4d5e-8986-a6574697bb07" providerId="ADAL" clId="{F896969F-DF0D-4CBE-9EC0-2C0BB48436D3}" dt="2026-06-23T17:38:00.275" v="286"/>
          <ac:picMkLst>
            <pc:docMk/>
            <pc:sldMk cId="0" sldId="311"/>
            <ac:picMk id="3" creationId="{AAA7EF6A-7B4F-02B4-202E-94FADB83A43A}"/>
          </ac:picMkLst>
        </pc:picChg>
      </pc:sldChg>
      <pc:sldChg chg="addSp delSp modSp add mod modClrScheme chgLayout">
        <pc:chgData name="Catalano Marco" userId="91b57f96-32c2-4d5e-8986-a6574697bb07" providerId="ADAL" clId="{F896969F-DF0D-4CBE-9EC0-2C0BB48436D3}" dt="2026-06-23T17:38:03.807" v="287"/>
        <pc:sldMkLst>
          <pc:docMk/>
          <pc:sldMk cId="0" sldId="312"/>
        </pc:sldMkLst>
        <pc:spChg chg="add mod ord">
          <ac:chgData name="Catalano Marco" userId="91b57f96-32c2-4d5e-8986-a6574697bb07" providerId="ADAL" clId="{F896969F-DF0D-4CBE-9EC0-2C0BB48436D3}" dt="2026-06-23T17:33:09.628" v="171" actId="14100"/>
          <ac:spMkLst>
            <pc:docMk/>
            <pc:sldMk cId="0" sldId="312"/>
            <ac:spMk id="3" creationId="{745DCC59-DC78-0C5B-D0F7-D1037EB170E9}"/>
          </ac:spMkLst>
        </pc:spChg>
        <pc:spChg chg="mod ord">
          <ac:chgData name="Catalano Marco" userId="91b57f96-32c2-4d5e-8986-a6574697bb07" providerId="ADAL" clId="{F896969F-DF0D-4CBE-9EC0-2C0BB48436D3}" dt="2026-06-23T17:33:12.627" v="173" actId="27636"/>
          <ac:spMkLst>
            <pc:docMk/>
            <pc:sldMk cId="0" sldId="312"/>
            <ac:spMk id="18435" creationId="{EA51A482-2E4B-FD87-73A6-5DA20E814422}"/>
          </ac:spMkLst>
        </pc:spChg>
        <pc:spChg chg="mod ord">
          <ac:chgData name="Catalano Marco" userId="91b57f96-32c2-4d5e-8986-a6574697bb07" providerId="ADAL" clId="{F896969F-DF0D-4CBE-9EC0-2C0BB48436D3}" dt="2026-06-23T17:33:06.645" v="169" actId="700"/>
          <ac:spMkLst>
            <pc:docMk/>
            <pc:sldMk cId="0" sldId="312"/>
            <ac:spMk id="18436" creationId="{4D3CC083-58C7-3151-C2C3-B97033946919}"/>
          </ac:spMkLst>
        </pc:spChg>
        <pc:picChg chg="add mod">
          <ac:chgData name="Catalano Marco" userId="91b57f96-32c2-4d5e-8986-a6574697bb07" providerId="ADAL" clId="{F896969F-DF0D-4CBE-9EC0-2C0BB48436D3}" dt="2026-06-23T17:33:02.880" v="168"/>
          <ac:picMkLst>
            <pc:docMk/>
            <pc:sldMk cId="0" sldId="312"/>
            <ac:picMk id="2" creationId="{F5826989-41D3-C0B5-C3AA-55C119BC3E8B}"/>
          </ac:picMkLst>
        </pc:picChg>
        <pc:picChg chg="add mod">
          <ac:chgData name="Catalano Marco" userId="91b57f96-32c2-4d5e-8986-a6574697bb07" providerId="ADAL" clId="{F896969F-DF0D-4CBE-9EC0-2C0BB48436D3}" dt="2026-06-23T17:38:03.807" v="287"/>
          <ac:picMkLst>
            <pc:docMk/>
            <pc:sldMk cId="0" sldId="312"/>
            <ac:picMk id="4" creationId="{93CD8AB0-2C7A-D8D8-3ABF-63B9C0AA419B}"/>
          </ac:picMkLst>
        </pc:picChg>
      </pc:sldChg>
      <pc:sldChg chg="addSp delSp modSp add mod modClrScheme chgLayout">
        <pc:chgData name="Catalano Marco" userId="91b57f96-32c2-4d5e-8986-a6574697bb07" providerId="ADAL" clId="{F896969F-DF0D-4CBE-9EC0-2C0BB48436D3}" dt="2026-06-23T17:38:06.934" v="288"/>
        <pc:sldMkLst>
          <pc:docMk/>
          <pc:sldMk cId="0" sldId="313"/>
        </pc:sldMkLst>
        <pc:spChg chg="mod ord">
          <ac:chgData name="Catalano Marco" userId="91b57f96-32c2-4d5e-8986-a6574697bb07" providerId="ADAL" clId="{F896969F-DF0D-4CBE-9EC0-2C0BB48436D3}" dt="2026-06-23T17:33:21.240" v="177" actId="27636"/>
          <ac:spMkLst>
            <pc:docMk/>
            <pc:sldMk cId="0" sldId="313"/>
            <ac:spMk id="3" creationId="{B8E7C3D6-96BC-DD16-0FAE-3FEC32021078}"/>
          </ac:spMkLst>
        </pc:spChg>
        <pc:spChg chg="add mod ord">
          <ac:chgData name="Catalano Marco" userId="91b57f96-32c2-4d5e-8986-a6574697bb07" providerId="ADAL" clId="{F896969F-DF0D-4CBE-9EC0-2C0BB48436D3}" dt="2026-06-23T17:33:21.189" v="176" actId="700"/>
          <ac:spMkLst>
            <pc:docMk/>
            <pc:sldMk cId="0" sldId="313"/>
            <ac:spMk id="4" creationId="{FE9BDC76-ECFB-5DC0-A1A5-3255F2F0929E}"/>
          </ac:spMkLst>
        </pc:spChg>
        <pc:spChg chg="mod ord">
          <ac:chgData name="Catalano Marco" userId="91b57f96-32c2-4d5e-8986-a6574697bb07" providerId="ADAL" clId="{F896969F-DF0D-4CBE-9EC0-2C0BB48436D3}" dt="2026-06-23T17:33:21.189" v="176" actId="700"/>
          <ac:spMkLst>
            <pc:docMk/>
            <pc:sldMk cId="0" sldId="313"/>
            <ac:spMk id="19460" creationId="{D0E573E0-5EE7-2E2A-7F8B-FC7542B091BA}"/>
          </ac:spMkLst>
        </pc:spChg>
        <pc:picChg chg="add mod">
          <ac:chgData name="Catalano Marco" userId="91b57f96-32c2-4d5e-8986-a6574697bb07" providerId="ADAL" clId="{F896969F-DF0D-4CBE-9EC0-2C0BB48436D3}" dt="2026-06-23T17:33:18.225" v="175"/>
          <ac:picMkLst>
            <pc:docMk/>
            <pc:sldMk cId="0" sldId="313"/>
            <ac:picMk id="2" creationId="{8F7882E6-9C5D-7C16-3291-39BDFEF58520}"/>
          </ac:picMkLst>
        </pc:picChg>
        <pc:picChg chg="add mod">
          <ac:chgData name="Catalano Marco" userId="91b57f96-32c2-4d5e-8986-a6574697bb07" providerId="ADAL" clId="{F896969F-DF0D-4CBE-9EC0-2C0BB48436D3}" dt="2026-06-23T17:38:06.934" v="288"/>
          <ac:picMkLst>
            <pc:docMk/>
            <pc:sldMk cId="0" sldId="313"/>
            <ac:picMk id="5" creationId="{A86EDBE1-6D30-021B-F6C5-1B9C293CDBE1}"/>
          </ac:picMkLst>
        </pc:picChg>
      </pc:sldChg>
      <pc:sldChg chg="addSp delSp modSp add mod modClrScheme chgLayout">
        <pc:chgData name="Catalano Marco" userId="91b57f96-32c2-4d5e-8986-a6574697bb07" providerId="ADAL" clId="{F896969F-DF0D-4CBE-9EC0-2C0BB48436D3}" dt="2026-06-23T17:38:09.937" v="289"/>
        <pc:sldMkLst>
          <pc:docMk/>
          <pc:sldMk cId="0" sldId="314"/>
        </pc:sldMkLst>
        <pc:spChg chg="mod ord">
          <ac:chgData name="Catalano Marco" userId="91b57f96-32c2-4d5e-8986-a6574697bb07" providerId="ADAL" clId="{F896969F-DF0D-4CBE-9EC0-2C0BB48436D3}" dt="2026-06-23T17:33:37.083" v="185" actId="27636"/>
          <ac:spMkLst>
            <pc:docMk/>
            <pc:sldMk cId="0" sldId="314"/>
            <ac:spMk id="3" creationId="{46B48642-EE44-D328-2289-E02E55309A7F}"/>
          </ac:spMkLst>
        </pc:spChg>
        <pc:spChg chg="mod ord">
          <ac:chgData name="Catalano Marco" userId="91b57f96-32c2-4d5e-8986-a6574697bb07" providerId="ADAL" clId="{F896969F-DF0D-4CBE-9EC0-2C0BB48436D3}" dt="2026-06-23T17:33:32.918" v="183" actId="14100"/>
          <ac:spMkLst>
            <pc:docMk/>
            <pc:sldMk cId="0" sldId="314"/>
            <ac:spMk id="20482" creationId="{51B1B1C3-D2F9-BE94-93DE-30DFC58E74B6}"/>
          </ac:spMkLst>
        </pc:spChg>
        <pc:spChg chg="mod ord">
          <ac:chgData name="Catalano Marco" userId="91b57f96-32c2-4d5e-8986-a6574697bb07" providerId="ADAL" clId="{F896969F-DF0D-4CBE-9EC0-2C0BB48436D3}" dt="2026-06-23T17:33:29.493" v="180" actId="700"/>
          <ac:spMkLst>
            <pc:docMk/>
            <pc:sldMk cId="0" sldId="314"/>
            <ac:spMk id="20484" creationId="{66453C0C-C7EF-8877-39BC-A2016BCCEA45}"/>
          </ac:spMkLst>
        </pc:spChg>
        <pc:picChg chg="add mod">
          <ac:chgData name="Catalano Marco" userId="91b57f96-32c2-4d5e-8986-a6574697bb07" providerId="ADAL" clId="{F896969F-DF0D-4CBE-9EC0-2C0BB48436D3}" dt="2026-06-23T17:33:26.604" v="179"/>
          <ac:picMkLst>
            <pc:docMk/>
            <pc:sldMk cId="0" sldId="314"/>
            <ac:picMk id="2" creationId="{70AE6079-B978-6B5B-D8CB-FF25F3F5D8BE}"/>
          </ac:picMkLst>
        </pc:picChg>
        <pc:picChg chg="add mod">
          <ac:chgData name="Catalano Marco" userId="91b57f96-32c2-4d5e-8986-a6574697bb07" providerId="ADAL" clId="{F896969F-DF0D-4CBE-9EC0-2C0BB48436D3}" dt="2026-06-23T17:38:09.937" v="289"/>
          <ac:picMkLst>
            <pc:docMk/>
            <pc:sldMk cId="0" sldId="314"/>
            <ac:picMk id="4" creationId="{B5D1A8BF-5AB9-99CA-C760-B797930F9D69}"/>
          </ac:picMkLst>
        </pc:picChg>
      </pc:sldChg>
      <pc:sldChg chg="addSp delSp modSp add mod modClrScheme chgLayout">
        <pc:chgData name="Catalano Marco" userId="91b57f96-32c2-4d5e-8986-a6574697bb07" providerId="ADAL" clId="{F896969F-DF0D-4CBE-9EC0-2C0BB48436D3}" dt="2026-06-23T17:38:13.668" v="290"/>
        <pc:sldMkLst>
          <pc:docMk/>
          <pc:sldMk cId="0" sldId="315"/>
        </pc:sldMkLst>
        <pc:spChg chg="mod ord">
          <ac:chgData name="Catalano Marco" userId="91b57f96-32c2-4d5e-8986-a6574697bb07" providerId="ADAL" clId="{F896969F-DF0D-4CBE-9EC0-2C0BB48436D3}" dt="2026-06-23T17:33:46.512" v="188" actId="700"/>
          <ac:spMkLst>
            <pc:docMk/>
            <pc:sldMk cId="0" sldId="315"/>
            <ac:spMk id="4" creationId="{913F7CCC-9D44-E21A-AC4C-142A5D436551}"/>
          </ac:spMkLst>
        </pc:spChg>
        <pc:spChg chg="mod ord">
          <ac:chgData name="Catalano Marco" userId="91b57f96-32c2-4d5e-8986-a6574697bb07" providerId="ADAL" clId="{F896969F-DF0D-4CBE-9EC0-2C0BB48436D3}" dt="2026-06-23T17:33:49.662" v="190" actId="14100"/>
          <ac:spMkLst>
            <pc:docMk/>
            <pc:sldMk cId="0" sldId="315"/>
            <ac:spMk id="21506" creationId="{1CAC8938-35AF-C66D-150B-2056C22CC7EF}"/>
          </ac:spMkLst>
        </pc:spChg>
        <pc:spChg chg="mod ord">
          <ac:chgData name="Catalano Marco" userId="91b57f96-32c2-4d5e-8986-a6574697bb07" providerId="ADAL" clId="{F896969F-DF0D-4CBE-9EC0-2C0BB48436D3}" dt="2026-06-23T17:33:52.144" v="192" actId="27636"/>
          <ac:spMkLst>
            <pc:docMk/>
            <pc:sldMk cId="0" sldId="315"/>
            <ac:spMk id="21507" creationId="{0349CC7B-AD1E-C79E-B8B3-A4603AFB667A}"/>
          </ac:spMkLst>
        </pc:spChg>
        <pc:picChg chg="add mod">
          <ac:chgData name="Catalano Marco" userId="91b57f96-32c2-4d5e-8986-a6574697bb07" providerId="ADAL" clId="{F896969F-DF0D-4CBE-9EC0-2C0BB48436D3}" dt="2026-06-23T17:33:42.965" v="187"/>
          <ac:picMkLst>
            <pc:docMk/>
            <pc:sldMk cId="0" sldId="315"/>
            <ac:picMk id="2" creationId="{940D7E87-419F-B4B9-A1C0-1D65780DEB94}"/>
          </ac:picMkLst>
        </pc:picChg>
        <pc:picChg chg="add mod">
          <ac:chgData name="Catalano Marco" userId="91b57f96-32c2-4d5e-8986-a6574697bb07" providerId="ADAL" clId="{F896969F-DF0D-4CBE-9EC0-2C0BB48436D3}" dt="2026-06-23T17:38:13.668" v="290"/>
          <ac:picMkLst>
            <pc:docMk/>
            <pc:sldMk cId="0" sldId="315"/>
            <ac:picMk id="3" creationId="{5FCFDBE0-F4DE-B2EA-99ED-8482510133CF}"/>
          </ac:picMkLst>
        </pc:picChg>
      </pc:sldChg>
      <pc:sldChg chg="addSp delSp modSp add mod modClrScheme chgLayout">
        <pc:chgData name="Catalano Marco" userId="91b57f96-32c2-4d5e-8986-a6574697bb07" providerId="ADAL" clId="{F896969F-DF0D-4CBE-9EC0-2C0BB48436D3}" dt="2026-06-23T17:38:16.667" v="291"/>
        <pc:sldMkLst>
          <pc:docMk/>
          <pc:sldMk cId="0" sldId="316"/>
        </pc:sldMkLst>
        <pc:spChg chg="add mod ord">
          <ac:chgData name="Catalano Marco" userId="91b57f96-32c2-4d5e-8986-a6574697bb07" providerId="ADAL" clId="{F896969F-DF0D-4CBE-9EC0-2C0BB48436D3}" dt="2026-06-23T17:34:01.457" v="195" actId="700"/>
          <ac:spMkLst>
            <pc:docMk/>
            <pc:sldMk cId="0" sldId="316"/>
            <ac:spMk id="3" creationId="{6530FE48-967F-B567-96ED-1AA572729038}"/>
          </ac:spMkLst>
        </pc:spChg>
        <pc:spChg chg="mod ord">
          <ac:chgData name="Catalano Marco" userId="91b57f96-32c2-4d5e-8986-a6574697bb07" providerId="ADAL" clId="{F896969F-DF0D-4CBE-9EC0-2C0BB48436D3}" dt="2026-06-23T17:34:01.457" v="195" actId="700"/>
          <ac:spMkLst>
            <pc:docMk/>
            <pc:sldMk cId="0" sldId="316"/>
            <ac:spMk id="22530" creationId="{F01AD5BB-2F3E-6980-0B78-207843BBD41F}"/>
          </ac:spMkLst>
        </pc:spChg>
        <pc:spChg chg="mod ord">
          <ac:chgData name="Catalano Marco" userId="91b57f96-32c2-4d5e-8986-a6574697bb07" providerId="ADAL" clId="{F896969F-DF0D-4CBE-9EC0-2C0BB48436D3}" dt="2026-06-23T17:34:01.457" v="195" actId="700"/>
          <ac:spMkLst>
            <pc:docMk/>
            <pc:sldMk cId="0" sldId="316"/>
            <ac:spMk id="22532" creationId="{C94D04EB-7D82-2F12-46F8-C081819FC65E}"/>
          </ac:spMkLst>
        </pc:spChg>
        <pc:picChg chg="add mod">
          <ac:chgData name="Catalano Marco" userId="91b57f96-32c2-4d5e-8986-a6574697bb07" providerId="ADAL" clId="{F896969F-DF0D-4CBE-9EC0-2C0BB48436D3}" dt="2026-06-23T17:33:58.141" v="194"/>
          <ac:picMkLst>
            <pc:docMk/>
            <pc:sldMk cId="0" sldId="316"/>
            <ac:picMk id="2" creationId="{A00C1342-9021-319B-2A36-1DF3663A7612}"/>
          </ac:picMkLst>
        </pc:picChg>
        <pc:picChg chg="add mod">
          <ac:chgData name="Catalano Marco" userId="91b57f96-32c2-4d5e-8986-a6574697bb07" providerId="ADAL" clId="{F896969F-DF0D-4CBE-9EC0-2C0BB48436D3}" dt="2026-06-23T17:38:16.667" v="291"/>
          <ac:picMkLst>
            <pc:docMk/>
            <pc:sldMk cId="0" sldId="316"/>
            <ac:picMk id="4" creationId="{67CCEE66-E5E7-67D9-B80E-CCAABE28C01A}"/>
          </ac:picMkLst>
        </pc:picChg>
      </pc:sldChg>
      <pc:sldChg chg="addSp delSp modSp add mod modClrScheme chgLayout">
        <pc:chgData name="Catalano Marco" userId="91b57f96-32c2-4d5e-8986-a6574697bb07" providerId="ADAL" clId="{F896969F-DF0D-4CBE-9EC0-2C0BB48436D3}" dt="2026-06-23T17:38:19.532" v="292"/>
        <pc:sldMkLst>
          <pc:docMk/>
          <pc:sldMk cId="0" sldId="317"/>
        </pc:sldMkLst>
        <pc:spChg chg="add mod ord">
          <ac:chgData name="Catalano Marco" userId="91b57f96-32c2-4d5e-8986-a6574697bb07" providerId="ADAL" clId="{F896969F-DF0D-4CBE-9EC0-2C0BB48436D3}" dt="2026-06-23T17:34:11.769" v="198" actId="700"/>
          <ac:spMkLst>
            <pc:docMk/>
            <pc:sldMk cId="0" sldId="317"/>
            <ac:spMk id="3" creationId="{21D2E7EA-A9E8-9E87-9317-A54815E7CA95}"/>
          </ac:spMkLst>
        </pc:spChg>
        <pc:spChg chg="mod ord">
          <ac:chgData name="Catalano Marco" userId="91b57f96-32c2-4d5e-8986-a6574697bb07" providerId="ADAL" clId="{F896969F-DF0D-4CBE-9EC0-2C0BB48436D3}" dt="2026-06-23T17:34:11.769" v="198" actId="700"/>
          <ac:spMkLst>
            <pc:docMk/>
            <pc:sldMk cId="0" sldId="317"/>
            <ac:spMk id="23555" creationId="{46E8359C-C89A-D20A-0F39-AE7D39F301EA}"/>
          </ac:spMkLst>
        </pc:spChg>
        <pc:spChg chg="mod ord">
          <ac:chgData name="Catalano Marco" userId="91b57f96-32c2-4d5e-8986-a6574697bb07" providerId="ADAL" clId="{F896969F-DF0D-4CBE-9EC0-2C0BB48436D3}" dt="2026-06-23T17:34:11.769" v="198" actId="700"/>
          <ac:spMkLst>
            <pc:docMk/>
            <pc:sldMk cId="0" sldId="317"/>
            <ac:spMk id="23556" creationId="{430E1276-9BF6-4545-F645-9817E462E275}"/>
          </ac:spMkLst>
        </pc:spChg>
        <pc:picChg chg="add mod">
          <ac:chgData name="Catalano Marco" userId="91b57f96-32c2-4d5e-8986-a6574697bb07" providerId="ADAL" clId="{F896969F-DF0D-4CBE-9EC0-2C0BB48436D3}" dt="2026-06-23T17:34:08.803" v="197"/>
          <ac:picMkLst>
            <pc:docMk/>
            <pc:sldMk cId="0" sldId="317"/>
            <ac:picMk id="2" creationId="{7CC55CFC-C774-4FBF-636D-C286CB982848}"/>
          </ac:picMkLst>
        </pc:picChg>
        <pc:picChg chg="add mod">
          <ac:chgData name="Catalano Marco" userId="91b57f96-32c2-4d5e-8986-a6574697bb07" providerId="ADAL" clId="{F896969F-DF0D-4CBE-9EC0-2C0BB48436D3}" dt="2026-06-23T17:38:19.532" v="292"/>
          <ac:picMkLst>
            <pc:docMk/>
            <pc:sldMk cId="0" sldId="317"/>
            <ac:picMk id="4" creationId="{FB9C2B10-1069-6584-5879-5840385625D1}"/>
          </ac:picMkLst>
        </pc:picChg>
      </pc:sldChg>
      <pc:sldChg chg="addSp delSp modSp add mod modClrScheme chgLayout">
        <pc:chgData name="Catalano Marco" userId="91b57f96-32c2-4d5e-8986-a6574697bb07" providerId="ADAL" clId="{F896969F-DF0D-4CBE-9EC0-2C0BB48436D3}" dt="2026-06-23T17:38:22.364" v="293"/>
        <pc:sldMkLst>
          <pc:docMk/>
          <pc:sldMk cId="0" sldId="318"/>
        </pc:sldMkLst>
        <pc:spChg chg="mod ord">
          <ac:chgData name="Catalano Marco" userId="91b57f96-32c2-4d5e-8986-a6574697bb07" providerId="ADAL" clId="{F896969F-DF0D-4CBE-9EC0-2C0BB48436D3}" dt="2026-06-23T17:34:20.932" v="202" actId="27636"/>
          <ac:spMkLst>
            <pc:docMk/>
            <pc:sldMk cId="0" sldId="318"/>
            <ac:spMk id="3" creationId="{FEDE8263-A724-EDBD-142A-8949EF014C2E}"/>
          </ac:spMkLst>
        </pc:spChg>
        <pc:spChg chg="add mod ord">
          <ac:chgData name="Catalano Marco" userId="91b57f96-32c2-4d5e-8986-a6574697bb07" providerId="ADAL" clId="{F896969F-DF0D-4CBE-9EC0-2C0BB48436D3}" dt="2026-06-23T17:34:20.848" v="201" actId="700"/>
          <ac:spMkLst>
            <pc:docMk/>
            <pc:sldMk cId="0" sldId="318"/>
            <ac:spMk id="4" creationId="{F1463D73-9E30-73D6-6D4C-386F95AB6787}"/>
          </ac:spMkLst>
        </pc:spChg>
        <pc:spChg chg="mod ord">
          <ac:chgData name="Catalano Marco" userId="91b57f96-32c2-4d5e-8986-a6574697bb07" providerId="ADAL" clId="{F896969F-DF0D-4CBE-9EC0-2C0BB48436D3}" dt="2026-06-23T17:34:20.848" v="201" actId="700"/>
          <ac:spMkLst>
            <pc:docMk/>
            <pc:sldMk cId="0" sldId="318"/>
            <ac:spMk id="24580" creationId="{EFB9627D-CACB-FF84-A110-5B033BAFCF12}"/>
          </ac:spMkLst>
        </pc:spChg>
        <pc:picChg chg="add mod">
          <ac:chgData name="Catalano Marco" userId="91b57f96-32c2-4d5e-8986-a6574697bb07" providerId="ADAL" clId="{F896969F-DF0D-4CBE-9EC0-2C0BB48436D3}" dt="2026-06-23T17:34:17.549" v="200"/>
          <ac:picMkLst>
            <pc:docMk/>
            <pc:sldMk cId="0" sldId="318"/>
            <ac:picMk id="2" creationId="{BE31E328-A8AB-9D85-5467-E1ADE62B7449}"/>
          </ac:picMkLst>
        </pc:picChg>
        <pc:picChg chg="add mod">
          <ac:chgData name="Catalano Marco" userId="91b57f96-32c2-4d5e-8986-a6574697bb07" providerId="ADAL" clId="{F896969F-DF0D-4CBE-9EC0-2C0BB48436D3}" dt="2026-06-23T17:38:22.364" v="293"/>
          <ac:picMkLst>
            <pc:docMk/>
            <pc:sldMk cId="0" sldId="318"/>
            <ac:picMk id="5" creationId="{C4BC22DE-D9EB-4965-EA58-E617619D0020}"/>
          </ac:picMkLst>
        </pc:picChg>
      </pc:sldChg>
      <pc:sldChg chg="addSp delSp modSp add mod modClrScheme chgLayout">
        <pc:chgData name="Catalano Marco" userId="91b57f96-32c2-4d5e-8986-a6574697bb07" providerId="ADAL" clId="{F896969F-DF0D-4CBE-9EC0-2C0BB48436D3}" dt="2026-06-23T17:38:26.363" v="294"/>
        <pc:sldMkLst>
          <pc:docMk/>
          <pc:sldMk cId="0" sldId="319"/>
        </pc:sldMkLst>
        <pc:spChg chg="add mod ord">
          <ac:chgData name="Catalano Marco" userId="91b57f96-32c2-4d5e-8986-a6574697bb07" providerId="ADAL" clId="{F896969F-DF0D-4CBE-9EC0-2C0BB48436D3}" dt="2026-06-23T17:34:30.228" v="205" actId="700"/>
          <ac:spMkLst>
            <pc:docMk/>
            <pc:sldMk cId="0" sldId="319"/>
            <ac:spMk id="3" creationId="{36B44D66-5368-60AC-2571-DEE51FB66FF3}"/>
          </ac:spMkLst>
        </pc:spChg>
        <pc:spChg chg="mod ord">
          <ac:chgData name="Catalano Marco" userId="91b57f96-32c2-4d5e-8986-a6574697bb07" providerId="ADAL" clId="{F896969F-DF0D-4CBE-9EC0-2C0BB48436D3}" dt="2026-06-23T17:34:30.228" v="205" actId="700"/>
          <ac:spMkLst>
            <pc:docMk/>
            <pc:sldMk cId="0" sldId="319"/>
            <ac:spMk id="25603" creationId="{9D3FFF4E-7F9B-4934-9870-44CE0F44893E}"/>
          </ac:spMkLst>
        </pc:spChg>
        <pc:spChg chg="mod ord">
          <ac:chgData name="Catalano Marco" userId="91b57f96-32c2-4d5e-8986-a6574697bb07" providerId="ADAL" clId="{F896969F-DF0D-4CBE-9EC0-2C0BB48436D3}" dt="2026-06-23T17:34:30.228" v="205" actId="700"/>
          <ac:spMkLst>
            <pc:docMk/>
            <pc:sldMk cId="0" sldId="319"/>
            <ac:spMk id="25604" creationId="{2B4F906D-0D56-457F-0692-F802E9F7A72A}"/>
          </ac:spMkLst>
        </pc:spChg>
        <pc:picChg chg="add mod">
          <ac:chgData name="Catalano Marco" userId="91b57f96-32c2-4d5e-8986-a6574697bb07" providerId="ADAL" clId="{F896969F-DF0D-4CBE-9EC0-2C0BB48436D3}" dt="2026-06-23T17:34:26.750" v="204"/>
          <ac:picMkLst>
            <pc:docMk/>
            <pc:sldMk cId="0" sldId="319"/>
            <ac:picMk id="2" creationId="{B7A1A39B-8894-376F-7FBE-2B6EAB32C06C}"/>
          </ac:picMkLst>
        </pc:picChg>
        <pc:picChg chg="add mod">
          <ac:chgData name="Catalano Marco" userId="91b57f96-32c2-4d5e-8986-a6574697bb07" providerId="ADAL" clId="{F896969F-DF0D-4CBE-9EC0-2C0BB48436D3}" dt="2026-06-23T17:38:26.363" v="294"/>
          <ac:picMkLst>
            <pc:docMk/>
            <pc:sldMk cId="0" sldId="319"/>
            <ac:picMk id="4" creationId="{B5E7B0CA-9A86-B851-876D-0E43E0CF2A22}"/>
          </ac:picMkLst>
        </pc:picChg>
      </pc:sldChg>
      <pc:sldChg chg="addSp delSp modSp add mod modClrScheme chgLayout">
        <pc:chgData name="Catalano Marco" userId="91b57f96-32c2-4d5e-8986-a6574697bb07" providerId="ADAL" clId="{F896969F-DF0D-4CBE-9EC0-2C0BB48436D3}" dt="2026-06-23T17:38:29.378" v="295"/>
        <pc:sldMkLst>
          <pc:docMk/>
          <pc:sldMk cId="0" sldId="320"/>
        </pc:sldMkLst>
        <pc:spChg chg="mod ord">
          <ac:chgData name="Catalano Marco" userId="91b57f96-32c2-4d5e-8986-a6574697bb07" providerId="ADAL" clId="{F896969F-DF0D-4CBE-9EC0-2C0BB48436D3}" dt="2026-06-23T17:34:40.007" v="208" actId="700"/>
          <ac:spMkLst>
            <pc:docMk/>
            <pc:sldMk cId="0" sldId="320"/>
            <ac:spMk id="3" creationId="{1AFB900F-AC73-DDA0-1539-DC1082244079}"/>
          </ac:spMkLst>
        </pc:spChg>
        <pc:spChg chg="add mod ord">
          <ac:chgData name="Catalano Marco" userId="91b57f96-32c2-4d5e-8986-a6574697bb07" providerId="ADAL" clId="{F896969F-DF0D-4CBE-9EC0-2C0BB48436D3}" dt="2026-06-23T17:34:40.007" v="208" actId="700"/>
          <ac:spMkLst>
            <pc:docMk/>
            <pc:sldMk cId="0" sldId="320"/>
            <ac:spMk id="4" creationId="{B8826EDD-08ED-BC9B-872F-A848A4856D95}"/>
          </ac:spMkLst>
        </pc:spChg>
        <pc:spChg chg="mod ord">
          <ac:chgData name="Catalano Marco" userId="91b57f96-32c2-4d5e-8986-a6574697bb07" providerId="ADAL" clId="{F896969F-DF0D-4CBE-9EC0-2C0BB48436D3}" dt="2026-06-23T17:34:40.007" v="208" actId="700"/>
          <ac:spMkLst>
            <pc:docMk/>
            <pc:sldMk cId="0" sldId="320"/>
            <ac:spMk id="26628" creationId="{9EE2EB80-0849-A579-83B1-261C530FDBC1}"/>
          </ac:spMkLst>
        </pc:spChg>
        <pc:picChg chg="add mod">
          <ac:chgData name="Catalano Marco" userId="91b57f96-32c2-4d5e-8986-a6574697bb07" providerId="ADAL" clId="{F896969F-DF0D-4CBE-9EC0-2C0BB48436D3}" dt="2026-06-23T17:34:36.625" v="207"/>
          <ac:picMkLst>
            <pc:docMk/>
            <pc:sldMk cId="0" sldId="320"/>
            <ac:picMk id="2" creationId="{D9ABCAAD-7F78-3A6E-3E8D-94855E691EDB}"/>
          </ac:picMkLst>
        </pc:picChg>
        <pc:picChg chg="add mod">
          <ac:chgData name="Catalano Marco" userId="91b57f96-32c2-4d5e-8986-a6574697bb07" providerId="ADAL" clId="{F896969F-DF0D-4CBE-9EC0-2C0BB48436D3}" dt="2026-06-23T17:38:29.378" v="295"/>
          <ac:picMkLst>
            <pc:docMk/>
            <pc:sldMk cId="0" sldId="320"/>
            <ac:picMk id="5" creationId="{1542FA9D-C350-11AD-992E-A24AF2BC1CF9}"/>
          </ac:picMkLst>
        </pc:picChg>
      </pc:sldChg>
      <pc:sldChg chg="addSp delSp modSp add mod modClrScheme chgLayout">
        <pc:chgData name="Catalano Marco" userId="91b57f96-32c2-4d5e-8986-a6574697bb07" providerId="ADAL" clId="{F896969F-DF0D-4CBE-9EC0-2C0BB48436D3}" dt="2026-06-23T17:38:32.077" v="296"/>
        <pc:sldMkLst>
          <pc:docMk/>
          <pc:sldMk cId="0" sldId="321"/>
        </pc:sldMkLst>
        <pc:spChg chg="add mod ord">
          <ac:chgData name="Catalano Marco" userId="91b57f96-32c2-4d5e-8986-a6574697bb07" providerId="ADAL" clId="{F896969F-DF0D-4CBE-9EC0-2C0BB48436D3}" dt="2026-06-23T17:34:52.002" v="213" actId="14100"/>
          <ac:spMkLst>
            <pc:docMk/>
            <pc:sldMk cId="0" sldId="321"/>
            <ac:spMk id="3" creationId="{5A536993-EE77-6295-0FD5-DB03325461C1}"/>
          </ac:spMkLst>
        </pc:spChg>
        <pc:spChg chg="mod ord">
          <ac:chgData name="Catalano Marco" userId="91b57f96-32c2-4d5e-8986-a6574697bb07" providerId="ADAL" clId="{F896969F-DF0D-4CBE-9EC0-2C0BB48436D3}" dt="2026-06-23T17:34:54.768" v="215" actId="27636"/>
          <ac:spMkLst>
            <pc:docMk/>
            <pc:sldMk cId="0" sldId="321"/>
            <ac:spMk id="27651" creationId="{1FD9130C-E93B-9A9B-51CA-46F0AA427623}"/>
          </ac:spMkLst>
        </pc:spChg>
        <pc:spChg chg="mod ord">
          <ac:chgData name="Catalano Marco" userId="91b57f96-32c2-4d5e-8986-a6574697bb07" providerId="ADAL" clId="{F896969F-DF0D-4CBE-9EC0-2C0BB48436D3}" dt="2026-06-23T17:34:48.587" v="211" actId="700"/>
          <ac:spMkLst>
            <pc:docMk/>
            <pc:sldMk cId="0" sldId="321"/>
            <ac:spMk id="27652" creationId="{8FA4C88C-04DB-B8FD-14FD-E3EBF0BDCAFC}"/>
          </ac:spMkLst>
        </pc:spChg>
        <pc:picChg chg="add mod">
          <ac:chgData name="Catalano Marco" userId="91b57f96-32c2-4d5e-8986-a6574697bb07" providerId="ADAL" clId="{F896969F-DF0D-4CBE-9EC0-2C0BB48436D3}" dt="2026-06-23T17:34:45.438" v="210"/>
          <ac:picMkLst>
            <pc:docMk/>
            <pc:sldMk cId="0" sldId="321"/>
            <ac:picMk id="2" creationId="{C2242B3E-E8E0-73F1-8E8A-78D68AA38B28}"/>
          </ac:picMkLst>
        </pc:picChg>
        <pc:picChg chg="add mod">
          <ac:chgData name="Catalano Marco" userId="91b57f96-32c2-4d5e-8986-a6574697bb07" providerId="ADAL" clId="{F896969F-DF0D-4CBE-9EC0-2C0BB48436D3}" dt="2026-06-23T17:38:32.077" v="296"/>
          <ac:picMkLst>
            <pc:docMk/>
            <pc:sldMk cId="0" sldId="321"/>
            <ac:picMk id="4" creationId="{64D92D9F-666A-F058-F1C8-F4F16C2A77C5}"/>
          </ac:picMkLst>
        </pc:picChg>
      </pc:sldChg>
      <pc:sldChg chg="addSp delSp modSp add mod modClrScheme chgLayout">
        <pc:chgData name="Catalano Marco" userId="91b57f96-32c2-4d5e-8986-a6574697bb07" providerId="ADAL" clId="{F896969F-DF0D-4CBE-9EC0-2C0BB48436D3}" dt="2026-06-23T17:38:34.826" v="297"/>
        <pc:sldMkLst>
          <pc:docMk/>
          <pc:sldMk cId="0" sldId="322"/>
        </pc:sldMkLst>
        <pc:spChg chg="add mod ord">
          <ac:chgData name="Catalano Marco" userId="91b57f96-32c2-4d5e-8986-a6574697bb07" providerId="ADAL" clId="{F896969F-DF0D-4CBE-9EC0-2C0BB48436D3}" dt="2026-06-23T17:35:07.128" v="221" actId="27636"/>
          <ac:spMkLst>
            <pc:docMk/>
            <pc:sldMk cId="0" sldId="322"/>
            <ac:spMk id="3" creationId="{3E224E7C-975F-97C7-08C3-0DC8C6D8E855}"/>
          </ac:spMkLst>
        </pc:spChg>
        <pc:spChg chg="mod ord">
          <ac:chgData name="Catalano Marco" userId="91b57f96-32c2-4d5e-8986-a6574697bb07" providerId="ADAL" clId="{F896969F-DF0D-4CBE-9EC0-2C0BB48436D3}" dt="2026-06-23T17:35:09.794" v="223" actId="27636"/>
          <ac:spMkLst>
            <pc:docMk/>
            <pc:sldMk cId="0" sldId="322"/>
            <ac:spMk id="28675" creationId="{9D11050F-F421-5307-1247-EF023ABEAE00}"/>
          </ac:spMkLst>
        </pc:spChg>
        <pc:spChg chg="mod ord">
          <ac:chgData name="Catalano Marco" userId="91b57f96-32c2-4d5e-8986-a6574697bb07" providerId="ADAL" clId="{F896969F-DF0D-4CBE-9EC0-2C0BB48436D3}" dt="2026-06-23T17:35:03.897" v="218" actId="700"/>
          <ac:spMkLst>
            <pc:docMk/>
            <pc:sldMk cId="0" sldId="322"/>
            <ac:spMk id="28676" creationId="{1B9825D8-7507-FC42-5D49-539F2CA4CF8D}"/>
          </ac:spMkLst>
        </pc:spChg>
        <pc:picChg chg="add mod">
          <ac:chgData name="Catalano Marco" userId="91b57f96-32c2-4d5e-8986-a6574697bb07" providerId="ADAL" clId="{F896969F-DF0D-4CBE-9EC0-2C0BB48436D3}" dt="2026-06-23T17:35:00.748" v="217"/>
          <ac:picMkLst>
            <pc:docMk/>
            <pc:sldMk cId="0" sldId="322"/>
            <ac:picMk id="2" creationId="{E4A9E3B3-5B33-C982-EABC-04A4BA45724C}"/>
          </ac:picMkLst>
        </pc:picChg>
        <pc:picChg chg="add mod">
          <ac:chgData name="Catalano Marco" userId="91b57f96-32c2-4d5e-8986-a6574697bb07" providerId="ADAL" clId="{F896969F-DF0D-4CBE-9EC0-2C0BB48436D3}" dt="2026-06-23T17:38:34.826" v="297"/>
          <ac:picMkLst>
            <pc:docMk/>
            <pc:sldMk cId="0" sldId="322"/>
            <ac:picMk id="4" creationId="{C2948D93-76F6-780F-CB27-9B992C807555}"/>
          </ac:picMkLst>
        </pc:picChg>
      </pc:sldChg>
      <pc:sldChg chg="addSp delSp modSp add mod modClrScheme chgLayout">
        <pc:chgData name="Catalano Marco" userId="91b57f96-32c2-4d5e-8986-a6574697bb07" providerId="ADAL" clId="{F896969F-DF0D-4CBE-9EC0-2C0BB48436D3}" dt="2026-06-23T17:38:49.818" v="304" actId="27636"/>
        <pc:sldMkLst>
          <pc:docMk/>
          <pc:sldMk cId="0" sldId="323"/>
        </pc:sldMkLst>
        <pc:spChg chg="add mod ord">
          <ac:chgData name="Catalano Marco" userId="91b57f96-32c2-4d5e-8986-a6574697bb07" providerId="ADAL" clId="{F896969F-DF0D-4CBE-9EC0-2C0BB48436D3}" dt="2026-06-23T17:38:47.252" v="302" actId="27636"/>
          <ac:spMkLst>
            <pc:docMk/>
            <pc:sldMk cId="0" sldId="323"/>
            <ac:spMk id="3" creationId="{8414571B-3629-35EE-E9E8-05250BFDF5D8}"/>
          </ac:spMkLst>
        </pc:spChg>
        <pc:spChg chg="mod ord">
          <ac:chgData name="Catalano Marco" userId="91b57f96-32c2-4d5e-8986-a6574697bb07" providerId="ADAL" clId="{F896969F-DF0D-4CBE-9EC0-2C0BB48436D3}" dt="2026-06-23T17:38:49.818" v="304" actId="27636"/>
          <ac:spMkLst>
            <pc:docMk/>
            <pc:sldMk cId="0" sldId="323"/>
            <ac:spMk id="29699" creationId="{CC568260-95FE-868A-2374-BA20FC951616}"/>
          </ac:spMkLst>
        </pc:spChg>
        <pc:spChg chg="mod ord">
          <ac:chgData name="Catalano Marco" userId="91b57f96-32c2-4d5e-8986-a6574697bb07" providerId="ADAL" clId="{F896969F-DF0D-4CBE-9EC0-2C0BB48436D3}" dt="2026-06-23T17:38:44.972" v="299" actId="700"/>
          <ac:spMkLst>
            <pc:docMk/>
            <pc:sldMk cId="0" sldId="323"/>
            <ac:spMk id="29700" creationId="{B328635F-B63D-C5BF-0899-8748FCB513BD}"/>
          </ac:spMkLst>
        </pc:spChg>
        <pc:picChg chg="add mod">
          <ac:chgData name="Catalano Marco" userId="91b57f96-32c2-4d5e-8986-a6574697bb07" providerId="ADAL" clId="{F896969F-DF0D-4CBE-9EC0-2C0BB48436D3}" dt="2026-06-23T17:38:38.974" v="298"/>
          <ac:picMkLst>
            <pc:docMk/>
            <pc:sldMk cId="0" sldId="323"/>
            <ac:picMk id="2" creationId="{A5D4BAF4-F93A-D4D6-82F8-24D0BA063D51}"/>
          </ac:picMkLst>
        </pc:picChg>
      </pc:sldChg>
      <pc:sldChg chg="addSp delSp modSp add mod modClrScheme chgLayout">
        <pc:chgData name="Catalano Marco" userId="91b57f96-32c2-4d5e-8986-a6574697bb07" providerId="ADAL" clId="{F896969F-DF0D-4CBE-9EC0-2C0BB48436D3}" dt="2026-06-23T17:38:52.819" v="305"/>
        <pc:sldMkLst>
          <pc:docMk/>
          <pc:sldMk cId="0" sldId="324"/>
        </pc:sldMkLst>
        <pc:spChg chg="mod ord">
          <ac:chgData name="Catalano Marco" userId="91b57f96-32c2-4d5e-8986-a6574697bb07" providerId="ADAL" clId="{F896969F-DF0D-4CBE-9EC0-2C0BB48436D3}" dt="2026-06-23T17:35:22.822" v="227" actId="700"/>
          <ac:spMkLst>
            <pc:docMk/>
            <pc:sldMk cId="0" sldId="324"/>
            <ac:spMk id="4" creationId="{0B7EDE21-C25E-7202-072F-0ADAE87367D2}"/>
          </ac:spMkLst>
        </pc:spChg>
        <pc:spChg chg="mod ord">
          <ac:chgData name="Catalano Marco" userId="91b57f96-32c2-4d5e-8986-a6574697bb07" providerId="ADAL" clId="{F896969F-DF0D-4CBE-9EC0-2C0BB48436D3}" dt="2026-06-23T17:35:22.856" v="228" actId="27636"/>
          <ac:spMkLst>
            <pc:docMk/>
            <pc:sldMk cId="0" sldId="324"/>
            <ac:spMk id="30722" creationId="{A7D257A9-89EB-FAA5-B88E-DAB5F7C78BDD}"/>
          </ac:spMkLst>
        </pc:spChg>
        <pc:spChg chg="mod ord">
          <ac:chgData name="Catalano Marco" userId="91b57f96-32c2-4d5e-8986-a6574697bb07" providerId="ADAL" clId="{F896969F-DF0D-4CBE-9EC0-2C0BB48436D3}" dt="2026-06-23T17:35:22.890" v="229" actId="27636"/>
          <ac:spMkLst>
            <pc:docMk/>
            <pc:sldMk cId="0" sldId="324"/>
            <ac:spMk id="30723" creationId="{6F99424E-3252-9004-948B-95E3362B991F}"/>
          </ac:spMkLst>
        </pc:spChg>
        <pc:picChg chg="add mod">
          <ac:chgData name="Catalano Marco" userId="91b57f96-32c2-4d5e-8986-a6574697bb07" providerId="ADAL" clId="{F896969F-DF0D-4CBE-9EC0-2C0BB48436D3}" dt="2026-06-23T17:35:19.690" v="226"/>
          <ac:picMkLst>
            <pc:docMk/>
            <pc:sldMk cId="0" sldId="324"/>
            <ac:picMk id="2" creationId="{8A179767-AD8C-8949-580E-1C551AD93997}"/>
          </ac:picMkLst>
        </pc:picChg>
        <pc:picChg chg="add mod">
          <ac:chgData name="Catalano Marco" userId="91b57f96-32c2-4d5e-8986-a6574697bb07" providerId="ADAL" clId="{F896969F-DF0D-4CBE-9EC0-2C0BB48436D3}" dt="2026-06-23T17:38:52.819" v="305"/>
          <ac:picMkLst>
            <pc:docMk/>
            <pc:sldMk cId="0" sldId="324"/>
            <ac:picMk id="3" creationId="{CA594809-6426-A25C-7325-E6413A8E4ACB}"/>
          </ac:picMkLst>
        </pc:picChg>
      </pc:sldChg>
      <pc:sldMasterChg chg="setBg">
        <pc:chgData name="Catalano Marco" userId="91b57f96-32c2-4d5e-8986-a6574697bb07" providerId="ADAL" clId="{F896969F-DF0D-4CBE-9EC0-2C0BB48436D3}" dt="2026-06-23T17:28:06.412" v="60"/>
        <pc:sldMasterMkLst>
          <pc:docMk/>
          <pc:sldMasterMk cId="3450788963" sldId="2147483927"/>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1D5B56-9B21-4A60-B0DD-17E62D6CB3ED}" type="datetimeFigureOut">
              <a:rPr lang="it-IT" smtClean="0"/>
              <a:t>29/06/2026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5CE0B2-0B2E-4F60-A63F-BE1F14E11F9B}" type="slidenum">
              <a:rPr lang="it-IT" smtClean="0"/>
              <a:t>‹N›</a:t>
            </a:fld>
            <a:endParaRPr lang="it-IT"/>
          </a:p>
        </p:txBody>
      </p:sp>
    </p:spTree>
    <p:extLst>
      <p:ext uri="{BB962C8B-B14F-4D97-AF65-F5344CB8AC3E}">
        <p14:creationId xmlns:p14="http://schemas.microsoft.com/office/powerpoint/2010/main" val="3206155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it-IT"/>
            </a:p>
          </p:txBody>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it-IT"/>
            </a:p>
          </p:txBody>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it-IT"/>
            </a:p>
          </p:txBody>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it-IT"/>
            </a:p>
          </p:txBody>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it-IT"/>
            </a:p>
          </p:txBody>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it-IT"/>
            </a:p>
          </p:txBody>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18A94305-3D59-4ECC-ABEF-8FE912CE3354}" type="datetime1">
              <a:rPr lang="it-IT" smtClean="0"/>
              <a:t>29/06/2026</a:t>
            </a:fld>
            <a:endParaRPr lang="it-IT"/>
          </a:p>
        </p:txBody>
      </p:sp>
      <p:sp>
        <p:nvSpPr>
          <p:cNvPr id="5" name="Footer Placeholder 4"/>
          <p:cNvSpPr>
            <a:spLocks noGrp="1"/>
          </p:cNvSpPr>
          <p:nvPr>
            <p:ph type="ftr" sz="quarter" idx="11"/>
          </p:nvPr>
        </p:nvSpPr>
        <p:spPr>
          <a:xfrm>
            <a:off x="5332412" y="5883275"/>
            <a:ext cx="4324044" cy="365125"/>
          </a:xfrm>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31609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64431C0-C447-4DE5-8874-C4A568A304BC}" type="datetime1">
              <a:rPr lang="it-IT" smtClean="0"/>
              <a:t>29/06/2026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414263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994A12F-AF76-4B23-9C2A-6E15B5E0FFB9}"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407887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248549F-FAFF-4F0D-9C80-01C67DBB5565}"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860773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3C36974-A50F-4F31-B08E-799C1EBA18B1}"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136511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0B8459E-7FC2-48DD-92E4-F2E9FDDFEE2D}"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643317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F261A4F-79BA-4D2B-85BB-C09992B4B614}"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561681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C524423-D6DC-4ADE-B9C0-C1CBB35D0B69}"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001265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F9B991E-798E-43D5-9FB0-75C55228828C}"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4018552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1EAD094-43A1-4E17-B78C-A0D35BF0BE5C}"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10951856" y="5867131"/>
            <a:ext cx="551167" cy="365125"/>
          </a:xfrm>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645492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8717BE5-4AEE-4767-A997-968916526C76}" type="datetime1">
              <a:rPr lang="it-IT" smtClean="0"/>
              <a:t>29/06/2026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644665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011A347-2637-443F-BDFB-EC3B98D37361}" type="datetime1">
              <a:rPr lang="it-IT" smtClean="0"/>
              <a:t>29/06/2026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87936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64E963A-D460-4785-A020-430EE34EFBA9}" type="datetime1">
              <a:rPr lang="it-IT" smtClean="0"/>
              <a:t>29/06/2026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740527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568E6C7C-DE5E-48F9-BC0C-F62AC490D061}" type="datetime1">
              <a:rPr lang="it-IT" smtClean="0"/>
              <a:t>29/06/2026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959552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4C1350-218E-4CB4-B3B6-32F5E90E32BB}" type="datetime1">
              <a:rPr lang="it-IT" smtClean="0"/>
              <a:t>29/06/2026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599308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B81CD05-3F38-4342-BE90-673829F02F4B}" type="datetime1">
              <a:rPr lang="it-IT" smtClean="0"/>
              <a:t>29/06/2026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974503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95A9EB9C-0D11-428F-8D10-54BD20EB024C}" type="datetime1">
              <a:rPr lang="it-IT" smtClean="0"/>
              <a:t>29/06/2026</a:t>
            </a:fld>
            <a:endParaRPr lang="it-IT"/>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730296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it-IT"/>
            </a:p>
          </p:txBody>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it-IT"/>
            </a:p>
          </p:txBody>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it-IT"/>
            </a:p>
          </p:txBody>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it-IT"/>
            </a:p>
          </p:txBody>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it-IT"/>
            </a:p>
          </p:txBody>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it-IT"/>
            </a:p>
          </p:txBody>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3B3BA1B-83E6-436E-A3C9-A94907731D69}" type="datetime1">
              <a:rPr lang="it-IT" smtClean="0"/>
              <a:t>29/06/2026</a:t>
            </a:fld>
            <a:endParaRPr lang="it-IT"/>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t-IT"/>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EE8AB2A-538D-491B-B897-17682CA798B1}" type="slidenum">
              <a:rPr lang="it-IT" smtClean="0"/>
              <a:t>‹N›</a:t>
            </a:fld>
            <a:endParaRPr lang="it-IT"/>
          </a:p>
        </p:txBody>
      </p:sp>
    </p:spTree>
    <p:extLst>
      <p:ext uri="{BB962C8B-B14F-4D97-AF65-F5344CB8AC3E}">
        <p14:creationId xmlns:p14="http://schemas.microsoft.com/office/powerpoint/2010/main" val="3450788963"/>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 id="2147483940" r:id="rId13"/>
    <p:sldLayoutId id="2147483941" r:id="rId14"/>
    <p:sldLayoutId id="2147483942" r:id="rId15"/>
    <p:sldLayoutId id="2147483943" r:id="rId16"/>
    <p:sldLayoutId id="2147483944" r:id="rId17"/>
  </p:sldLayoutIdLst>
  <p:hf hd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42629-8F0B-8120-5574-01853F506410}"/>
            </a:ext>
          </a:extLst>
        </p:cNvPr>
        <p:cNvGrpSpPr/>
        <p:nvPr/>
      </p:nvGrpSpPr>
      <p:grpSpPr>
        <a:xfrm>
          <a:off x="0" y="0"/>
          <a:ext cx="0" cy="0"/>
          <a:chOff x="0" y="0"/>
          <a:chExt cx="0" cy="0"/>
        </a:xfrm>
      </p:grpSpPr>
      <p:sp>
        <p:nvSpPr>
          <p:cNvPr id="6" name="Rettangolo 5">
            <a:extLst>
              <a:ext uri="{FF2B5EF4-FFF2-40B4-BE49-F238E27FC236}">
                <a16:creationId xmlns:a16="http://schemas.microsoft.com/office/drawing/2014/main" id="{87D56851-3070-14B0-8B9A-69C3D6DEBF11}"/>
              </a:ext>
            </a:extLst>
          </p:cNvPr>
          <p:cNvSpPr/>
          <p:nvPr/>
        </p:nvSpPr>
        <p:spPr>
          <a:xfrm>
            <a:off x="2508189" y="1995361"/>
            <a:ext cx="7076077" cy="584775"/>
          </a:xfrm>
          <a:prstGeom prst="rect">
            <a:avLst/>
          </a:prstGeom>
        </p:spPr>
        <p:txBody>
          <a:bodyPr wrap="square">
            <a:spAutoFit/>
          </a:bodyPr>
          <a:lstStyle/>
          <a:p>
            <a:pPr algn="ctr"/>
            <a:r>
              <a:rPr lang="it-IT" sz="1600" b="1" cap="all" dirty="0">
                <a:solidFill>
                  <a:schemeClr val="accent2">
                    <a:lumMod val="50000"/>
                  </a:schemeClr>
                </a:solidFill>
                <a:latin typeface="HelveticaNeueLT Std"/>
              </a:rPr>
              <a:t>anticorruzione</a:t>
            </a:r>
          </a:p>
          <a:p>
            <a:pPr algn="ctr"/>
            <a:r>
              <a:rPr lang="it-IT" sz="1600" b="1" cap="all" dirty="0">
                <a:solidFill>
                  <a:schemeClr val="accent2">
                    <a:lumMod val="50000"/>
                  </a:schemeClr>
                </a:solidFill>
                <a:latin typeface="HelveticaNeueLT Std"/>
              </a:rPr>
              <a:t>Relatore: marco catalano</a:t>
            </a:r>
          </a:p>
        </p:txBody>
      </p:sp>
      <p:pic>
        <p:nvPicPr>
          <p:cNvPr id="7" name="Immagine 6">
            <a:extLst>
              <a:ext uri="{FF2B5EF4-FFF2-40B4-BE49-F238E27FC236}">
                <a16:creationId xmlns:a16="http://schemas.microsoft.com/office/drawing/2014/main" id="{27013C4D-D773-E7D9-1165-7CAB33DDA560}"/>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9321408E-9184-EECA-A75D-F5608AA65FF4}"/>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75F8B20F-B18A-1220-CBEF-024C2687601C}"/>
              </a:ext>
            </a:extLst>
          </p:cNvPr>
          <p:cNvSpPr>
            <a:spLocks noGrp="1"/>
          </p:cNvSpPr>
          <p:nvPr>
            <p:ph type="subTitle" idx="1"/>
          </p:nvPr>
        </p:nvSpPr>
        <p:spPr/>
        <p:txBody>
          <a:bodyPr/>
          <a:lstStyle/>
          <a:p>
            <a:endParaRPr lang="it-IT"/>
          </a:p>
        </p:txBody>
      </p:sp>
      <p:sp>
        <p:nvSpPr>
          <p:cNvPr id="3" name="Segnaposto piè di pagina 2">
            <a:extLst>
              <a:ext uri="{FF2B5EF4-FFF2-40B4-BE49-F238E27FC236}">
                <a16:creationId xmlns:a16="http://schemas.microsoft.com/office/drawing/2014/main" id="{B90D6EE8-2259-5CE8-C30F-2BF712B427F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60BB5BD-5E90-8A5E-E4BE-2F9086349DCC}"/>
              </a:ext>
            </a:extLst>
          </p:cNvPr>
          <p:cNvSpPr>
            <a:spLocks noGrp="1"/>
          </p:cNvSpPr>
          <p:nvPr>
            <p:ph type="sldNum" sz="quarter" idx="12"/>
          </p:nvPr>
        </p:nvSpPr>
        <p:spPr/>
        <p:txBody>
          <a:bodyPr/>
          <a:lstStyle/>
          <a:p>
            <a:fld id="{7EE8AB2A-538D-491B-B897-17682CA798B1}" type="slidenum">
              <a:rPr lang="it-IT" smtClean="0"/>
              <a:t>1</a:t>
            </a:fld>
            <a:endParaRPr lang="it-IT"/>
          </a:p>
        </p:txBody>
      </p:sp>
    </p:spTree>
    <p:extLst>
      <p:ext uri="{BB962C8B-B14F-4D97-AF65-F5344CB8AC3E}">
        <p14:creationId xmlns:p14="http://schemas.microsoft.com/office/powerpoint/2010/main" val="2413622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AC27C37-0A93-6B7C-9773-39D0B2A995AA}"/>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D7D491F7-0D60-714A-67BC-31345C837255}"/>
              </a:ext>
            </a:extLst>
          </p:cNvPr>
          <p:cNvSpPr>
            <a:spLocks noGrp="1"/>
          </p:cNvSpPr>
          <p:nvPr>
            <p:ph type="subTitle" idx="1"/>
          </p:nvPr>
        </p:nvSpPr>
        <p:spPr/>
        <p:txBody>
          <a:bodyPr/>
          <a:lstStyle/>
          <a:p>
            <a:pPr>
              <a:defRPr/>
            </a:pPr>
            <a:r>
              <a:rPr lang="it-IT" dirty="0">
                <a:solidFill>
                  <a:prstClr val="black"/>
                </a:solidFill>
              </a:rPr>
              <a:t>L’art. 28 Cost</a:t>
            </a:r>
          </a:p>
          <a:p>
            <a:pPr>
              <a:defRPr/>
            </a:pPr>
            <a:endParaRPr lang="it-IT" dirty="0"/>
          </a:p>
        </p:txBody>
      </p:sp>
      <p:pic>
        <p:nvPicPr>
          <p:cNvPr id="2" name="Immagine 1">
            <a:extLst>
              <a:ext uri="{FF2B5EF4-FFF2-40B4-BE49-F238E27FC236}">
                <a16:creationId xmlns:a16="http://schemas.microsoft.com/office/drawing/2014/main" id="{F1F0B2D6-ADB4-88A1-FD6D-DA0BE35FA1A8}"/>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507E94B1-C847-49C2-5029-10373E65D7C4}"/>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9037C5B7-47F8-41B0-90EF-647D2C94800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C6E80ED-72B4-E352-0070-3B712A40BE05}"/>
              </a:ext>
            </a:extLst>
          </p:cNvPr>
          <p:cNvSpPr>
            <a:spLocks noGrp="1"/>
          </p:cNvSpPr>
          <p:nvPr>
            <p:ph type="sldNum" sz="quarter" idx="12"/>
          </p:nvPr>
        </p:nvSpPr>
        <p:spPr/>
        <p:txBody>
          <a:bodyPr/>
          <a:lstStyle/>
          <a:p>
            <a:fld id="{7EE8AB2A-538D-491B-B897-17682CA798B1}" type="slidenum">
              <a:rPr lang="it-IT" smtClean="0"/>
              <a:t>10</a:t>
            </a:fld>
            <a:endParaRPr lang="it-IT"/>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BF7E7F5-47FE-6AE5-D3F3-21C1FB3E1307}"/>
              </a:ext>
            </a:extLst>
          </p:cNvPr>
          <p:cNvSpPr>
            <a:spLocks noGrp="1"/>
          </p:cNvSpPr>
          <p:nvPr>
            <p:ph type="ctrTitle"/>
          </p:nvPr>
        </p:nvSpPr>
        <p:spPr>
          <a:xfrm>
            <a:off x="2928401" y="1380068"/>
            <a:ext cx="8574622" cy="716151"/>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4CB2B1DA-B765-3973-540A-8B5EB75E981D}"/>
              </a:ext>
            </a:extLst>
          </p:cNvPr>
          <p:cNvSpPr>
            <a:spLocks noGrp="1"/>
          </p:cNvSpPr>
          <p:nvPr>
            <p:ph type="subTitle" idx="1"/>
          </p:nvPr>
        </p:nvSpPr>
        <p:spPr>
          <a:xfrm>
            <a:off x="2553419" y="2311879"/>
            <a:ext cx="8949603" cy="3072922"/>
          </a:xfrm>
        </p:spPr>
        <p:txBody>
          <a:bodyPr>
            <a:normAutofit fontScale="92500" lnSpcReduction="20000"/>
          </a:bodyPr>
          <a:lstStyle/>
          <a:p>
            <a:pPr marL="274320" indent="-274320" algn="just">
              <a:spcBef>
                <a:spcPts val="580"/>
              </a:spcBef>
              <a:buFont typeface="Wingdings 2"/>
              <a:buChar char=""/>
              <a:defRPr/>
            </a:pPr>
            <a:r>
              <a:rPr lang="it-IT" sz="2000" dirty="0">
                <a:solidFill>
                  <a:prstClr val="black"/>
                </a:solidFill>
                <a:latin typeface="Calibri Light"/>
                <a:ea typeface="+mj-ea"/>
                <a:cs typeface="+mj-cs"/>
              </a:rPr>
              <a:t>Alcune norme attributive di giurisdizione alla Corte dei conti </a:t>
            </a:r>
          </a:p>
          <a:p>
            <a:pPr marL="274320" indent="-274320" algn="just">
              <a:spcBef>
                <a:spcPts val="580"/>
              </a:spcBef>
              <a:buFont typeface="Wingdings 2"/>
              <a:buChar char=""/>
              <a:defRPr/>
            </a:pPr>
            <a:r>
              <a:rPr lang="it-IT" sz="1600" b="1" dirty="0">
                <a:solidFill>
                  <a:prstClr val="black"/>
                </a:solidFill>
              </a:rPr>
              <a:t>Art. 83 </a:t>
            </a:r>
            <a:r>
              <a:rPr lang="it-IT" sz="1600" b="1" dirty="0" err="1">
                <a:solidFill>
                  <a:prstClr val="black"/>
                </a:solidFill>
              </a:rPr>
              <a:t>r.d.</a:t>
            </a:r>
            <a:r>
              <a:rPr lang="it-IT" sz="1600" b="1" dirty="0">
                <a:solidFill>
                  <a:prstClr val="black"/>
                </a:solidFill>
              </a:rPr>
              <a:t> nr. 2440 del 1923</a:t>
            </a:r>
            <a:r>
              <a:rPr lang="it-IT" sz="1600" dirty="0">
                <a:solidFill>
                  <a:prstClr val="black"/>
                </a:solidFill>
              </a:rPr>
              <a:t> (legge di contabilità dello Stato) </a:t>
            </a:r>
            <a:r>
              <a:rPr lang="it-IT" sz="1600" i="1" dirty="0">
                <a:solidFill>
                  <a:prstClr val="black"/>
                </a:solidFill>
              </a:rPr>
              <a:t>i funzionari di cui ai precedenti articoli 81 e 82 sono sottoposti alla giurisdizione della Corte dei conti la quale, valutate le singole responsabilità, può porre a carico dei responsabili tutto o parte del danno accertato o del valore perduto.</a:t>
            </a:r>
          </a:p>
          <a:p>
            <a:pPr marL="274320" indent="-274320" algn="just">
              <a:buFont typeface="Wingdings 2"/>
              <a:buChar char=""/>
              <a:defRPr/>
            </a:pPr>
            <a:r>
              <a:rPr lang="it-IT" sz="1600" b="1" dirty="0">
                <a:solidFill>
                  <a:prstClr val="black"/>
                </a:solidFill>
              </a:rPr>
              <a:t>Art. 52 </a:t>
            </a:r>
            <a:r>
              <a:rPr lang="it-IT" sz="1600" b="1" dirty="0" err="1">
                <a:solidFill>
                  <a:prstClr val="black"/>
                </a:solidFill>
              </a:rPr>
              <a:t>r.d.</a:t>
            </a:r>
            <a:r>
              <a:rPr lang="it-IT" sz="1600" b="1" dirty="0">
                <a:solidFill>
                  <a:prstClr val="black"/>
                </a:solidFill>
              </a:rPr>
              <a:t> nr. 1214 del 1934 (TU Corte conti)</a:t>
            </a:r>
            <a:r>
              <a:rPr lang="it-IT" sz="1600" dirty="0">
                <a:solidFill>
                  <a:prstClr val="black"/>
                </a:solidFill>
              </a:rPr>
              <a:t> </a:t>
            </a:r>
          </a:p>
          <a:p>
            <a:pPr marL="274320" indent="-274320" algn="just">
              <a:buFont typeface="Wingdings 2"/>
              <a:buChar char=""/>
              <a:defRPr/>
            </a:pPr>
            <a:r>
              <a:rPr lang="it-IT" sz="1600" i="1" dirty="0">
                <a:solidFill>
                  <a:prstClr val="black"/>
                </a:solidFill>
              </a:rPr>
              <a:t>I funzionari impiegati ed agenti, civili e militari, compresi quelli dell'ordine giudiziario e quelli retribuiti da amministrazioni, aziende e gestioni statali a ordinamento, autonomo, che nell'esercizio delle loro funzioni per azione od omissione imputabili anche a sola colpa o negligenza cagionino danno allo Stato e ad altra amministrazione dalla quale dipendono sono sottoposti alla giurisdizione della Corte nei casi e modi previsti dalla legge sull'amministrazione del patrimonio e sulla contabilità generale dello Stato e da leggi speciali.</a:t>
            </a:r>
          </a:p>
          <a:p>
            <a:pPr marL="274320" indent="-274320" algn="just">
              <a:buFont typeface="Wingdings 2"/>
              <a:buChar char=""/>
              <a:defRPr/>
            </a:pPr>
            <a:r>
              <a:rPr lang="it-IT" sz="1600" i="1" dirty="0">
                <a:solidFill>
                  <a:prstClr val="black"/>
                </a:solidFill>
              </a:rPr>
              <a:t>La Corte, valutate le singole responsabilità, può porre a carico dei responsabili tutto o parte del danno accertato o del valore perduto.</a:t>
            </a:r>
            <a:endParaRPr lang="it-IT" sz="1600" b="1" i="1" dirty="0">
              <a:solidFill>
                <a:prstClr val="black"/>
              </a:solidFill>
            </a:endParaRPr>
          </a:p>
          <a:p>
            <a:pPr>
              <a:defRPr/>
            </a:pPr>
            <a:endParaRPr lang="it-IT" dirty="0"/>
          </a:p>
        </p:txBody>
      </p:sp>
      <p:pic>
        <p:nvPicPr>
          <p:cNvPr id="2" name="Immagine 1">
            <a:extLst>
              <a:ext uri="{FF2B5EF4-FFF2-40B4-BE49-F238E27FC236}">
                <a16:creationId xmlns:a16="http://schemas.microsoft.com/office/drawing/2014/main" id="{4AD7FB1D-1295-D517-FBD5-9A848DD199A1}"/>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31898B48-B028-BD5D-7189-D1AF44740F26}"/>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16D5BB92-6EB7-E714-875D-943DDA2149E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B7D5F45-63E3-CE82-AA53-CB5A7A3EA399}"/>
              </a:ext>
            </a:extLst>
          </p:cNvPr>
          <p:cNvSpPr>
            <a:spLocks noGrp="1"/>
          </p:cNvSpPr>
          <p:nvPr>
            <p:ph type="sldNum" sz="quarter" idx="12"/>
          </p:nvPr>
        </p:nvSpPr>
        <p:spPr/>
        <p:txBody>
          <a:bodyPr/>
          <a:lstStyle/>
          <a:p>
            <a:fld id="{7EE8AB2A-538D-491B-B897-17682CA798B1}" type="slidenum">
              <a:rPr lang="it-IT" smtClean="0"/>
              <a:t>11</a:t>
            </a:fld>
            <a:endParaRPr lang="it-I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6CDE2D07-AEFA-282A-0C68-D1B3079E184F}"/>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C236C086-F8C7-E162-DDE5-48975089D35E}"/>
              </a:ext>
            </a:extLst>
          </p:cNvPr>
          <p:cNvSpPr>
            <a:spLocks noGrp="1"/>
          </p:cNvSpPr>
          <p:nvPr>
            <p:ph type="subTitle" idx="1"/>
          </p:nvPr>
        </p:nvSpPr>
        <p:spPr/>
        <p:txBody>
          <a:bodyPr>
            <a:normAutofit fontScale="47500" lnSpcReduction="20000"/>
          </a:bodyPr>
          <a:lstStyle/>
          <a:p>
            <a:pPr marL="274320" indent="-274320" algn="just">
              <a:buFont typeface="Wingdings 2"/>
              <a:buChar char=""/>
              <a:defRPr/>
            </a:pPr>
            <a:r>
              <a:rPr lang="it-IT" sz="2000" b="1" dirty="0">
                <a:solidFill>
                  <a:prstClr val="black"/>
                </a:solidFill>
                <a:latin typeface="Calibri Light"/>
                <a:ea typeface="+mj-ea"/>
                <a:cs typeface="+mj-cs"/>
              </a:rPr>
              <a:t>Art. 52 </a:t>
            </a:r>
            <a:r>
              <a:rPr lang="it-IT" sz="2000" b="1" dirty="0" err="1">
                <a:solidFill>
                  <a:prstClr val="black"/>
                </a:solidFill>
                <a:latin typeface="Calibri Light"/>
                <a:ea typeface="+mj-ea"/>
                <a:cs typeface="+mj-cs"/>
              </a:rPr>
              <a:t>r.d.</a:t>
            </a:r>
            <a:r>
              <a:rPr lang="it-IT" sz="2000" b="1" dirty="0">
                <a:solidFill>
                  <a:prstClr val="black"/>
                </a:solidFill>
                <a:latin typeface="Calibri Light"/>
                <a:ea typeface="+mj-ea"/>
                <a:cs typeface="+mj-cs"/>
              </a:rPr>
              <a:t> nr. 1214 del 1934 (TU Corte conti) </a:t>
            </a:r>
          </a:p>
          <a:p>
            <a:pPr marL="274320" indent="-274320" algn="just">
              <a:buFont typeface="Wingdings 2"/>
              <a:buChar char=""/>
              <a:defRPr/>
            </a:pPr>
            <a:r>
              <a:rPr lang="it-IT" sz="2000" i="1" dirty="0">
                <a:solidFill>
                  <a:prstClr val="black"/>
                </a:solidFill>
              </a:rPr>
              <a:t>I funzionari impiegati ed agenti, civili e militari, compresi quelli dell'ordine giudiziario e quelli retribuiti da amministrazioni, aziende e gestioni statali a ordinamento, autonomo, che nell'esercizio delle loro funzioni per azione od omissione imputabili anche a sola colpa o negligenza cagionino danno allo Stato e ad altra amministrazione dalla quale dipendono sono sottoposti alla giurisdizione della Corte nei casi e modi previsti dalla legge sull'amministrazione del patrimonio e sulla contabilità generale dello Stato e da leggi speciali.</a:t>
            </a:r>
          </a:p>
          <a:p>
            <a:pPr marL="274320" indent="-274320" algn="just">
              <a:buFont typeface="Wingdings 2"/>
              <a:buChar char=""/>
              <a:defRPr/>
            </a:pPr>
            <a:r>
              <a:rPr lang="it-IT" sz="2000" i="1" dirty="0">
                <a:solidFill>
                  <a:prstClr val="black"/>
                </a:solidFill>
              </a:rPr>
              <a:t>La Corte, valutate le singole responsabilità, può porre a carico dei responsabili tutto o parte del danno accertato o del valore perduto.</a:t>
            </a:r>
          </a:p>
          <a:p>
            <a:pPr>
              <a:defRPr/>
            </a:pPr>
            <a:endParaRPr lang="it-IT" dirty="0"/>
          </a:p>
        </p:txBody>
      </p:sp>
      <p:pic>
        <p:nvPicPr>
          <p:cNvPr id="2" name="Immagine 1">
            <a:extLst>
              <a:ext uri="{FF2B5EF4-FFF2-40B4-BE49-F238E27FC236}">
                <a16:creationId xmlns:a16="http://schemas.microsoft.com/office/drawing/2014/main" id="{F5B35C9A-30B9-0EEE-55F3-93C3FE8248E3}"/>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427AE378-93F5-8DF1-F721-40487A622C9B}"/>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52751EE3-E233-C166-AF7D-1DBE37310B0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65BCFD-64AF-6164-A9F1-4FAAAFB05D0A}"/>
              </a:ext>
            </a:extLst>
          </p:cNvPr>
          <p:cNvSpPr>
            <a:spLocks noGrp="1"/>
          </p:cNvSpPr>
          <p:nvPr>
            <p:ph type="sldNum" sz="quarter" idx="12"/>
          </p:nvPr>
        </p:nvSpPr>
        <p:spPr/>
        <p:txBody>
          <a:bodyPr/>
          <a:lstStyle/>
          <a:p>
            <a:fld id="{7EE8AB2A-538D-491B-B897-17682CA798B1}" type="slidenum">
              <a:rPr lang="it-IT" smtClean="0"/>
              <a:t>12</a:t>
            </a:fld>
            <a:endParaRPr lang="it-IT"/>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5AD61B70-652D-FFBA-966D-E9E58232EABB}"/>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A8C33A84-79C5-B97E-7EDA-7391882250C4}"/>
              </a:ext>
            </a:extLst>
          </p:cNvPr>
          <p:cNvSpPr>
            <a:spLocks noGrp="1"/>
          </p:cNvSpPr>
          <p:nvPr>
            <p:ph type="subTitle" idx="1"/>
          </p:nvPr>
        </p:nvSpPr>
        <p:spPr/>
        <p:txBody>
          <a:bodyPr>
            <a:normAutofit fontScale="55000" lnSpcReduction="20000"/>
          </a:bodyPr>
          <a:lstStyle/>
          <a:p>
            <a:pPr algn="just">
              <a:spcBef>
                <a:spcPts val="575"/>
              </a:spcBef>
              <a:defRPr/>
            </a:pPr>
            <a:r>
              <a:rPr lang="it-IT" altLang="it-IT" sz="1800" b="1" dirty="0">
                <a:solidFill>
                  <a:prstClr val="black"/>
                </a:solidFill>
              </a:rPr>
              <a:t>Art. 19 d.P.R. nr. 3 del 1957 </a:t>
            </a:r>
            <a:r>
              <a:rPr lang="it-IT" altLang="it-IT" sz="1800" dirty="0">
                <a:solidFill>
                  <a:prstClr val="black"/>
                </a:solidFill>
              </a:rPr>
              <a:t>(testo unico degli impiegati civili dello Stato) </a:t>
            </a:r>
            <a:r>
              <a:rPr lang="it-IT" altLang="it-IT" sz="1800" i="1" dirty="0">
                <a:solidFill>
                  <a:prstClr val="black"/>
                </a:solidFill>
              </a:rPr>
              <a:t>l'impiegato, per la responsabilità di cui al precedente articolo, è sottoposto alla giurisdizione della Corte dei Conti nei modi previsti dalle leggi in materia</a:t>
            </a:r>
            <a:r>
              <a:rPr lang="it-IT" altLang="it-IT" sz="1800" dirty="0">
                <a:solidFill>
                  <a:prstClr val="black"/>
                </a:solidFill>
              </a:rPr>
              <a:t>.</a:t>
            </a:r>
          </a:p>
          <a:p>
            <a:pPr algn="just">
              <a:spcBef>
                <a:spcPts val="575"/>
              </a:spcBef>
              <a:defRPr/>
            </a:pPr>
            <a:r>
              <a:rPr lang="it-IT" altLang="it-IT" sz="1800" b="1" dirty="0">
                <a:solidFill>
                  <a:prstClr val="black"/>
                </a:solidFill>
              </a:rPr>
              <a:t>Art. 93 dlgs 267 del 2000 </a:t>
            </a:r>
            <a:r>
              <a:rPr lang="it-IT" altLang="it-IT" sz="1800" dirty="0">
                <a:solidFill>
                  <a:prstClr val="black"/>
                </a:solidFill>
              </a:rPr>
              <a:t>(testo unico enti locali) </a:t>
            </a:r>
            <a:r>
              <a:rPr lang="it-IT" altLang="it-IT" sz="1800" i="1" dirty="0">
                <a:solidFill>
                  <a:prstClr val="black"/>
                </a:solidFill>
              </a:rPr>
              <a:t>per gli amministratori e per il personale degli enti locali si osservano le disposizioni vigenti in materia di responsabilità degli impiegati civili dello Stato.</a:t>
            </a:r>
            <a:endParaRPr lang="it-IT" altLang="it-IT" sz="1800" dirty="0">
              <a:solidFill>
                <a:prstClr val="black"/>
              </a:solidFill>
            </a:endParaRPr>
          </a:p>
          <a:p>
            <a:pPr algn="just">
              <a:spcBef>
                <a:spcPts val="575"/>
              </a:spcBef>
              <a:defRPr/>
            </a:pPr>
            <a:r>
              <a:rPr lang="it-IT" altLang="it-IT" sz="1800" i="1" dirty="0">
                <a:solidFill>
                  <a:prstClr val="black"/>
                </a:solidFill>
              </a:rPr>
              <a:t>Il tesoriere ed ogni altro agente contabile che abbia maneggio di pubblico denaro o sia incaricato della gestione dei beni degli enti locali, </a:t>
            </a:r>
            <a:r>
              <a:rPr lang="it-IT" altLang="it-IT" sz="1800" i="1" dirty="0" err="1">
                <a:solidFill>
                  <a:prstClr val="black"/>
                </a:solidFill>
              </a:rPr>
              <a:t>nonchè</a:t>
            </a:r>
            <a:r>
              <a:rPr lang="it-IT" altLang="it-IT" sz="1800" i="1" dirty="0">
                <a:solidFill>
                  <a:prstClr val="black"/>
                </a:solidFill>
              </a:rPr>
              <a:t> coloro che si ingeriscano negli incarichi attribuiti a detti agenti devono rendere il conto della loro gestione e sono soggetti alla giurisdizione della Corte dei conti secondo le norme e le procedure previste dalle leggi vigenti.</a:t>
            </a:r>
            <a:endParaRPr lang="it-IT" altLang="it-IT" sz="1800" dirty="0">
              <a:solidFill>
                <a:prstClr val="black"/>
              </a:solidFill>
            </a:endParaRPr>
          </a:p>
          <a:p>
            <a:pPr>
              <a:defRPr/>
            </a:pPr>
            <a:endParaRPr lang="it-IT" dirty="0"/>
          </a:p>
        </p:txBody>
      </p:sp>
      <p:pic>
        <p:nvPicPr>
          <p:cNvPr id="2" name="Immagine 1">
            <a:extLst>
              <a:ext uri="{FF2B5EF4-FFF2-40B4-BE49-F238E27FC236}">
                <a16:creationId xmlns:a16="http://schemas.microsoft.com/office/drawing/2014/main" id="{7B3EC00D-5BED-DCCB-1454-A7C6E1E36263}"/>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9192DAAA-F7B8-E910-F3CE-6A31E9F2DFA9}"/>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5111B2C6-59F5-3EE1-9F6A-9ECBEC4457E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B3D2F73-1C85-6BD5-A612-41B29A499604}"/>
              </a:ext>
            </a:extLst>
          </p:cNvPr>
          <p:cNvSpPr>
            <a:spLocks noGrp="1"/>
          </p:cNvSpPr>
          <p:nvPr>
            <p:ph type="sldNum" sz="quarter" idx="12"/>
          </p:nvPr>
        </p:nvSpPr>
        <p:spPr/>
        <p:txBody>
          <a:bodyPr/>
          <a:lstStyle/>
          <a:p>
            <a:fld id="{7EE8AB2A-538D-491B-B897-17682CA798B1}" type="slidenum">
              <a:rPr lang="it-IT" smtClean="0"/>
              <a:t>13</a:t>
            </a:fld>
            <a:endParaRPr lang="it-IT"/>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47C726-802A-3319-43DE-9FFD09C3B039}"/>
              </a:ext>
            </a:extLst>
          </p:cNvPr>
          <p:cNvSpPr>
            <a:spLocks noGrp="1"/>
          </p:cNvSpPr>
          <p:nvPr>
            <p:ph type="ctrTitle"/>
          </p:nvPr>
        </p:nvSpPr>
        <p:spPr>
          <a:xfrm>
            <a:off x="2928401" y="1380069"/>
            <a:ext cx="8574622" cy="1121592"/>
          </a:xfrm>
        </p:spPr>
        <p:txBody>
          <a:bodyPr>
            <a:normAutofit fontScale="90000"/>
          </a:bodyPr>
          <a:lstStyle/>
          <a:p>
            <a:r>
              <a:rPr lang="it-IT" dirty="0"/>
              <a:t>La modifica della responsabilità</a:t>
            </a:r>
          </a:p>
        </p:txBody>
      </p:sp>
      <p:sp>
        <p:nvSpPr>
          <p:cNvPr id="3" name="Segnaposto contenuto 2">
            <a:extLst>
              <a:ext uri="{FF2B5EF4-FFF2-40B4-BE49-F238E27FC236}">
                <a16:creationId xmlns:a16="http://schemas.microsoft.com/office/drawing/2014/main" id="{90346FF9-99DE-0697-124D-04DDAC7BDD46}"/>
              </a:ext>
            </a:extLst>
          </p:cNvPr>
          <p:cNvSpPr>
            <a:spLocks noGrp="1"/>
          </p:cNvSpPr>
          <p:nvPr>
            <p:ph type="subTitle" idx="1"/>
          </p:nvPr>
        </p:nvSpPr>
        <p:spPr>
          <a:xfrm>
            <a:off x="2786333" y="2268747"/>
            <a:ext cx="8716690" cy="3116054"/>
          </a:xfrm>
        </p:spPr>
        <p:txBody>
          <a:bodyPr>
            <a:normAutofit fontScale="70000" lnSpcReduction="20000"/>
          </a:bodyPr>
          <a:lstStyle/>
          <a:p>
            <a:pPr algn="just"/>
            <a:r>
              <a:rPr lang="it-IT" b="1" dirty="0"/>
              <a:t>1.</a:t>
            </a:r>
            <a:r>
              <a:rPr lang="it-IT" dirty="0"/>
              <a:t> La responsabilità dei soggetti sottoposti alla giurisdizione della Corte dei conti in materia di contabilità pubblica è personale e limitata ai fatti e alle omissioni commessi con dolo o colpa grave, ferma restando l'insindacabilità nel merito delle scelte discrezionali. La prova del dolo richiede la dimostrazione della volontà dell'evento dannoso. </a:t>
            </a:r>
            <a:r>
              <a:rPr lang="it-IT" b="1" dirty="0"/>
              <a:t>Costituisce colpa grave la violazione manifesta delle norme di diritto applicabili, il travisamento del fatto, l’affermazione di un fatto la cui esistenza è incontrovertibilmente esclusa dagli atti del procedimento o la negazione di un fatto la cui esistenza risulta incontrastabilmente dagli atti del procedimento. Ai fini della determinazione dei casi in cui sussiste la violazione manifesta delle norme di diritto applicabili si tiene conto, in particolare, del grado di chiarezza e precisione delle norme violate nonché dell’inescusabilità e della gravità dell’inosservanza. Non costituisce colpa grave la violazione o l’omissione determinata dal riferimento a indirizzi giurisprudenziali prevalenti o a pareri delle autorità competenti</a:t>
            </a:r>
            <a:r>
              <a:rPr lang="it-IT" dirty="0"/>
              <a:t>. In ogni caso è esclusa la gravità della colpa quando il fatto dannoso tragga origine dall'emanazione di un atto vistato e registrato in sede di controllo preventivo di legittimità, </a:t>
            </a:r>
            <a:r>
              <a:rPr lang="it-IT" b="1" dirty="0"/>
              <a:t>ovvero dagli atti richiamati e allegati che costituiscono il presupposto logico e giuridico dell’atto  sottoposto a controllo. </a:t>
            </a:r>
            <a:r>
              <a:rPr lang="it-IT" dirty="0"/>
              <a:t>Il relativo debito si trasmette agli eredi secondo le leggi vigenti nei casi di illecito arricchimento del dante causa e di conseguente indebito arricchimento degli eredi stessi. </a:t>
            </a:r>
          </a:p>
          <a:p>
            <a:endParaRPr lang="it-IT" dirty="0"/>
          </a:p>
        </p:txBody>
      </p:sp>
      <p:pic>
        <p:nvPicPr>
          <p:cNvPr id="4" name="Immagine 3">
            <a:extLst>
              <a:ext uri="{FF2B5EF4-FFF2-40B4-BE49-F238E27FC236}">
                <a16:creationId xmlns:a16="http://schemas.microsoft.com/office/drawing/2014/main" id="{40091674-E927-EFC7-D6CE-63ECE4986276}"/>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A75CC3BC-0FF6-426A-D443-94A539BF0F4D}"/>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FAD4BA9D-1D75-BA04-4D36-458DDB40E44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2385312-31E2-FD75-C8AC-07438BA09247}"/>
              </a:ext>
            </a:extLst>
          </p:cNvPr>
          <p:cNvSpPr>
            <a:spLocks noGrp="1"/>
          </p:cNvSpPr>
          <p:nvPr>
            <p:ph type="sldNum" sz="quarter" idx="12"/>
          </p:nvPr>
        </p:nvSpPr>
        <p:spPr/>
        <p:txBody>
          <a:bodyPr/>
          <a:lstStyle/>
          <a:p>
            <a:fld id="{7EE8AB2A-538D-491B-B897-17682CA798B1}" type="slidenum">
              <a:rPr lang="it-IT" smtClean="0"/>
              <a:t>14</a:t>
            </a:fld>
            <a:endParaRPr lang="it-IT"/>
          </a:p>
        </p:txBody>
      </p:sp>
    </p:spTree>
    <p:extLst>
      <p:ext uri="{BB962C8B-B14F-4D97-AF65-F5344CB8AC3E}">
        <p14:creationId xmlns:p14="http://schemas.microsoft.com/office/powerpoint/2010/main" val="1113598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F73FFE9-9BA6-6FFE-88A1-1B3B8395E987}"/>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E78CFFAF-A7D0-B016-1E7D-1F6994CCEFA5}"/>
              </a:ext>
            </a:extLst>
          </p:cNvPr>
          <p:cNvSpPr>
            <a:spLocks noGrp="1"/>
          </p:cNvSpPr>
          <p:nvPr>
            <p:ph type="subTitle" idx="1"/>
          </p:nvPr>
        </p:nvSpPr>
        <p:spPr/>
        <p:txBody>
          <a:bodyPr>
            <a:normAutofit fontScale="70000" lnSpcReduction="20000"/>
          </a:bodyPr>
          <a:lstStyle/>
          <a:p>
            <a:pPr marL="274320" indent="-274320" algn="just">
              <a:spcBef>
                <a:spcPts val="580"/>
              </a:spcBef>
              <a:buFont typeface="Wingdings 2"/>
              <a:buChar char=""/>
              <a:defRPr/>
            </a:pPr>
            <a:r>
              <a:rPr lang="it-IT" sz="2000" dirty="0">
                <a:solidFill>
                  <a:prstClr val="black"/>
                </a:solidFill>
              </a:rPr>
              <a:t>1.1. In caso di conclusione di un accordo di conciliazione nel procedimento di mediazione o in sede giudiziale da parte dei rappresentanti delle amministrazioni pubbliche di cui all'articolo 1, comma 2, del decreto legislativo 30 marzo 2001, n. 165, la responsabilità contabile è limitata ai fatti ed alle omissioni commessi con dolo o colpa grave, consistente nella negligenza inescusabile derivante dalla grave violazione della legge o dal travisamento dei fatti</a:t>
            </a:r>
            <a:endParaRPr lang="it-IT" dirty="0"/>
          </a:p>
        </p:txBody>
      </p:sp>
      <p:pic>
        <p:nvPicPr>
          <p:cNvPr id="2" name="Immagine 1">
            <a:extLst>
              <a:ext uri="{FF2B5EF4-FFF2-40B4-BE49-F238E27FC236}">
                <a16:creationId xmlns:a16="http://schemas.microsoft.com/office/drawing/2014/main" id="{F00EB3B7-DCA5-ECA6-63ED-410A8AB12156}"/>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BEFDE1BD-245C-ACB4-C210-072E0599488F}"/>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CD0E954F-48FF-9DE8-239A-A55982AD997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014BFAA-3134-15F8-E2B2-A1B683176278}"/>
              </a:ext>
            </a:extLst>
          </p:cNvPr>
          <p:cNvSpPr>
            <a:spLocks noGrp="1"/>
          </p:cNvSpPr>
          <p:nvPr>
            <p:ph type="sldNum" sz="quarter" idx="12"/>
          </p:nvPr>
        </p:nvSpPr>
        <p:spPr/>
        <p:txBody>
          <a:bodyPr/>
          <a:lstStyle/>
          <a:p>
            <a:fld id="{7EE8AB2A-538D-491B-B897-17682CA798B1}" type="slidenum">
              <a:rPr lang="it-IT" smtClean="0"/>
              <a:t>15</a:t>
            </a:fld>
            <a:endParaRPr lang="it-IT"/>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10F213E-8D2F-0439-8637-17D776E47D9A}"/>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D867DD59-1B96-3F93-F596-A7E7EBFD43BB}"/>
              </a:ext>
            </a:extLst>
          </p:cNvPr>
          <p:cNvSpPr>
            <a:spLocks noGrp="1"/>
          </p:cNvSpPr>
          <p:nvPr>
            <p:ph type="subTitle" idx="1"/>
          </p:nvPr>
        </p:nvSpPr>
        <p:spPr/>
        <p:txBody>
          <a:bodyPr>
            <a:normAutofit fontScale="62500" lnSpcReduction="20000"/>
          </a:bodyPr>
          <a:lstStyle/>
          <a:p>
            <a:pPr algn="just"/>
            <a:r>
              <a:rPr lang="it-IT" b="1" dirty="0"/>
              <a:t>1.1. La responsabilità è limitata ai fatti e alle omissioni commessi con dolo nei seguenti casi:</a:t>
            </a:r>
            <a:endParaRPr lang="it-IT" dirty="0"/>
          </a:p>
          <a:p>
            <a:pPr algn="just"/>
            <a:r>
              <a:rPr lang="it-IT" b="1" dirty="0"/>
              <a:t>a) conclusione di accordi di conciliazione nel procedimento di mediazione o in sede giudiziale da parte dei rappresentanti delle amministrazioni pubbliche di cui all’articolo 1, comma 2, del decreto legislativo 30 marzo 2001, n. 165;</a:t>
            </a:r>
            <a:endParaRPr lang="it-IT" dirty="0"/>
          </a:p>
          <a:p>
            <a:pPr algn="just"/>
            <a:r>
              <a:rPr lang="it-IT" b="1" dirty="0"/>
              <a:t>b) conclusione di procedimenti di accertamento con adesione, di accordi di mediazione, di conciliazioni giudiziali e di transazioni fiscali in materia tributaria;</a:t>
            </a:r>
            <a:endParaRPr lang="it-IT" dirty="0"/>
          </a:p>
          <a:p>
            <a:endParaRPr lang="it-IT" dirty="0"/>
          </a:p>
        </p:txBody>
      </p:sp>
      <p:pic>
        <p:nvPicPr>
          <p:cNvPr id="4" name="Immagine 3">
            <a:extLst>
              <a:ext uri="{FF2B5EF4-FFF2-40B4-BE49-F238E27FC236}">
                <a16:creationId xmlns:a16="http://schemas.microsoft.com/office/drawing/2014/main" id="{728D3CF1-8D31-492C-5F10-2D20942EE28B}"/>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6" name="Immagine 5">
            <a:extLst>
              <a:ext uri="{FF2B5EF4-FFF2-40B4-BE49-F238E27FC236}">
                <a16:creationId xmlns:a16="http://schemas.microsoft.com/office/drawing/2014/main" id="{3DC174F4-C92A-2D98-D9F3-4519097D58C3}"/>
              </a:ext>
            </a:extLst>
          </p:cNvPr>
          <p:cNvPicPr>
            <a:picLocks noChangeAspect="1"/>
          </p:cNvPicPr>
          <p:nvPr/>
        </p:nvPicPr>
        <p:blipFill>
          <a:blip r:embed="rId3"/>
          <a:stretch>
            <a:fillRect/>
          </a:stretch>
        </p:blipFill>
        <p:spPr>
          <a:xfrm>
            <a:off x="0" y="5741105"/>
            <a:ext cx="1689744" cy="1116895"/>
          </a:xfrm>
          <a:prstGeom prst="rect">
            <a:avLst/>
          </a:prstGeom>
        </p:spPr>
      </p:pic>
      <p:sp>
        <p:nvSpPr>
          <p:cNvPr id="2" name="Segnaposto piè di pagina 1">
            <a:extLst>
              <a:ext uri="{FF2B5EF4-FFF2-40B4-BE49-F238E27FC236}">
                <a16:creationId xmlns:a16="http://schemas.microsoft.com/office/drawing/2014/main" id="{96A4A333-74B7-CB33-4A6C-F4C92C9AA5C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001019A-8B3D-CDD7-6861-AA1E4D123124}"/>
              </a:ext>
            </a:extLst>
          </p:cNvPr>
          <p:cNvSpPr>
            <a:spLocks noGrp="1"/>
          </p:cNvSpPr>
          <p:nvPr>
            <p:ph type="sldNum" sz="quarter" idx="12"/>
          </p:nvPr>
        </p:nvSpPr>
        <p:spPr/>
        <p:txBody>
          <a:bodyPr/>
          <a:lstStyle/>
          <a:p>
            <a:fld id="{7EE8AB2A-538D-491B-B897-17682CA798B1}" type="slidenum">
              <a:rPr lang="it-IT" smtClean="0"/>
              <a:t>16</a:t>
            </a:fld>
            <a:endParaRPr lang="it-IT"/>
          </a:p>
        </p:txBody>
      </p:sp>
    </p:spTree>
    <p:extLst>
      <p:ext uri="{BB962C8B-B14F-4D97-AF65-F5344CB8AC3E}">
        <p14:creationId xmlns:p14="http://schemas.microsoft.com/office/powerpoint/2010/main" val="14905419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427E4A0A-9AE6-8B20-15C3-636B930A8E20}"/>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7EBEFA05-9D4C-9819-2CCF-5DEA3EC47B36}"/>
              </a:ext>
            </a:extLst>
          </p:cNvPr>
          <p:cNvSpPr>
            <a:spLocks noGrp="1"/>
          </p:cNvSpPr>
          <p:nvPr>
            <p:ph type="subTitle" idx="1"/>
          </p:nvPr>
        </p:nvSpPr>
        <p:spPr/>
        <p:txBody>
          <a:bodyPr>
            <a:normAutofit fontScale="32500" lnSpcReduction="20000"/>
          </a:bodyPr>
          <a:lstStyle/>
          <a:p>
            <a:pPr algn="just">
              <a:lnSpc>
                <a:spcPct val="107000"/>
              </a:lnSpc>
              <a:spcAft>
                <a:spcPts val="800"/>
              </a:spcAft>
              <a:buNone/>
            </a:pPr>
            <a:r>
              <a:rPr lang="it-IT" sz="2800" b="1" dirty="0">
                <a:effectLst/>
                <a:latin typeface="Calibri" panose="020F0502020204030204" pitchFamily="34" charset="0"/>
                <a:ea typeface="Calibri" panose="020F0502020204030204" pitchFamily="34" charset="0"/>
                <a:cs typeface="Times New Roman" panose="02020603050405020304" pitchFamily="18" charset="0"/>
              </a:rPr>
              <a:t>1-</a:t>
            </a:r>
            <a:r>
              <a:rPr lang="it-IT" sz="2800" b="1" i="1" dirty="0">
                <a:effectLst/>
                <a:latin typeface="Calibri" panose="020F0502020204030204" pitchFamily="34" charset="0"/>
                <a:ea typeface="Calibri" panose="020F0502020204030204" pitchFamily="34" charset="0"/>
                <a:cs typeface="Times New Roman" panose="02020603050405020304" pitchFamily="18" charset="0"/>
              </a:rPr>
              <a:t>bis</a:t>
            </a:r>
            <a:r>
              <a:rPr lang="it-IT" sz="2800" dirty="0">
                <a:effectLst/>
                <a:latin typeface="Calibri" panose="020F0502020204030204" pitchFamily="34" charset="0"/>
                <a:ea typeface="Calibri" panose="020F0502020204030204" pitchFamily="34" charset="0"/>
                <a:cs typeface="Times New Roman" panose="02020603050405020304" pitchFamily="18" charset="0"/>
              </a:rPr>
              <a:t>. Nel giudizio di responsabilità</a:t>
            </a:r>
            <a:r>
              <a:rPr lang="it-IT" sz="2800" b="1" dirty="0">
                <a:effectLst/>
                <a:latin typeface="Calibri" panose="020F0502020204030204" pitchFamily="34" charset="0"/>
                <a:ea typeface="Calibri" panose="020F0502020204030204" pitchFamily="34" charset="0"/>
                <a:cs typeface="Times New Roman" panose="02020603050405020304" pitchFamily="18" charset="0"/>
              </a:rPr>
              <a:t>, fermi restando il potere di riduzione e l’obbligo di esercizio del potere riduttivo nei casi previsti dal comma 1-</a:t>
            </a:r>
            <a:r>
              <a:rPr lang="it-IT" sz="2800" b="1" i="1" dirty="0">
                <a:effectLst/>
                <a:latin typeface="Calibri" panose="020F0502020204030204" pitchFamily="34" charset="0"/>
                <a:ea typeface="Calibri" panose="020F0502020204030204" pitchFamily="34" charset="0"/>
                <a:cs typeface="Times New Roman" panose="02020603050405020304" pitchFamily="18" charset="0"/>
              </a:rPr>
              <a:t>octies</a:t>
            </a:r>
            <a:r>
              <a:rPr lang="it-IT" sz="2800" b="1" dirty="0">
                <a:effectLst/>
                <a:latin typeface="Calibri" panose="020F0502020204030204" pitchFamily="34" charset="0"/>
                <a:ea typeface="Calibri" panose="020F0502020204030204" pitchFamily="34" charset="0"/>
                <a:cs typeface="Times New Roman" panose="02020603050405020304" pitchFamily="18" charset="0"/>
              </a:rPr>
              <a:t> del presente articolo, nella quantificazione del danno deve tenersi conto dell’eventuale concorso dell’amministrazione danneggiata nella produzione del danno medesimo e</a:t>
            </a:r>
            <a:r>
              <a:rPr lang="it-IT" sz="2800" dirty="0">
                <a:effectLst/>
                <a:latin typeface="Calibri" panose="020F0502020204030204" pitchFamily="34" charset="0"/>
                <a:ea typeface="Calibri" panose="020F0502020204030204" pitchFamily="34" charset="0"/>
                <a:cs typeface="Times New Roman" panose="02020603050405020304" pitchFamily="18" charset="0"/>
              </a:rPr>
              <a:t> dei vantaggi comunque conseguiti dall'amministrazione di appartenenza, o da altra amministrazione, o dalla comunità amministrata in relazione al comportamento degli amministratori o dei dipendenti pubblici soggetti al giudizio di responsabilità. </a:t>
            </a:r>
            <a:r>
              <a:rPr lang="it-IT" sz="2800" b="1" dirty="0">
                <a:effectLst/>
                <a:latin typeface="Calibri" panose="020F0502020204030204" pitchFamily="34" charset="0"/>
                <a:ea typeface="Calibri" panose="020F0502020204030204" pitchFamily="34" charset="0"/>
                <a:cs typeface="Times New Roman" panose="02020603050405020304" pitchFamily="18" charset="0"/>
              </a:rPr>
              <a:t>Il secondo periodo si interpreta nel senso che la buona fede dei titolari degli organi politici si presume, fino a prova contraria, fatti salvi i casi di dolo, quando gli atti adottati dai medesimi titolari, nell’esercizio delle proprie competenze, sono proposti, vistati o sottoscritti dai responsabili degli uffici tecnici o amministrativi, in assenza di pareri formali, interni o esterni, di contrario avviso.</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pic>
        <p:nvPicPr>
          <p:cNvPr id="4" name="Immagine 3">
            <a:extLst>
              <a:ext uri="{FF2B5EF4-FFF2-40B4-BE49-F238E27FC236}">
                <a16:creationId xmlns:a16="http://schemas.microsoft.com/office/drawing/2014/main" id="{F35B620F-7D08-16A6-BC79-09F57EADB0B5}"/>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6" name="Immagine 5">
            <a:extLst>
              <a:ext uri="{FF2B5EF4-FFF2-40B4-BE49-F238E27FC236}">
                <a16:creationId xmlns:a16="http://schemas.microsoft.com/office/drawing/2014/main" id="{BD740FA8-FB8E-DCBA-0802-80F25147CC2C}"/>
              </a:ext>
            </a:extLst>
          </p:cNvPr>
          <p:cNvPicPr>
            <a:picLocks noChangeAspect="1"/>
          </p:cNvPicPr>
          <p:nvPr/>
        </p:nvPicPr>
        <p:blipFill>
          <a:blip r:embed="rId3"/>
          <a:stretch>
            <a:fillRect/>
          </a:stretch>
        </p:blipFill>
        <p:spPr>
          <a:xfrm>
            <a:off x="0" y="5741105"/>
            <a:ext cx="1689744" cy="1116895"/>
          </a:xfrm>
          <a:prstGeom prst="rect">
            <a:avLst/>
          </a:prstGeom>
        </p:spPr>
      </p:pic>
      <p:sp>
        <p:nvSpPr>
          <p:cNvPr id="2" name="Segnaposto piè di pagina 1">
            <a:extLst>
              <a:ext uri="{FF2B5EF4-FFF2-40B4-BE49-F238E27FC236}">
                <a16:creationId xmlns:a16="http://schemas.microsoft.com/office/drawing/2014/main" id="{DEA2C1DA-DDCB-973D-D7BE-F13E9C0920D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332EF4B-8C93-FC4F-4129-B82BDF1A353D}"/>
              </a:ext>
            </a:extLst>
          </p:cNvPr>
          <p:cNvSpPr>
            <a:spLocks noGrp="1"/>
          </p:cNvSpPr>
          <p:nvPr>
            <p:ph type="sldNum" sz="quarter" idx="12"/>
          </p:nvPr>
        </p:nvSpPr>
        <p:spPr/>
        <p:txBody>
          <a:bodyPr/>
          <a:lstStyle/>
          <a:p>
            <a:fld id="{7EE8AB2A-538D-491B-B897-17682CA798B1}" type="slidenum">
              <a:rPr lang="it-IT" smtClean="0"/>
              <a:t>17</a:t>
            </a:fld>
            <a:endParaRPr lang="it-IT"/>
          </a:p>
        </p:txBody>
      </p:sp>
    </p:spTree>
    <p:extLst>
      <p:ext uri="{BB962C8B-B14F-4D97-AF65-F5344CB8AC3E}">
        <p14:creationId xmlns:p14="http://schemas.microsoft.com/office/powerpoint/2010/main" val="840478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97530FE3-6AD4-9AC0-C79B-31D4DDBFBDF3}"/>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94D6BBC5-34A9-13DA-0E7C-AF814B379144}"/>
              </a:ext>
            </a:extLst>
          </p:cNvPr>
          <p:cNvSpPr>
            <a:spLocks noGrp="1"/>
          </p:cNvSpPr>
          <p:nvPr>
            <p:ph type="subTitle" idx="1"/>
          </p:nvPr>
        </p:nvSpPr>
        <p:spPr/>
        <p:txBody>
          <a:bodyPr>
            <a:normAutofit fontScale="40000" lnSpcReduction="20000"/>
          </a:bodyPr>
          <a:lstStyle/>
          <a:p>
            <a:pPr algn="just">
              <a:lnSpc>
                <a:spcPct val="107000"/>
              </a:lnSpc>
              <a:spcAft>
                <a:spcPts val="800"/>
              </a:spcAft>
              <a:buNone/>
            </a:pPr>
            <a:r>
              <a:rPr lang="it-IT" sz="2800" b="1" dirty="0">
                <a:effectLst/>
                <a:latin typeface="Calibri" panose="020F0502020204030204" pitchFamily="34" charset="0"/>
                <a:ea typeface="Calibri" panose="020F0502020204030204" pitchFamily="34" charset="0"/>
                <a:cs typeface="Times New Roman" panose="02020603050405020304" pitchFamily="18" charset="0"/>
              </a:rPr>
              <a:t>1-</a:t>
            </a:r>
            <a:r>
              <a:rPr lang="it-IT" sz="2800" b="1" i="1" dirty="0">
                <a:effectLst/>
                <a:latin typeface="Calibri" panose="020F0502020204030204" pitchFamily="34" charset="0"/>
                <a:ea typeface="Calibri" panose="020F0502020204030204" pitchFamily="34" charset="0"/>
                <a:cs typeface="Times New Roman" panose="02020603050405020304" pitchFamily="18" charset="0"/>
              </a:rPr>
              <a:t>ter</a:t>
            </a:r>
            <a:r>
              <a:rPr lang="it-IT" sz="2800" dirty="0">
                <a:effectLst/>
                <a:latin typeface="Calibri" panose="020F0502020204030204" pitchFamily="34" charset="0"/>
                <a:ea typeface="Calibri" panose="020F0502020204030204" pitchFamily="34" charset="0"/>
                <a:cs typeface="Times New Roman" panose="02020603050405020304" pitchFamily="18" charset="0"/>
              </a:rPr>
              <a:t>. Nel caso di deliberazioni di organi collegiali la responsabilità si imputa esclusivamente a coloro che hanno espresso voto favorevole. Nel caso di atti che rientrano nella competenza propria degli uffici tecnici o amministrativi la responsabilità non si estende ai titolari degli organi politici che in buona fede li abbiano approvati ovvero ne abbiano autorizzato o consentito l'esecuzione. </a:t>
            </a:r>
            <a:r>
              <a:rPr lang="it-IT" sz="2800" b="1" dirty="0">
                <a:effectLst/>
                <a:latin typeface="Calibri" panose="020F0502020204030204" pitchFamily="34" charset="0"/>
                <a:ea typeface="Calibri" panose="020F0502020204030204" pitchFamily="34" charset="0"/>
                <a:cs typeface="Times New Roman" panose="02020603050405020304" pitchFamily="18" charset="0"/>
              </a:rPr>
              <a:t>Il secondo periodo si interpreta nel senso che la buona fede dei titolari degli organi politici si presume, fino a prova contraria, fatti salvi i casi di dolo, quanto gli atti adottati dai medesimi titolari, nell’esercizio delle proprie competenze, sono proposti, vistati o sottoscritti dai responsabili degli uffici tecnici o amministrativi, in assenza di pareri formali, interni o esterni, di contrario avviso</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pic>
        <p:nvPicPr>
          <p:cNvPr id="4" name="Immagine 3">
            <a:extLst>
              <a:ext uri="{FF2B5EF4-FFF2-40B4-BE49-F238E27FC236}">
                <a16:creationId xmlns:a16="http://schemas.microsoft.com/office/drawing/2014/main" id="{FE85B202-5102-E35A-FC12-DAF0516AB899}"/>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6" name="Immagine 5">
            <a:extLst>
              <a:ext uri="{FF2B5EF4-FFF2-40B4-BE49-F238E27FC236}">
                <a16:creationId xmlns:a16="http://schemas.microsoft.com/office/drawing/2014/main" id="{42AAA82D-747D-14C7-FA19-1FC7BAEEC761}"/>
              </a:ext>
            </a:extLst>
          </p:cNvPr>
          <p:cNvPicPr>
            <a:picLocks noChangeAspect="1"/>
          </p:cNvPicPr>
          <p:nvPr/>
        </p:nvPicPr>
        <p:blipFill>
          <a:blip r:embed="rId3"/>
          <a:stretch>
            <a:fillRect/>
          </a:stretch>
        </p:blipFill>
        <p:spPr>
          <a:xfrm>
            <a:off x="0" y="5741105"/>
            <a:ext cx="1689744" cy="1116895"/>
          </a:xfrm>
          <a:prstGeom prst="rect">
            <a:avLst/>
          </a:prstGeom>
        </p:spPr>
      </p:pic>
      <p:sp>
        <p:nvSpPr>
          <p:cNvPr id="2" name="Segnaposto piè di pagina 1">
            <a:extLst>
              <a:ext uri="{FF2B5EF4-FFF2-40B4-BE49-F238E27FC236}">
                <a16:creationId xmlns:a16="http://schemas.microsoft.com/office/drawing/2014/main" id="{8EB13DF2-2299-7F53-6042-24E53947DF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B1542EA-7EAC-C7C3-3CA7-E98B1FE52A96}"/>
              </a:ext>
            </a:extLst>
          </p:cNvPr>
          <p:cNvSpPr>
            <a:spLocks noGrp="1"/>
          </p:cNvSpPr>
          <p:nvPr>
            <p:ph type="sldNum" sz="quarter" idx="12"/>
          </p:nvPr>
        </p:nvSpPr>
        <p:spPr/>
        <p:txBody>
          <a:bodyPr/>
          <a:lstStyle/>
          <a:p>
            <a:fld id="{7EE8AB2A-538D-491B-B897-17682CA798B1}" type="slidenum">
              <a:rPr lang="it-IT" smtClean="0"/>
              <a:t>18</a:t>
            </a:fld>
            <a:endParaRPr lang="it-IT"/>
          </a:p>
        </p:txBody>
      </p:sp>
    </p:spTree>
    <p:extLst>
      <p:ext uri="{BB962C8B-B14F-4D97-AF65-F5344CB8AC3E}">
        <p14:creationId xmlns:p14="http://schemas.microsoft.com/office/powerpoint/2010/main" val="15198110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67EEBF6-8544-8BA7-C3CF-0826DA5763EC}"/>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4991720E-5083-A2A4-B1F0-00785E373521}"/>
              </a:ext>
            </a:extLst>
          </p:cNvPr>
          <p:cNvSpPr>
            <a:spLocks noGrp="1"/>
          </p:cNvSpPr>
          <p:nvPr>
            <p:ph type="subTitle" idx="1"/>
          </p:nvPr>
        </p:nvSpPr>
        <p:spPr/>
        <p:txBody>
          <a:bodyPr>
            <a:normAutofit fontScale="40000" lnSpcReduction="20000"/>
          </a:bodyPr>
          <a:lstStyle/>
          <a:p>
            <a:pPr algn="just">
              <a:lnSpc>
                <a:spcPct val="107000"/>
              </a:lnSpc>
              <a:spcAft>
                <a:spcPts val="800"/>
              </a:spcAft>
              <a:buNone/>
            </a:pPr>
            <a:r>
              <a:rPr lang="it-IT" sz="2800" b="1" dirty="0">
                <a:effectLst/>
                <a:latin typeface="Calibri" panose="020F0502020204030204" pitchFamily="34" charset="0"/>
                <a:ea typeface="Calibri" panose="020F0502020204030204" pitchFamily="34" charset="0"/>
                <a:cs typeface="Times New Roman" panose="02020603050405020304" pitchFamily="18" charset="0"/>
              </a:rPr>
              <a:t>1-</a:t>
            </a:r>
            <a:r>
              <a:rPr lang="it-IT" sz="2800" b="1" i="1" dirty="0">
                <a:effectLst/>
                <a:latin typeface="Calibri" panose="020F0502020204030204" pitchFamily="34" charset="0"/>
                <a:ea typeface="Calibri" panose="020F0502020204030204" pitchFamily="34" charset="0"/>
                <a:cs typeface="Times New Roman" panose="02020603050405020304" pitchFamily="18" charset="0"/>
              </a:rPr>
              <a:t>octies</a:t>
            </a:r>
            <a:r>
              <a:rPr lang="it-IT" sz="2800" b="1" dirty="0">
                <a:effectLst/>
                <a:latin typeface="Calibri" panose="020F0502020204030204" pitchFamily="34" charset="0"/>
                <a:ea typeface="Calibri" panose="020F0502020204030204" pitchFamily="34" charset="0"/>
                <a:cs typeface="Times New Roman" panose="02020603050405020304" pitchFamily="18" charset="0"/>
              </a:rPr>
              <a:t>. Salvi i casi di danno cagionato con dolo o di illecito arricchimento, la Corte dei conti esercita il potere di riduzione ponendo a carico del responsabile, in quanto conseguenza immediata e diretta della sua condotta, il danno o il valore perduto per un importo non superiore al 30 per cento del pregiudizio accertato e, comunque, non superiore al doppio della retribuzione lorda conseguita nell’anno di inizio della condotta lesiva causa dell’evento o nell’anno immediatamente precedente o successivo, ovvero non superiore al doppio del corrispettivo o dell’indennità percepiti per il servizio reso all’amministrazione o per la funzione o l’ufficio svolti, che hanno causato il pregiudizio.</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pic>
        <p:nvPicPr>
          <p:cNvPr id="4" name="Immagine 3">
            <a:extLst>
              <a:ext uri="{FF2B5EF4-FFF2-40B4-BE49-F238E27FC236}">
                <a16:creationId xmlns:a16="http://schemas.microsoft.com/office/drawing/2014/main" id="{76B1E134-8CCF-1B5E-2BBB-A2AFDA550A85}"/>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6" name="Immagine 5">
            <a:extLst>
              <a:ext uri="{FF2B5EF4-FFF2-40B4-BE49-F238E27FC236}">
                <a16:creationId xmlns:a16="http://schemas.microsoft.com/office/drawing/2014/main" id="{E5E4D6BA-E23B-53D1-BB78-4FA8153E856B}"/>
              </a:ext>
            </a:extLst>
          </p:cNvPr>
          <p:cNvPicPr>
            <a:picLocks noChangeAspect="1"/>
          </p:cNvPicPr>
          <p:nvPr/>
        </p:nvPicPr>
        <p:blipFill>
          <a:blip r:embed="rId3"/>
          <a:stretch>
            <a:fillRect/>
          </a:stretch>
        </p:blipFill>
        <p:spPr>
          <a:xfrm>
            <a:off x="0" y="5741105"/>
            <a:ext cx="1689744" cy="1116895"/>
          </a:xfrm>
          <a:prstGeom prst="rect">
            <a:avLst/>
          </a:prstGeom>
        </p:spPr>
      </p:pic>
      <p:sp>
        <p:nvSpPr>
          <p:cNvPr id="2" name="Segnaposto piè di pagina 1">
            <a:extLst>
              <a:ext uri="{FF2B5EF4-FFF2-40B4-BE49-F238E27FC236}">
                <a16:creationId xmlns:a16="http://schemas.microsoft.com/office/drawing/2014/main" id="{1AC6DB10-DC81-B54E-B641-AF93ACFAF5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6434DA9-F98C-147C-9723-959F83859E35}"/>
              </a:ext>
            </a:extLst>
          </p:cNvPr>
          <p:cNvSpPr>
            <a:spLocks noGrp="1"/>
          </p:cNvSpPr>
          <p:nvPr>
            <p:ph type="sldNum" sz="quarter" idx="12"/>
          </p:nvPr>
        </p:nvSpPr>
        <p:spPr/>
        <p:txBody>
          <a:bodyPr/>
          <a:lstStyle/>
          <a:p>
            <a:fld id="{7EE8AB2A-538D-491B-B897-17682CA798B1}" type="slidenum">
              <a:rPr lang="it-IT" smtClean="0"/>
              <a:t>19</a:t>
            </a:fld>
            <a:endParaRPr lang="it-IT"/>
          </a:p>
        </p:txBody>
      </p:sp>
    </p:spTree>
    <p:extLst>
      <p:ext uri="{BB962C8B-B14F-4D97-AF65-F5344CB8AC3E}">
        <p14:creationId xmlns:p14="http://schemas.microsoft.com/office/powerpoint/2010/main" val="2676087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944016-E455-5156-6A0D-31A0A4B6F658}"/>
              </a:ext>
            </a:extLst>
          </p:cNvPr>
          <p:cNvSpPr>
            <a:spLocks noGrp="1"/>
          </p:cNvSpPr>
          <p:nvPr>
            <p:ph type="ctrTitle"/>
          </p:nvPr>
        </p:nvSpPr>
        <p:spPr/>
        <p:txBody>
          <a:bodyPr/>
          <a:lstStyle/>
          <a:p>
            <a:r>
              <a:rPr lang="it-IT" dirty="0"/>
              <a:t>Le responsabilità dei pubblici dipendenti</a:t>
            </a:r>
          </a:p>
        </p:txBody>
      </p:sp>
      <p:sp>
        <p:nvSpPr>
          <p:cNvPr id="5" name="Sottotitolo 4">
            <a:extLst>
              <a:ext uri="{FF2B5EF4-FFF2-40B4-BE49-F238E27FC236}">
                <a16:creationId xmlns:a16="http://schemas.microsoft.com/office/drawing/2014/main" id="{5F8934D6-20DB-B75E-2510-16F85243E540}"/>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241D4E48-DE66-3BD2-1383-A65C13F0DA13}"/>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6" name="Immagine 5">
            <a:extLst>
              <a:ext uri="{FF2B5EF4-FFF2-40B4-BE49-F238E27FC236}">
                <a16:creationId xmlns:a16="http://schemas.microsoft.com/office/drawing/2014/main" id="{AFD8831D-3EAB-D9E3-B26B-5C7E99E2B157}"/>
              </a:ext>
            </a:extLst>
          </p:cNvPr>
          <p:cNvPicPr>
            <a:picLocks noChangeAspect="1"/>
          </p:cNvPicPr>
          <p:nvPr/>
        </p:nvPicPr>
        <p:blipFill>
          <a:blip r:embed="rId3"/>
          <a:stretch>
            <a:fillRect/>
          </a:stretch>
        </p:blipFill>
        <p:spPr>
          <a:xfrm>
            <a:off x="0" y="5741105"/>
            <a:ext cx="1689744" cy="1116895"/>
          </a:xfrm>
          <a:prstGeom prst="rect">
            <a:avLst/>
          </a:prstGeom>
        </p:spPr>
      </p:pic>
      <p:sp>
        <p:nvSpPr>
          <p:cNvPr id="3" name="Segnaposto piè di pagina 2">
            <a:extLst>
              <a:ext uri="{FF2B5EF4-FFF2-40B4-BE49-F238E27FC236}">
                <a16:creationId xmlns:a16="http://schemas.microsoft.com/office/drawing/2014/main" id="{6590FC90-73E1-5529-678A-DC5F1BB4583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1557BC7-D312-D783-D406-EDE0850E6B3D}"/>
              </a:ext>
            </a:extLst>
          </p:cNvPr>
          <p:cNvSpPr>
            <a:spLocks noGrp="1"/>
          </p:cNvSpPr>
          <p:nvPr>
            <p:ph type="sldNum" sz="quarter" idx="12"/>
          </p:nvPr>
        </p:nvSpPr>
        <p:spPr/>
        <p:txBody>
          <a:bodyPr/>
          <a:lstStyle/>
          <a:p>
            <a:fld id="{7EE8AB2A-538D-491B-B897-17682CA798B1}" type="slidenum">
              <a:rPr lang="it-IT" smtClean="0"/>
              <a:t>2</a:t>
            </a:fld>
            <a:endParaRPr lang="it-IT"/>
          </a:p>
        </p:txBody>
      </p:sp>
    </p:spTree>
    <p:extLst>
      <p:ext uri="{BB962C8B-B14F-4D97-AF65-F5344CB8AC3E}">
        <p14:creationId xmlns:p14="http://schemas.microsoft.com/office/powerpoint/2010/main" val="15989700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F3853F5D-969A-DDAF-D373-497736554015}"/>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CE3BA4BF-6E89-E6AC-5A67-DE66FE57ADA2}"/>
              </a:ext>
            </a:extLst>
          </p:cNvPr>
          <p:cNvSpPr>
            <a:spLocks noGrp="1"/>
          </p:cNvSpPr>
          <p:nvPr>
            <p:ph type="subTitle" idx="1"/>
          </p:nvPr>
        </p:nvSpPr>
        <p:spPr/>
        <p:txBody>
          <a:bodyPr>
            <a:normAutofit fontScale="32500" lnSpcReduction="20000"/>
          </a:bodyPr>
          <a:lstStyle/>
          <a:p>
            <a:pPr algn="just">
              <a:lnSpc>
                <a:spcPct val="107000"/>
              </a:lnSpc>
              <a:spcAft>
                <a:spcPts val="800"/>
              </a:spcAft>
              <a:buNone/>
            </a:pPr>
            <a:r>
              <a:rPr lang="it-IT" sz="2800" b="1" dirty="0">
                <a:effectLst/>
                <a:latin typeface="Calibri" panose="020F0502020204030204" pitchFamily="34" charset="0"/>
                <a:ea typeface="Calibri" panose="020F0502020204030204" pitchFamily="34" charset="0"/>
                <a:cs typeface="Times New Roman" panose="02020603050405020304" pitchFamily="18" charset="0"/>
              </a:rPr>
              <a:t>1-</a:t>
            </a:r>
            <a:r>
              <a:rPr lang="it-IT" sz="2800" b="1" i="1" dirty="0">
                <a:effectLst/>
                <a:latin typeface="Calibri" panose="020F0502020204030204" pitchFamily="34" charset="0"/>
                <a:ea typeface="Calibri" panose="020F0502020204030204" pitchFamily="34" charset="0"/>
                <a:cs typeface="Times New Roman" panose="02020603050405020304" pitchFamily="18" charset="0"/>
              </a:rPr>
              <a:t>novies</a:t>
            </a:r>
            <a:r>
              <a:rPr lang="it-IT" sz="2800" b="1" dirty="0">
                <a:effectLst/>
                <a:latin typeface="Calibri" panose="020F0502020204030204" pitchFamily="34" charset="0"/>
                <a:ea typeface="Calibri" panose="020F0502020204030204" pitchFamily="34" charset="0"/>
                <a:cs typeface="Times New Roman" panose="02020603050405020304" pitchFamily="18" charset="0"/>
              </a:rPr>
              <a:t>. Nella sentenza di condanna la Corte dei conti può, nei casi più gravi, disporre a carico del dirigente o del funzionario condannato la sospensione dalla gestione di risorse pubbliche per un periodo compreso tra sei mesi e tre anni. L’amministrazione, conseguentemente, avvia immediatamente un procedimento ai sensi dell’articolo 21 del decreto legislativo 30 marzo 2001, n. 165, da concludere improrogabilmente entro il termine della sospensione disposta con il passaggio in giudicato della sentenza, e assegna il dirigente o il funzionario sospeso a funzioni di studio e ricerca</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it-IT" sz="2800" b="1" dirty="0">
                <a:effectLst/>
                <a:latin typeface="Calibri" panose="020F0502020204030204" pitchFamily="34" charset="0"/>
                <a:ea typeface="Calibri" panose="020F0502020204030204" pitchFamily="34" charset="0"/>
                <a:cs typeface="Times New Roman" panose="02020603050405020304" pitchFamily="18" charset="0"/>
              </a:rPr>
              <a:t>1-</a:t>
            </a:r>
            <a:r>
              <a:rPr lang="it-IT" sz="2800" b="1" i="1" dirty="0">
                <a:effectLst/>
                <a:latin typeface="Calibri" panose="020F0502020204030204" pitchFamily="34" charset="0"/>
                <a:ea typeface="Calibri" panose="020F0502020204030204" pitchFamily="34" charset="0"/>
                <a:cs typeface="Times New Roman" panose="02020603050405020304" pitchFamily="18" charset="0"/>
              </a:rPr>
              <a:t>decies</a:t>
            </a:r>
            <a:r>
              <a:rPr lang="it-IT" sz="2800" b="1" dirty="0">
                <a:effectLst/>
                <a:latin typeface="Calibri" panose="020F0502020204030204" pitchFamily="34" charset="0"/>
                <a:ea typeface="Calibri" panose="020F0502020204030204" pitchFamily="34" charset="0"/>
                <a:cs typeface="Times New Roman" panose="02020603050405020304" pitchFamily="18" charset="0"/>
              </a:rPr>
              <a:t>. L’avvenuto spontaneo pagamento di tutti gli importi indicati nella sentenza definitiva di condanna determina la cessazione di ogni altro effetto della condanna medesima</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pic>
        <p:nvPicPr>
          <p:cNvPr id="4" name="Immagine 3">
            <a:extLst>
              <a:ext uri="{FF2B5EF4-FFF2-40B4-BE49-F238E27FC236}">
                <a16:creationId xmlns:a16="http://schemas.microsoft.com/office/drawing/2014/main" id="{F841D2E4-BB41-09D6-4238-1CCC0AD8F1DF}"/>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6" name="Immagine 5">
            <a:extLst>
              <a:ext uri="{FF2B5EF4-FFF2-40B4-BE49-F238E27FC236}">
                <a16:creationId xmlns:a16="http://schemas.microsoft.com/office/drawing/2014/main" id="{89FC4A8D-5836-8063-7689-37CB57E4A2B5}"/>
              </a:ext>
            </a:extLst>
          </p:cNvPr>
          <p:cNvPicPr>
            <a:picLocks noChangeAspect="1"/>
          </p:cNvPicPr>
          <p:nvPr/>
        </p:nvPicPr>
        <p:blipFill>
          <a:blip r:embed="rId3"/>
          <a:stretch>
            <a:fillRect/>
          </a:stretch>
        </p:blipFill>
        <p:spPr>
          <a:xfrm>
            <a:off x="0" y="5741105"/>
            <a:ext cx="1689744" cy="1116895"/>
          </a:xfrm>
          <a:prstGeom prst="rect">
            <a:avLst/>
          </a:prstGeom>
        </p:spPr>
      </p:pic>
      <p:sp>
        <p:nvSpPr>
          <p:cNvPr id="2" name="Segnaposto piè di pagina 1">
            <a:extLst>
              <a:ext uri="{FF2B5EF4-FFF2-40B4-BE49-F238E27FC236}">
                <a16:creationId xmlns:a16="http://schemas.microsoft.com/office/drawing/2014/main" id="{6322A8E5-E58C-DAC6-9660-BA02C47A3A7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B56C2C3-30BE-0C58-29F2-68DA44A50FC3}"/>
              </a:ext>
            </a:extLst>
          </p:cNvPr>
          <p:cNvSpPr>
            <a:spLocks noGrp="1"/>
          </p:cNvSpPr>
          <p:nvPr>
            <p:ph type="sldNum" sz="quarter" idx="12"/>
          </p:nvPr>
        </p:nvSpPr>
        <p:spPr/>
        <p:txBody>
          <a:bodyPr/>
          <a:lstStyle/>
          <a:p>
            <a:fld id="{7EE8AB2A-538D-491B-B897-17682CA798B1}" type="slidenum">
              <a:rPr lang="it-IT" smtClean="0"/>
              <a:t>20</a:t>
            </a:fld>
            <a:endParaRPr lang="it-IT"/>
          </a:p>
        </p:txBody>
      </p:sp>
    </p:spTree>
    <p:extLst>
      <p:ext uri="{BB962C8B-B14F-4D97-AF65-F5344CB8AC3E}">
        <p14:creationId xmlns:p14="http://schemas.microsoft.com/office/powerpoint/2010/main" val="341872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89183115-BEB5-AD3A-62CC-CA92075FF788}"/>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1A1B2AEE-F3CC-E71C-C36F-42232E357973}"/>
              </a:ext>
            </a:extLst>
          </p:cNvPr>
          <p:cNvSpPr>
            <a:spLocks noGrp="1"/>
          </p:cNvSpPr>
          <p:nvPr>
            <p:ph type="subTitle" idx="1"/>
          </p:nvPr>
        </p:nvSpPr>
        <p:spPr/>
        <p:txBody>
          <a:bodyPr>
            <a:normAutofit fontScale="55000" lnSpcReduction="20000"/>
          </a:bodyPr>
          <a:lstStyle/>
          <a:p>
            <a:pPr algn="just">
              <a:lnSpc>
                <a:spcPct val="107000"/>
              </a:lnSpc>
              <a:spcAft>
                <a:spcPts val="800"/>
              </a:spcAft>
              <a:buNone/>
            </a:pPr>
            <a:r>
              <a:rPr lang="it-IT" sz="2800" b="1" dirty="0">
                <a:effectLst/>
                <a:latin typeface="Calibri" panose="020F0502020204030204" pitchFamily="34" charset="0"/>
                <a:ea typeface="Calibri" panose="020F0502020204030204" pitchFamily="34" charset="0"/>
                <a:cs typeface="Times New Roman" panose="02020603050405020304" pitchFamily="18" charset="0"/>
              </a:rPr>
              <a:t>2.</a:t>
            </a:r>
            <a:r>
              <a:rPr lang="it-IT" sz="2800" dirty="0">
                <a:effectLst/>
                <a:latin typeface="Calibri" panose="020F0502020204030204" pitchFamily="34" charset="0"/>
                <a:ea typeface="Calibri" panose="020F0502020204030204" pitchFamily="34" charset="0"/>
                <a:cs typeface="Times New Roman" panose="02020603050405020304" pitchFamily="18" charset="0"/>
              </a:rPr>
              <a:t> </a:t>
            </a:r>
            <a:r>
              <a:rPr lang="it-IT" sz="2800">
                <a:effectLst/>
                <a:latin typeface="Calibri" panose="020F0502020204030204" pitchFamily="34" charset="0"/>
                <a:ea typeface="Calibri" panose="020F0502020204030204" pitchFamily="34" charset="0"/>
                <a:cs typeface="Times New Roman" panose="02020603050405020304" pitchFamily="18" charset="0"/>
              </a:rPr>
              <a:t>Il diritto al risarcimento del danno si prescrive in ogni caso in cinque anni, decorrenti dalla data in cui si è verificato fatto dannoso,</a:t>
            </a:r>
            <a:r>
              <a:rPr lang="it-IT" sz="2800" b="1">
                <a:effectLst/>
                <a:latin typeface="Calibri" panose="020F0502020204030204" pitchFamily="34" charset="0"/>
                <a:ea typeface="Calibri" panose="020F0502020204030204" pitchFamily="34" charset="0"/>
                <a:cs typeface="Times New Roman" panose="02020603050405020304" pitchFamily="18" charset="0"/>
              </a:rPr>
              <a:t> indipendentemente dal momento in cui l’amministrazione o la Corte dei conti sono venuti a conoscenza del danno</a:t>
            </a:r>
            <a:r>
              <a:rPr lang="it-IT" sz="2800">
                <a:effectLst/>
                <a:latin typeface="Calibri" panose="020F0502020204030204" pitchFamily="34" charset="0"/>
                <a:ea typeface="Calibri" panose="020F0502020204030204" pitchFamily="34" charset="0"/>
                <a:cs typeface="Times New Roman" panose="02020603050405020304" pitchFamily="18" charset="0"/>
              </a:rPr>
              <a:t>, ovvero, in caso di occultamento doloso del danno, </a:t>
            </a:r>
            <a:r>
              <a:rPr lang="it-IT" sz="2800" b="1">
                <a:effectLst/>
                <a:latin typeface="Calibri" panose="020F0502020204030204" pitchFamily="34" charset="0"/>
                <a:ea typeface="Calibri" panose="020F0502020204030204" pitchFamily="34" charset="0"/>
                <a:cs typeface="Times New Roman" panose="02020603050405020304" pitchFamily="18" charset="0"/>
              </a:rPr>
              <a:t>realizzato con una condotta attiva o in violazione di obblighi di comunicazione</a:t>
            </a:r>
            <a:r>
              <a:rPr lang="it-IT" sz="2800">
                <a:effectLst/>
                <a:latin typeface="Calibri" panose="020F0502020204030204" pitchFamily="34" charset="0"/>
                <a:ea typeface="Calibri" panose="020F0502020204030204" pitchFamily="34" charset="0"/>
                <a:cs typeface="Times New Roman" panose="02020603050405020304" pitchFamily="18" charset="0"/>
              </a:rPr>
              <a:t>, dalla data della sua scoperta.</a:t>
            </a:r>
          </a:p>
          <a:p>
            <a:endParaRPr lang="it-IT"/>
          </a:p>
        </p:txBody>
      </p:sp>
      <p:pic>
        <p:nvPicPr>
          <p:cNvPr id="4" name="Immagine 3">
            <a:extLst>
              <a:ext uri="{FF2B5EF4-FFF2-40B4-BE49-F238E27FC236}">
                <a16:creationId xmlns:a16="http://schemas.microsoft.com/office/drawing/2014/main" id="{C83B37F5-CA95-4EBA-0716-E64C6465540A}"/>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6" name="Immagine 5">
            <a:extLst>
              <a:ext uri="{FF2B5EF4-FFF2-40B4-BE49-F238E27FC236}">
                <a16:creationId xmlns:a16="http://schemas.microsoft.com/office/drawing/2014/main" id="{4275768A-B1FE-A35D-C844-D286446E22C3}"/>
              </a:ext>
            </a:extLst>
          </p:cNvPr>
          <p:cNvPicPr>
            <a:picLocks noChangeAspect="1"/>
          </p:cNvPicPr>
          <p:nvPr/>
        </p:nvPicPr>
        <p:blipFill>
          <a:blip r:embed="rId3"/>
          <a:stretch>
            <a:fillRect/>
          </a:stretch>
        </p:blipFill>
        <p:spPr>
          <a:xfrm>
            <a:off x="0" y="5741105"/>
            <a:ext cx="1689744" cy="1116895"/>
          </a:xfrm>
          <a:prstGeom prst="rect">
            <a:avLst/>
          </a:prstGeom>
        </p:spPr>
      </p:pic>
      <p:sp>
        <p:nvSpPr>
          <p:cNvPr id="2" name="Segnaposto piè di pagina 1">
            <a:extLst>
              <a:ext uri="{FF2B5EF4-FFF2-40B4-BE49-F238E27FC236}">
                <a16:creationId xmlns:a16="http://schemas.microsoft.com/office/drawing/2014/main" id="{D61ADF80-14CF-27EC-890E-091F1A97075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9B9CF9C-F9C7-8C76-E30F-DEFB4D0154F4}"/>
              </a:ext>
            </a:extLst>
          </p:cNvPr>
          <p:cNvSpPr>
            <a:spLocks noGrp="1"/>
          </p:cNvSpPr>
          <p:nvPr>
            <p:ph type="sldNum" sz="quarter" idx="12"/>
          </p:nvPr>
        </p:nvSpPr>
        <p:spPr/>
        <p:txBody>
          <a:bodyPr/>
          <a:lstStyle/>
          <a:p>
            <a:fld id="{7EE8AB2A-538D-491B-B897-17682CA798B1}" type="slidenum">
              <a:rPr lang="it-IT" smtClean="0"/>
              <a:t>21</a:t>
            </a:fld>
            <a:endParaRPr lang="it-IT"/>
          </a:p>
        </p:txBody>
      </p:sp>
    </p:spTree>
    <p:extLst>
      <p:ext uri="{BB962C8B-B14F-4D97-AF65-F5344CB8AC3E}">
        <p14:creationId xmlns:p14="http://schemas.microsoft.com/office/powerpoint/2010/main" val="3373496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a:extLst>
              <a:ext uri="{FF2B5EF4-FFF2-40B4-BE49-F238E27FC236}">
                <a16:creationId xmlns:a16="http://schemas.microsoft.com/office/drawing/2014/main" id="{F22D7285-EC61-0F4B-4396-3DCCB115AACF}"/>
              </a:ext>
            </a:extLst>
          </p:cNvPr>
          <p:cNvSpPr>
            <a:spLocks noGrp="1" noChangeArrowheads="1"/>
          </p:cNvSpPr>
          <p:nvPr>
            <p:ph type="ctrTitle"/>
          </p:nvPr>
        </p:nvSpPr>
        <p:spPr>
          <a:xfrm>
            <a:off x="1506538" y="2405063"/>
            <a:ext cx="7767637" cy="1646237"/>
          </a:xfrm>
        </p:spPr>
        <p:txBody>
          <a:bodyPr>
            <a:normAutofit fontScale="90000"/>
          </a:bodyPr>
          <a:lstStyle/>
          <a:p>
            <a:pPr eaLnBrk="1" hangingPunct="1"/>
            <a:r>
              <a:rPr lang="it-IT" altLang="it-IT"/>
              <a:t>GARE PUBBLICHE E INGERENZE DEL RUP</a:t>
            </a:r>
          </a:p>
        </p:txBody>
      </p:sp>
      <p:sp>
        <p:nvSpPr>
          <p:cNvPr id="2051" name="Sottotitolo 2">
            <a:extLst>
              <a:ext uri="{FF2B5EF4-FFF2-40B4-BE49-F238E27FC236}">
                <a16:creationId xmlns:a16="http://schemas.microsoft.com/office/drawing/2014/main" id="{7E2C308D-3765-FE5C-AD8C-46BB7A557078}"/>
              </a:ext>
            </a:extLst>
          </p:cNvPr>
          <p:cNvSpPr>
            <a:spLocks noGrp="1" noChangeArrowheads="1"/>
          </p:cNvSpPr>
          <p:nvPr>
            <p:ph type="subTitle" idx="1"/>
          </p:nvPr>
        </p:nvSpPr>
        <p:spPr>
          <a:xfrm>
            <a:off x="1506538" y="4051300"/>
            <a:ext cx="7767637" cy="1096963"/>
          </a:xfrm>
        </p:spPr>
        <p:txBody>
          <a:bodyPr rtlCol="0">
            <a:normAutofit/>
          </a:bodyPr>
          <a:lstStyle/>
          <a:p>
            <a:pPr eaLnBrk="1" fontAlgn="auto" hangingPunct="1">
              <a:spcAft>
                <a:spcPts val="0"/>
              </a:spcAft>
              <a:buFont typeface="Wingdings 3" charset="2"/>
              <a:buNone/>
              <a:defRPr/>
            </a:pPr>
            <a:endParaRPr lang="it-IT" altLang="it-IT"/>
          </a:p>
        </p:txBody>
      </p:sp>
      <p:sp>
        <p:nvSpPr>
          <p:cNvPr id="6148" name="Segnaposto numero diapositiva 1">
            <a:extLst>
              <a:ext uri="{FF2B5EF4-FFF2-40B4-BE49-F238E27FC236}">
                <a16:creationId xmlns:a16="http://schemas.microsoft.com/office/drawing/2014/main" id="{AA6D297E-C18D-6026-CDAD-200F33CBE83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1694F700-AA30-4244-B8AB-4E3D42B42F12}" type="slidenum">
              <a:rPr lang="it-IT" altLang="it-IT" smtClean="0">
                <a:solidFill>
                  <a:schemeClr val="accent1"/>
                </a:solidFill>
              </a:rPr>
              <a:pPr fontAlgn="base">
                <a:spcBef>
                  <a:spcPct val="0"/>
                </a:spcBef>
                <a:spcAft>
                  <a:spcPct val="0"/>
                </a:spcAft>
                <a:buClrTx/>
                <a:buSzTx/>
                <a:buFontTx/>
                <a:buNone/>
              </a:pPr>
              <a:t>22</a:t>
            </a:fld>
            <a:endParaRPr lang="it-IT" altLang="it-IT">
              <a:solidFill>
                <a:schemeClr val="accent1"/>
              </a:solidFill>
            </a:endParaRPr>
          </a:p>
        </p:txBody>
      </p:sp>
      <p:pic>
        <p:nvPicPr>
          <p:cNvPr id="2" name="Immagine 1">
            <a:extLst>
              <a:ext uri="{FF2B5EF4-FFF2-40B4-BE49-F238E27FC236}">
                <a16:creationId xmlns:a16="http://schemas.microsoft.com/office/drawing/2014/main" id="{90BF30F9-F2ED-4CFB-C106-10DA528EFB2F}"/>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3" name="Immagine 2">
            <a:extLst>
              <a:ext uri="{FF2B5EF4-FFF2-40B4-BE49-F238E27FC236}">
                <a16:creationId xmlns:a16="http://schemas.microsoft.com/office/drawing/2014/main" id="{EAFCF858-1CC8-6CD4-30A4-329ED03B2D19}"/>
              </a:ext>
            </a:extLst>
          </p:cNvPr>
          <p:cNvPicPr>
            <a:picLocks noChangeAspect="1"/>
          </p:cNvPicPr>
          <p:nvPr/>
        </p:nvPicPr>
        <p:blipFill>
          <a:blip r:embed="rId3"/>
          <a:stretch>
            <a:fillRect/>
          </a:stretch>
        </p:blipFill>
        <p:spPr>
          <a:xfrm>
            <a:off x="0" y="5741105"/>
            <a:ext cx="1689744" cy="1116895"/>
          </a:xfrm>
          <a:prstGeom prst="rect">
            <a:avLst/>
          </a:prstGeom>
        </p:spPr>
      </p:pic>
      <p:sp>
        <p:nvSpPr>
          <p:cNvPr id="4" name="Segnaposto piè di pagina 3">
            <a:extLst>
              <a:ext uri="{FF2B5EF4-FFF2-40B4-BE49-F238E27FC236}">
                <a16:creationId xmlns:a16="http://schemas.microsoft.com/office/drawing/2014/main" id="{9A323EE8-4D5D-6C43-304D-7E214068462A}"/>
              </a:ext>
            </a:extLst>
          </p:cNvPr>
          <p:cNvSpPr>
            <a:spLocks noGrp="1"/>
          </p:cNvSpPr>
          <p:nvPr>
            <p:ph type="ftr" sz="quarter" idx="11"/>
          </p:nvPr>
        </p:nvSpPr>
        <p:spPr/>
        <p:txBody>
          <a:bodyPr/>
          <a:lstStyle/>
          <a:p>
            <a:endParaRPr lang="it-IT"/>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50EDEE-F24F-6FEF-9E3F-444B908DB061}"/>
              </a:ext>
            </a:extLst>
          </p:cNvPr>
          <p:cNvSpPr>
            <a:spLocks noGrp="1"/>
          </p:cNvSpPr>
          <p:nvPr>
            <p:ph type="ctrTitle"/>
          </p:nvPr>
        </p:nvSpPr>
        <p:spPr/>
        <p:txBody>
          <a:bodyPr rtlCol="0">
            <a:normAutofit fontScale="90000"/>
          </a:bodyPr>
          <a:lstStyle/>
          <a:p>
            <a:pPr eaLnBrk="1" fontAlgn="auto" hangingPunct="1">
              <a:spcAft>
                <a:spcPts val="0"/>
              </a:spcAft>
              <a:defRPr/>
            </a:pPr>
            <a:r>
              <a:rPr lang="it-IT" dirty="0"/>
              <a:t>Art. 15. (Responsabile unico del progetto (RUP))</a:t>
            </a:r>
            <a:br>
              <a:rPr lang="it-IT" dirty="0"/>
            </a:br>
            <a:endParaRPr lang="it-IT" dirty="0"/>
          </a:p>
        </p:txBody>
      </p:sp>
      <p:sp>
        <p:nvSpPr>
          <p:cNvPr id="3" name="Segnaposto contenuto 2">
            <a:extLst>
              <a:ext uri="{FF2B5EF4-FFF2-40B4-BE49-F238E27FC236}">
                <a16:creationId xmlns:a16="http://schemas.microsoft.com/office/drawing/2014/main" id="{BE0009A1-5F19-9E4C-8916-A686BDE075DC}"/>
              </a:ext>
            </a:extLst>
          </p:cNvPr>
          <p:cNvSpPr>
            <a:spLocks noGrp="1"/>
          </p:cNvSpPr>
          <p:nvPr>
            <p:ph type="subTitle" idx="1"/>
          </p:nvPr>
        </p:nvSpPr>
        <p:spPr/>
        <p:txBody>
          <a:bodyPr rtlCol="0">
            <a:normAutofit fontScale="25000" lnSpcReduction="20000"/>
          </a:bodyPr>
          <a:lstStyle/>
          <a:p>
            <a:pPr eaLnBrk="1" fontAlgn="auto" hangingPunct="1">
              <a:spcAft>
                <a:spcPts val="0"/>
              </a:spcAft>
              <a:buFont typeface="Wingdings 3" charset="2"/>
              <a:buChar char=""/>
              <a:defRPr/>
            </a:pPr>
            <a:endParaRPr lang="it-IT" dirty="0">
              <a:solidFill>
                <a:schemeClr val="tx1">
                  <a:lumMod val="75000"/>
                  <a:lumOff val="25000"/>
                </a:schemeClr>
              </a:solidFill>
            </a:endParaRPr>
          </a:p>
          <a:p>
            <a:pPr algn="just" eaLnBrk="1" fontAlgn="auto" hangingPunct="1">
              <a:spcAft>
                <a:spcPts val="0"/>
              </a:spcAft>
              <a:buFont typeface="Wingdings 3" charset="2"/>
              <a:buChar char=""/>
              <a:defRPr/>
            </a:pPr>
            <a:r>
              <a:rPr lang="it-IT" sz="3400" dirty="0">
                <a:solidFill>
                  <a:schemeClr val="tx1">
                    <a:lumMod val="75000"/>
                    <a:lumOff val="25000"/>
                  </a:schemeClr>
                </a:solidFill>
              </a:rPr>
              <a:t>1. Nel primo atto di avvio dell’intervento pubblico da realizzare mediante un contratto le stazioni appaltanti e gli enti concedenti nominano nell’interesse proprio o di altre amministrazioni un responsabile unico del progetto (RUP) per le fasi di programmazione, progettazione, affidamento e per l’esecuzione di ciascuna procedura soggetta al codice.</a:t>
            </a:r>
          </a:p>
          <a:p>
            <a:pPr algn="just" eaLnBrk="1" fontAlgn="auto" hangingPunct="1">
              <a:spcAft>
                <a:spcPts val="0"/>
              </a:spcAft>
              <a:buFont typeface="Wingdings 3" charset="2"/>
              <a:buChar char=""/>
              <a:defRPr/>
            </a:pPr>
            <a:r>
              <a:rPr lang="it-IT" sz="3400" dirty="0">
                <a:solidFill>
                  <a:schemeClr val="tx1">
                    <a:lumMod val="75000"/>
                    <a:lumOff val="25000"/>
                  </a:schemeClr>
                </a:solidFill>
              </a:rPr>
              <a:t>2. Le stazioni appaltanti e gli enti concedenti nominano il RUP tra i dipendenti assunti anche a tempo determinato della stazione appaltante o dell’ente concedente, preferibilmente in servizio presso l’unità organizzativa titolare del potere di spesa, in possesso dei requisiti di cui all’allegato I.2 e di competenze professionali adeguate in relazione ai compiti al medesimo affidati, nel rispetto dell’inquadramento contrattuale e delle relative mansioni. Le stazioni appaltanti e gli enti concedenti che non sono pubbliche amministrazioni o enti pubblici individuano, secondo i propri ordinamenti, uno o più soggetti cui affidare i compiti del RUP, limitatamente al rispetto delle norme del codice alla cui osservanza sono tenute. L’ufficio di RUP è obbligatorio e non può essere rifiutato. In caso di mancata nomina del RUP nell’atto di avvio dell’intervento pubblico, l’incarico è svolto dal responsabile dell’unità organizzativa competente per l’intervento.</a:t>
            </a:r>
          </a:p>
          <a:p>
            <a:pPr algn="just" eaLnBrk="1" fontAlgn="auto" hangingPunct="1">
              <a:spcAft>
                <a:spcPts val="0"/>
              </a:spcAft>
              <a:buFont typeface="Wingdings 3" charset="2"/>
              <a:buChar char=""/>
              <a:defRPr/>
            </a:pPr>
            <a:r>
              <a:rPr lang="it-IT" sz="3400" dirty="0">
                <a:solidFill>
                  <a:schemeClr val="tx1">
                    <a:lumMod val="75000"/>
                    <a:lumOff val="25000"/>
                  </a:schemeClr>
                </a:solidFill>
              </a:rPr>
              <a:t>3. Il nominativo del RUP è indicato nel bando o nell’avviso di indizione della gara, o, in mancanza, nell’invito a presentare un’offerta o nel provvedimento di affidamento diretto.</a:t>
            </a:r>
          </a:p>
          <a:p>
            <a:pPr algn="just" eaLnBrk="1" fontAlgn="auto" hangingPunct="1">
              <a:spcAft>
                <a:spcPts val="0"/>
              </a:spcAft>
              <a:buFont typeface="Wingdings 3" charset="2"/>
              <a:buChar char=""/>
              <a:defRPr/>
            </a:pPr>
            <a:r>
              <a:rPr lang="it-IT" sz="3400" dirty="0">
                <a:solidFill>
                  <a:schemeClr val="tx1">
                    <a:lumMod val="75000"/>
                    <a:lumOff val="25000"/>
                  </a:schemeClr>
                </a:solidFill>
              </a:rPr>
              <a:t>4. Ferma restando l’unicità del RUP, le stazioni appaltanti e gli enti concedenti, possono individuare modelli organizzativi, i quali prevedano la nomina di un responsabile di procedimento per le fasi di programmazione, progettazione ed esecuzione e un responsabile di procedimento per la fase di affidamento. Le relative responsabilità sono ripartite in base ai compiti svolti in ciascuna fase, ferme restando le funzioni di supervisione, indirizzo e coordinamento del RUP.</a:t>
            </a:r>
          </a:p>
        </p:txBody>
      </p:sp>
      <p:sp>
        <p:nvSpPr>
          <p:cNvPr id="7172" name="Segnaposto numero diapositiva 3">
            <a:extLst>
              <a:ext uri="{FF2B5EF4-FFF2-40B4-BE49-F238E27FC236}">
                <a16:creationId xmlns:a16="http://schemas.microsoft.com/office/drawing/2014/main" id="{21B0CF81-A015-6A54-D7E8-D827E883D30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8C150D7A-B730-4CD2-AC91-28BB4DDC6D1B}" type="slidenum">
              <a:rPr lang="it-IT" altLang="it-IT" smtClean="0">
                <a:solidFill>
                  <a:schemeClr val="accent1"/>
                </a:solidFill>
              </a:rPr>
              <a:pPr fontAlgn="base">
                <a:spcBef>
                  <a:spcPct val="0"/>
                </a:spcBef>
                <a:spcAft>
                  <a:spcPct val="0"/>
                </a:spcAft>
                <a:buClrTx/>
                <a:buSzTx/>
                <a:buFontTx/>
                <a:buNone/>
              </a:pPr>
              <a:t>23</a:t>
            </a:fld>
            <a:endParaRPr lang="it-IT" altLang="it-IT">
              <a:solidFill>
                <a:schemeClr val="accent1"/>
              </a:solidFill>
            </a:endParaRPr>
          </a:p>
        </p:txBody>
      </p:sp>
      <p:pic>
        <p:nvPicPr>
          <p:cNvPr id="4" name="Immagine 3">
            <a:extLst>
              <a:ext uri="{FF2B5EF4-FFF2-40B4-BE49-F238E27FC236}">
                <a16:creationId xmlns:a16="http://schemas.microsoft.com/office/drawing/2014/main" id="{9C266E86-2E5B-522C-E20D-B9980FFF7584}"/>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A454A6EC-EA42-074D-5967-B956E6270952}"/>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5AF11434-1A23-9785-F2D2-8744A452D369}"/>
              </a:ext>
            </a:extLst>
          </p:cNvPr>
          <p:cNvSpPr>
            <a:spLocks noGrp="1"/>
          </p:cNvSpPr>
          <p:nvPr>
            <p:ph type="ftr" sz="quarter" idx="11"/>
          </p:nvPr>
        </p:nvSpPr>
        <p:spPr/>
        <p:txBody>
          <a:bodyPr/>
          <a:lstStyle/>
          <a:p>
            <a:endParaRPr lang="it-IT"/>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2561CF7-4C5B-D555-9C57-709BB5FD0A93}"/>
              </a:ext>
            </a:extLst>
          </p:cNvPr>
          <p:cNvSpPr>
            <a:spLocks noGrp="1"/>
          </p:cNvSpPr>
          <p:nvPr>
            <p:ph type="ctrTitle"/>
          </p:nvPr>
        </p:nvSpPr>
        <p:spPr>
          <a:xfrm>
            <a:off x="2928401" y="1380069"/>
            <a:ext cx="8574622" cy="785162"/>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9833021F-E123-C6D1-0ADA-8FEE0B054111}"/>
              </a:ext>
            </a:extLst>
          </p:cNvPr>
          <p:cNvSpPr>
            <a:spLocks noGrp="1"/>
          </p:cNvSpPr>
          <p:nvPr>
            <p:ph type="subTitle" idx="1"/>
          </p:nvPr>
        </p:nvSpPr>
        <p:spPr>
          <a:xfrm>
            <a:off x="2928401" y="2277374"/>
            <a:ext cx="8574621" cy="3107427"/>
          </a:xfrm>
        </p:spPr>
        <p:txBody>
          <a:bodyPr>
            <a:normAutofit fontScale="92500" lnSpcReduction="20000"/>
          </a:bodyPr>
          <a:lstStyle/>
          <a:p>
            <a:pPr algn="just">
              <a:defRPr/>
            </a:pPr>
            <a:r>
              <a:rPr lang="it-IT" dirty="0"/>
              <a:t>5. Il RUP </a:t>
            </a:r>
            <a:r>
              <a:rPr lang="it-IT" dirty="0">
                <a:highlight>
                  <a:srgbClr val="FFFF00"/>
                </a:highlight>
              </a:rPr>
              <a:t>assicura il completamento dell’intervento pubblico nei termini previsti e nel rispetto degli obiettivi connessi al suo incarico, svolgendo tutte le attività indicate nell’allegato I.2</a:t>
            </a:r>
            <a:r>
              <a:rPr lang="it-IT" dirty="0"/>
              <a:t>, o che siano comunque necessarie, ove non di competenza di altri organi. In sede di prima applicazione del codice, l’allegato I.2 è abrogato a decorrere dalla data di entrata in vigore di un corrispondente regolamento adottato ai sensi dell’articolo 17, comma 3, della legge 23 agosto 1988, n. 400, con decreto del Ministro delle infrastrutture e dei trasporti, che lo sostituisce integralmente anche in qualità di allegato al codice.</a:t>
            </a:r>
          </a:p>
          <a:p>
            <a:pPr algn="just">
              <a:defRPr/>
            </a:pPr>
            <a:r>
              <a:rPr lang="it-IT" dirty="0"/>
              <a:t>6. Le stazioni appaltanti e gli enti concedenti possono istituire una struttura di supporto al RUP, e possono destinare risorse finanziarie non superiori all’1 per cento dell’importo posto a base di gara per l’affidamento diretto da parte del RUP di incarichi di assistenza al medesimo.</a:t>
            </a:r>
          </a:p>
          <a:p>
            <a:pPr>
              <a:defRPr/>
            </a:pPr>
            <a:endParaRPr lang="it-IT" dirty="0"/>
          </a:p>
        </p:txBody>
      </p:sp>
      <p:sp>
        <p:nvSpPr>
          <p:cNvPr id="4" name="Segnaposto numero diapositiva 3">
            <a:extLst>
              <a:ext uri="{FF2B5EF4-FFF2-40B4-BE49-F238E27FC236}">
                <a16:creationId xmlns:a16="http://schemas.microsoft.com/office/drawing/2014/main" id="{33C9A0B9-F4A6-C26C-A5ED-6E64A9453776}"/>
              </a:ext>
            </a:extLst>
          </p:cNvPr>
          <p:cNvSpPr>
            <a:spLocks noGrp="1"/>
          </p:cNvSpPr>
          <p:nvPr>
            <p:ph type="sldNum" sz="quarter" idx="12"/>
          </p:nvPr>
        </p:nvSpPr>
        <p:spPr/>
        <p:txBody>
          <a:bodyPr/>
          <a:lstStyle/>
          <a:p>
            <a:pPr>
              <a:defRPr/>
            </a:pPr>
            <a:fld id="{DE1A27E3-0546-4C50-8D5D-A935542881ED}" type="slidenum">
              <a:rPr lang="it-IT" smtClean="0"/>
              <a:pPr>
                <a:defRPr/>
              </a:pPr>
              <a:t>24</a:t>
            </a:fld>
            <a:endParaRPr lang="it-IT"/>
          </a:p>
        </p:txBody>
      </p:sp>
      <p:pic>
        <p:nvPicPr>
          <p:cNvPr id="2" name="Immagine 1">
            <a:extLst>
              <a:ext uri="{FF2B5EF4-FFF2-40B4-BE49-F238E27FC236}">
                <a16:creationId xmlns:a16="http://schemas.microsoft.com/office/drawing/2014/main" id="{235EDC24-44D0-C4FE-CD31-33A79FAA984D}"/>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6" name="Immagine 5">
            <a:extLst>
              <a:ext uri="{FF2B5EF4-FFF2-40B4-BE49-F238E27FC236}">
                <a16:creationId xmlns:a16="http://schemas.microsoft.com/office/drawing/2014/main" id="{81B6833E-451A-AAFB-A6EC-0C2505FD6432}"/>
              </a:ext>
            </a:extLst>
          </p:cNvPr>
          <p:cNvPicPr>
            <a:picLocks noChangeAspect="1"/>
          </p:cNvPicPr>
          <p:nvPr/>
        </p:nvPicPr>
        <p:blipFill>
          <a:blip r:embed="rId3"/>
          <a:stretch>
            <a:fillRect/>
          </a:stretch>
        </p:blipFill>
        <p:spPr>
          <a:xfrm>
            <a:off x="0" y="5741105"/>
            <a:ext cx="1689744" cy="1116895"/>
          </a:xfrm>
          <a:prstGeom prst="rect">
            <a:avLst/>
          </a:prstGeom>
        </p:spPr>
      </p:pic>
      <p:sp>
        <p:nvSpPr>
          <p:cNvPr id="7" name="Segnaposto piè di pagina 6">
            <a:extLst>
              <a:ext uri="{FF2B5EF4-FFF2-40B4-BE49-F238E27FC236}">
                <a16:creationId xmlns:a16="http://schemas.microsoft.com/office/drawing/2014/main" id="{3B05CB90-65B1-CC4D-3BF1-53CCA70F5F58}"/>
              </a:ext>
            </a:extLst>
          </p:cNvPr>
          <p:cNvSpPr>
            <a:spLocks noGrp="1"/>
          </p:cNvSpPr>
          <p:nvPr>
            <p:ph type="ftr" sz="quarter" idx="11"/>
          </p:nvPr>
        </p:nvSpPr>
        <p:spPr/>
        <p:txBody>
          <a:bodyPr/>
          <a:lstStyle/>
          <a:p>
            <a:endParaRPr lang="it-IT"/>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8D077575-42B6-264A-8135-97C08880F553}"/>
              </a:ext>
            </a:extLst>
          </p:cNvPr>
          <p:cNvSpPr>
            <a:spLocks noGrp="1"/>
          </p:cNvSpPr>
          <p:nvPr>
            <p:ph type="ctrTitle"/>
          </p:nvPr>
        </p:nvSpPr>
        <p:spPr>
          <a:xfrm>
            <a:off x="2928401" y="1380069"/>
            <a:ext cx="8574622" cy="828294"/>
          </a:xfrm>
        </p:spPr>
        <p:txBody>
          <a:bodyPr>
            <a:normAutofit fontScale="90000"/>
          </a:bodyPr>
          <a:lstStyle/>
          <a:p>
            <a:endParaRPr lang="it-IT" dirty="0"/>
          </a:p>
        </p:txBody>
      </p:sp>
      <p:sp>
        <p:nvSpPr>
          <p:cNvPr id="9219" name="Segnaposto contenuto 2">
            <a:extLst>
              <a:ext uri="{FF2B5EF4-FFF2-40B4-BE49-F238E27FC236}">
                <a16:creationId xmlns:a16="http://schemas.microsoft.com/office/drawing/2014/main" id="{4898DF75-1E85-AAD9-8ACF-603427C45D05}"/>
              </a:ext>
            </a:extLst>
          </p:cNvPr>
          <p:cNvSpPr>
            <a:spLocks noGrp="1" noChangeArrowheads="1"/>
          </p:cNvSpPr>
          <p:nvPr>
            <p:ph type="subTitle" idx="1"/>
          </p:nvPr>
        </p:nvSpPr>
        <p:spPr>
          <a:xfrm>
            <a:off x="3226279" y="2725947"/>
            <a:ext cx="8276743" cy="2658854"/>
          </a:xfrm>
        </p:spPr>
        <p:txBody>
          <a:bodyPr>
            <a:normAutofit fontScale="77500" lnSpcReduction="20000"/>
          </a:bodyPr>
          <a:lstStyle/>
          <a:p>
            <a:pPr algn="just"/>
            <a:r>
              <a:rPr lang="it-IT" altLang="it-IT"/>
              <a:t>7. Le stazioni appaltanti e gli enti concedenti, in coerenza con il programma degli acquisti di beni e servizi e del programma dei lavori pubblici di cui all’articolo 37, adottano un piano di formazione per il personale che svolge funzioni relative alle procedure in materia di acquisiti di lavori, servizi e forniture.</a:t>
            </a:r>
          </a:p>
          <a:p>
            <a:pPr algn="just"/>
            <a:r>
              <a:rPr lang="it-IT" altLang="it-IT"/>
              <a:t>8. Negli appalti pubblici di lavori aggiudicati con la formula del contraente generale e nelle altre formule di partenariato pubblico-privato, è vietata l’attribuzione dei compiti di RUP, responsabile dei lavori, direttore dei lavori o collaudatore allo stesso contraente generale, al soggetto aggiudicatario dei contratti di partenariato pubblico-privato e ai soggetti a essi collegati.</a:t>
            </a:r>
          </a:p>
          <a:p>
            <a:pPr algn="just"/>
            <a:r>
              <a:rPr lang="it-IT" altLang="it-IT"/>
              <a:t>9. Le centrali di committenza e le aggregazioni di stazioni appaltanti designano un RUP per le attività di propria competenza con i compiti e le funzioni determinate dalla specificità e complessità dei processi di acquisizione gestiti direttamente.</a:t>
            </a:r>
          </a:p>
          <a:p>
            <a:endParaRPr lang="it-IT" altLang="it-IT"/>
          </a:p>
        </p:txBody>
      </p:sp>
      <p:sp>
        <p:nvSpPr>
          <p:cNvPr id="4" name="Segnaposto numero diapositiva 3">
            <a:extLst>
              <a:ext uri="{FF2B5EF4-FFF2-40B4-BE49-F238E27FC236}">
                <a16:creationId xmlns:a16="http://schemas.microsoft.com/office/drawing/2014/main" id="{77065AF9-CADE-A44D-05DD-75D2A3B4EAA2}"/>
              </a:ext>
            </a:extLst>
          </p:cNvPr>
          <p:cNvSpPr>
            <a:spLocks noGrp="1"/>
          </p:cNvSpPr>
          <p:nvPr>
            <p:ph type="sldNum" sz="quarter" idx="12"/>
          </p:nvPr>
        </p:nvSpPr>
        <p:spPr/>
        <p:txBody>
          <a:bodyPr/>
          <a:lstStyle/>
          <a:p>
            <a:pPr>
              <a:defRPr/>
            </a:pPr>
            <a:fld id="{7312A5FA-E06C-4CD4-938A-2B5DD2B919E3}" type="slidenum">
              <a:rPr lang="it-IT" smtClean="0"/>
              <a:pPr>
                <a:defRPr/>
              </a:pPr>
              <a:t>25</a:t>
            </a:fld>
            <a:endParaRPr lang="it-IT"/>
          </a:p>
        </p:txBody>
      </p:sp>
      <p:pic>
        <p:nvPicPr>
          <p:cNvPr id="2" name="Immagine 1">
            <a:extLst>
              <a:ext uri="{FF2B5EF4-FFF2-40B4-BE49-F238E27FC236}">
                <a16:creationId xmlns:a16="http://schemas.microsoft.com/office/drawing/2014/main" id="{0CD12B41-9D3F-4144-F006-5F63B071AC6D}"/>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0B228327-4BFC-F423-663C-173356FE5832}"/>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41690238-2EC3-EBAF-D1D6-C015487E71F6}"/>
              </a:ext>
            </a:extLst>
          </p:cNvPr>
          <p:cNvSpPr>
            <a:spLocks noGrp="1"/>
          </p:cNvSpPr>
          <p:nvPr>
            <p:ph type="ftr" sz="quarter" idx="11"/>
          </p:nvPr>
        </p:nvSpPr>
        <p:spPr/>
        <p:txBody>
          <a:bodyPr/>
          <a:lstStyle/>
          <a:p>
            <a:endParaRPr lang="it-IT"/>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9D939917-54A3-9A0C-3551-CEDC0B5B3FD8}"/>
              </a:ext>
            </a:extLst>
          </p:cNvPr>
          <p:cNvSpPr>
            <a:spLocks noGrp="1" noChangeArrowheads="1"/>
          </p:cNvSpPr>
          <p:nvPr>
            <p:ph type="ctrTitle"/>
          </p:nvPr>
        </p:nvSpPr>
        <p:spPr/>
        <p:txBody>
          <a:bodyPr>
            <a:normAutofit fontScale="90000"/>
          </a:bodyPr>
          <a:lstStyle/>
          <a:p>
            <a:r>
              <a:rPr lang="it-IT" altLang="it-IT"/>
              <a:t>Art.  7. allegato</a:t>
            </a:r>
            <a:br>
              <a:rPr lang="it-IT" altLang="it-IT"/>
            </a:br>
            <a:r>
              <a:rPr lang="it-IT" altLang="it-IT"/>
              <a:t>Compiti specifici del RUP per la fase dell'affidamento.</a:t>
            </a:r>
            <a:br>
              <a:rPr lang="it-IT" altLang="it-IT"/>
            </a:br>
            <a:endParaRPr lang="it-IT" altLang="it-IT"/>
          </a:p>
        </p:txBody>
      </p:sp>
      <p:sp>
        <p:nvSpPr>
          <p:cNvPr id="10243" name="Segnaposto contenuto 2">
            <a:extLst>
              <a:ext uri="{FF2B5EF4-FFF2-40B4-BE49-F238E27FC236}">
                <a16:creationId xmlns:a16="http://schemas.microsoft.com/office/drawing/2014/main" id="{640AD9C7-9F70-05DE-ED25-2B6BE269D37F}"/>
              </a:ext>
            </a:extLst>
          </p:cNvPr>
          <p:cNvSpPr>
            <a:spLocks noGrp="1" noChangeArrowheads="1"/>
          </p:cNvSpPr>
          <p:nvPr>
            <p:ph type="subTitle" idx="1"/>
          </p:nvPr>
        </p:nvSpPr>
        <p:spPr>
          <a:xfrm>
            <a:off x="3390181" y="3122762"/>
            <a:ext cx="8112841" cy="2262039"/>
          </a:xfrm>
        </p:spPr>
        <p:txBody>
          <a:bodyPr>
            <a:normAutofit fontScale="62500" lnSpcReduction="20000"/>
          </a:bodyPr>
          <a:lstStyle/>
          <a:p>
            <a:endParaRPr lang="it-IT" altLang="it-IT" dirty="0"/>
          </a:p>
          <a:p>
            <a:pPr algn="just"/>
            <a:r>
              <a:rPr lang="it-IT" altLang="it-IT" dirty="0"/>
              <a:t>1. Il RUP:</a:t>
            </a:r>
          </a:p>
          <a:p>
            <a:pPr algn="just"/>
            <a:r>
              <a:rPr lang="it-IT" altLang="it-IT" dirty="0"/>
              <a:t>a) effettua la verifica della documentazione amministrativa qualora non sia nominato un responsabile di fase ai sensi dell'articolo 15, comma 4, del codice o non sia costituito un apposito ufficio o servizio a ciò deputato, sulla base delle disposizioni organizzative proprie della stazione appaltante; esercita in ogni caso funzioni di coordinamento e verifica, finalizzate ad assicurare il corretto svolgimento delle procedure e adotta le decisioni conseguenti alle valutazioni effettuate;</a:t>
            </a:r>
          </a:p>
          <a:p>
            <a:pPr algn="just"/>
            <a:r>
              <a:rPr lang="it-IT" altLang="it-IT" dirty="0"/>
              <a:t>b) svolge la verifica di congruità delle offerte in caso di aggiudicazione con il criterio del minor prezzo; in caso di particolare complessità delle valutazioni o della specificità delle competenze richieste, può avvalersi della struttura di supporto istituita ai sensi dell'articolo 15, comma 6, del codice, o di una commissione appositamente nominata;</a:t>
            </a:r>
          </a:p>
        </p:txBody>
      </p:sp>
      <p:sp>
        <p:nvSpPr>
          <p:cNvPr id="4" name="Segnaposto numero diapositiva 3">
            <a:extLst>
              <a:ext uri="{FF2B5EF4-FFF2-40B4-BE49-F238E27FC236}">
                <a16:creationId xmlns:a16="http://schemas.microsoft.com/office/drawing/2014/main" id="{714B6F9B-47E3-4758-1258-E6AEAE06B85D}"/>
              </a:ext>
            </a:extLst>
          </p:cNvPr>
          <p:cNvSpPr>
            <a:spLocks noGrp="1"/>
          </p:cNvSpPr>
          <p:nvPr>
            <p:ph type="sldNum" sz="quarter" idx="12"/>
          </p:nvPr>
        </p:nvSpPr>
        <p:spPr/>
        <p:txBody>
          <a:bodyPr/>
          <a:lstStyle/>
          <a:p>
            <a:pPr>
              <a:defRPr/>
            </a:pPr>
            <a:fld id="{DCBF77AF-207E-439C-97F2-4625D2E55D19}" type="slidenum">
              <a:rPr lang="it-IT" smtClean="0"/>
              <a:pPr>
                <a:defRPr/>
              </a:pPr>
              <a:t>26</a:t>
            </a:fld>
            <a:endParaRPr lang="it-IT"/>
          </a:p>
        </p:txBody>
      </p:sp>
      <p:pic>
        <p:nvPicPr>
          <p:cNvPr id="2" name="Immagine 1">
            <a:extLst>
              <a:ext uri="{FF2B5EF4-FFF2-40B4-BE49-F238E27FC236}">
                <a16:creationId xmlns:a16="http://schemas.microsoft.com/office/drawing/2014/main" id="{18943D54-8EB4-F205-C1DB-62A4DD4E9F76}"/>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3" name="Immagine 2">
            <a:extLst>
              <a:ext uri="{FF2B5EF4-FFF2-40B4-BE49-F238E27FC236}">
                <a16:creationId xmlns:a16="http://schemas.microsoft.com/office/drawing/2014/main" id="{09B4FC27-61DD-654A-73DF-4F8877906AF2}"/>
              </a:ext>
            </a:extLst>
          </p:cNvPr>
          <p:cNvPicPr>
            <a:picLocks noChangeAspect="1"/>
          </p:cNvPicPr>
          <p:nvPr/>
        </p:nvPicPr>
        <p:blipFill>
          <a:blip r:embed="rId3"/>
          <a:stretch>
            <a:fillRect/>
          </a:stretch>
        </p:blipFill>
        <p:spPr>
          <a:xfrm>
            <a:off x="0" y="5741105"/>
            <a:ext cx="1689744" cy="1116895"/>
          </a:xfrm>
          <a:prstGeom prst="rect">
            <a:avLst/>
          </a:prstGeom>
        </p:spPr>
      </p:pic>
      <p:sp>
        <p:nvSpPr>
          <p:cNvPr id="5" name="Segnaposto piè di pagina 4">
            <a:extLst>
              <a:ext uri="{FF2B5EF4-FFF2-40B4-BE49-F238E27FC236}">
                <a16:creationId xmlns:a16="http://schemas.microsoft.com/office/drawing/2014/main" id="{2CE835A3-D601-11EA-0464-24144358BDDD}"/>
              </a:ext>
            </a:extLst>
          </p:cNvPr>
          <p:cNvSpPr>
            <a:spLocks noGrp="1"/>
          </p:cNvSpPr>
          <p:nvPr>
            <p:ph type="ftr" sz="quarter" idx="11"/>
          </p:nvPr>
        </p:nvSpPr>
        <p:spPr/>
        <p:txBody>
          <a:bodyPr/>
          <a:lstStyle/>
          <a:p>
            <a:endParaRPr lang="it-IT"/>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7D69E35-445F-2236-0337-B8AF7C1555C8}"/>
              </a:ext>
            </a:extLst>
          </p:cNvPr>
          <p:cNvSpPr>
            <a:spLocks noGrp="1"/>
          </p:cNvSpPr>
          <p:nvPr>
            <p:ph type="ctrTitle"/>
          </p:nvPr>
        </p:nvSpPr>
        <p:spPr>
          <a:xfrm>
            <a:off x="2928401" y="1380068"/>
            <a:ext cx="8574622" cy="750657"/>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B6CAD98C-BA66-6320-47AA-D810B4101BD8}"/>
              </a:ext>
            </a:extLst>
          </p:cNvPr>
          <p:cNvSpPr>
            <a:spLocks noGrp="1"/>
          </p:cNvSpPr>
          <p:nvPr>
            <p:ph type="subTitle" idx="1"/>
          </p:nvPr>
        </p:nvSpPr>
        <p:spPr>
          <a:xfrm>
            <a:off x="3148643" y="2234242"/>
            <a:ext cx="8354380" cy="3150559"/>
          </a:xfrm>
        </p:spPr>
        <p:txBody>
          <a:bodyPr>
            <a:normAutofit fontScale="62500" lnSpcReduction="20000"/>
          </a:bodyPr>
          <a:lstStyle/>
          <a:p>
            <a:pPr algn="just">
              <a:defRPr/>
            </a:pPr>
            <a:r>
              <a:rPr lang="it-IT" dirty="0"/>
              <a:t>c) svolge la verifica sulle offerte anormalmente basse con l'eventuale supporto della commissione nominata ai sensi dell'articolo 93 del codice;</a:t>
            </a:r>
          </a:p>
          <a:p>
            <a:pPr algn="just">
              <a:defRPr/>
            </a:pPr>
            <a:r>
              <a:rPr lang="it-IT" dirty="0"/>
              <a:t>d) dispone le esclusioni dalle gare;</a:t>
            </a:r>
          </a:p>
          <a:p>
            <a:pPr algn="just">
              <a:defRPr/>
            </a:pPr>
            <a:r>
              <a:rPr lang="it-IT" dirty="0"/>
              <a:t>e) </a:t>
            </a:r>
            <a:r>
              <a:rPr lang="it-IT" dirty="0">
                <a:highlight>
                  <a:srgbClr val="FFFF00"/>
                </a:highlight>
              </a:rPr>
              <a:t>in caso di procedura che prevede l'affidamento con il criterio dell'offerta economicamente più vantaggiosa, può svolgere tutte le attività che non implicano l'esercizio di poteri valutativi, che spettano alla commissione giudicatrice;</a:t>
            </a:r>
          </a:p>
          <a:p>
            <a:pPr algn="just">
              <a:defRPr/>
            </a:pPr>
            <a:r>
              <a:rPr lang="it-IT" dirty="0"/>
              <a:t>f) quando il criterio di aggiudicazione è quello del minor prezzo, il RUP può procedere direttamente alla valutazione delle offerte economiche;</a:t>
            </a:r>
          </a:p>
          <a:p>
            <a:pPr algn="just">
              <a:defRPr/>
            </a:pPr>
            <a:r>
              <a:rPr lang="it-IT" dirty="0"/>
              <a:t>g) adotta il provvedimento finale della procedura quando, in base all'ordinamento della stazione appaltante, ha il potere di manifestare all'esterno la volontà della stessa.</a:t>
            </a:r>
          </a:p>
          <a:p>
            <a:pPr algn="just">
              <a:defRPr/>
            </a:pPr>
            <a:r>
              <a:rPr lang="it-IT" dirty="0"/>
              <a:t>2. Il RUP esercita altresì tutte le competenze che gli vengono attribuite da specifiche disposizioni del codice e, in ogni caso, svolge tutti i compiti relativi alla fase di affidamento che non siano specificatamente attribuiti ad altri organi o soggetti.</a:t>
            </a:r>
          </a:p>
          <a:p>
            <a:pPr>
              <a:defRPr/>
            </a:pPr>
            <a:endParaRPr lang="it-IT" dirty="0"/>
          </a:p>
        </p:txBody>
      </p:sp>
      <p:sp>
        <p:nvSpPr>
          <p:cNvPr id="4" name="Segnaposto numero diapositiva 3">
            <a:extLst>
              <a:ext uri="{FF2B5EF4-FFF2-40B4-BE49-F238E27FC236}">
                <a16:creationId xmlns:a16="http://schemas.microsoft.com/office/drawing/2014/main" id="{67D73136-2000-91EF-8C15-290630EDED49}"/>
              </a:ext>
            </a:extLst>
          </p:cNvPr>
          <p:cNvSpPr>
            <a:spLocks noGrp="1"/>
          </p:cNvSpPr>
          <p:nvPr>
            <p:ph type="sldNum" sz="quarter" idx="12"/>
          </p:nvPr>
        </p:nvSpPr>
        <p:spPr/>
        <p:txBody>
          <a:bodyPr/>
          <a:lstStyle/>
          <a:p>
            <a:pPr>
              <a:defRPr/>
            </a:pPr>
            <a:fld id="{B37C4764-C014-4B38-9E42-C0C5CA860B4B}" type="slidenum">
              <a:rPr lang="it-IT" smtClean="0"/>
              <a:pPr>
                <a:defRPr/>
              </a:pPr>
              <a:t>27</a:t>
            </a:fld>
            <a:endParaRPr lang="it-IT"/>
          </a:p>
        </p:txBody>
      </p:sp>
      <p:pic>
        <p:nvPicPr>
          <p:cNvPr id="2" name="Immagine 1">
            <a:extLst>
              <a:ext uri="{FF2B5EF4-FFF2-40B4-BE49-F238E27FC236}">
                <a16:creationId xmlns:a16="http://schemas.microsoft.com/office/drawing/2014/main" id="{EB0950F2-BCDC-2A54-36BB-FBDCD1A4EFE9}"/>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6" name="Immagine 5">
            <a:extLst>
              <a:ext uri="{FF2B5EF4-FFF2-40B4-BE49-F238E27FC236}">
                <a16:creationId xmlns:a16="http://schemas.microsoft.com/office/drawing/2014/main" id="{DE556F68-0A0F-FB68-F762-58D214E1AC79}"/>
              </a:ext>
            </a:extLst>
          </p:cNvPr>
          <p:cNvPicPr>
            <a:picLocks noChangeAspect="1"/>
          </p:cNvPicPr>
          <p:nvPr/>
        </p:nvPicPr>
        <p:blipFill>
          <a:blip r:embed="rId3"/>
          <a:stretch>
            <a:fillRect/>
          </a:stretch>
        </p:blipFill>
        <p:spPr>
          <a:xfrm>
            <a:off x="0" y="5741105"/>
            <a:ext cx="1689744" cy="1116895"/>
          </a:xfrm>
          <a:prstGeom prst="rect">
            <a:avLst/>
          </a:prstGeom>
        </p:spPr>
      </p:pic>
      <p:sp>
        <p:nvSpPr>
          <p:cNvPr id="7" name="Segnaposto piè di pagina 6">
            <a:extLst>
              <a:ext uri="{FF2B5EF4-FFF2-40B4-BE49-F238E27FC236}">
                <a16:creationId xmlns:a16="http://schemas.microsoft.com/office/drawing/2014/main" id="{56B615D0-3662-C3B7-3CB8-897F52C7065F}"/>
              </a:ext>
            </a:extLst>
          </p:cNvPr>
          <p:cNvSpPr>
            <a:spLocks noGrp="1"/>
          </p:cNvSpPr>
          <p:nvPr>
            <p:ph type="ftr" sz="quarter" idx="11"/>
          </p:nvPr>
        </p:nvSpPr>
        <p:spPr/>
        <p:txBody>
          <a:bodyPr/>
          <a:lstStyle/>
          <a:p>
            <a:endParaRPr lang="it-IT"/>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D80FBE77-29C3-A39A-7EFF-D698B2562004}"/>
              </a:ext>
            </a:extLst>
          </p:cNvPr>
          <p:cNvSpPr>
            <a:spLocks noGrp="1" noChangeArrowheads="1"/>
          </p:cNvSpPr>
          <p:nvPr>
            <p:ph type="ctrTitle"/>
          </p:nvPr>
        </p:nvSpPr>
        <p:spPr/>
        <p:txBody>
          <a:bodyPr/>
          <a:lstStyle/>
          <a:p>
            <a:pPr eaLnBrk="1" hangingPunct="1"/>
            <a:r>
              <a:rPr lang="it-IT" altLang="it-IT"/>
              <a:t>Art. 30 del vecchio codice dei contratti</a:t>
            </a:r>
          </a:p>
        </p:txBody>
      </p:sp>
      <p:sp>
        <p:nvSpPr>
          <p:cNvPr id="12291" name="Segnaposto contenuto 2">
            <a:extLst>
              <a:ext uri="{FF2B5EF4-FFF2-40B4-BE49-F238E27FC236}">
                <a16:creationId xmlns:a16="http://schemas.microsoft.com/office/drawing/2014/main" id="{CD8492FB-354F-E037-1C3C-A65E1B0069FB}"/>
              </a:ext>
            </a:extLst>
          </p:cNvPr>
          <p:cNvSpPr>
            <a:spLocks noGrp="1" noChangeArrowheads="1"/>
          </p:cNvSpPr>
          <p:nvPr>
            <p:ph type="subTitle" idx="1"/>
          </p:nvPr>
        </p:nvSpPr>
        <p:spPr/>
        <p:txBody>
          <a:bodyPr>
            <a:normAutofit fontScale="70000" lnSpcReduction="20000"/>
          </a:bodyPr>
          <a:lstStyle/>
          <a:p>
            <a:pPr algn="just" eaLnBrk="1" hangingPunct="1"/>
            <a:r>
              <a:rPr lang="it-IT" altLang="it-IT"/>
              <a:t>5. In caso di inadempienza contributiva risultante dal documento unico di regolarità contributiva relativo a personale dipendente dell'affidatario o del subappaltatore o dei soggetti titolari di subappalti e cottimi di cui all’articolo 105, impiegato nell’esecuzione del contratto, la stazione appaltante trattiene dal certificato di pagamento l’importo corrispondente all’inadempienza per il successivo versamento diretto agli enti previdenziali e assicurativi, compresa, nei lavori, la cassa edile.</a:t>
            </a:r>
          </a:p>
        </p:txBody>
      </p:sp>
      <p:sp>
        <p:nvSpPr>
          <p:cNvPr id="12292" name="Segnaposto numero diapositiva 1">
            <a:extLst>
              <a:ext uri="{FF2B5EF4-FFF2-40B4-BE49-F238E27FC236}">
                <a16:creationId xmlns:a16="http://schemas.microsoft.com/office/drawing/2014/main" id="{7F933F97-49AD-9D41-35A7-570875430A4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E93AE26F-B744-4D46-9E5F-5BFA5947CD05}" type="slidenum">
              <a:rPr lang="it-IT" altLang="it-IT" smtClean="0">
                <a:solidFill>
                  <a:schemeClr val="accent1"/>
                </a:solidFill>
              </a:rPr>
              <a:pPr fontAlgn="base">
                <a:spcBef>
                  <a:spcPct val="0"/>
                </a:spcBef>
                <a:spcAft>
                  <a:spcPct val="0"/>
                </a:spcAft>
                <a:buClrTx/>
                <a:buSzTx/>
                <a:buFontTx/>
                <a:buNone/>
              </a:pPr>
              <a:t>28</a:t>
            </a:fld>
            <a:endParaRPr lang="it-IT" altLang="it-IT">
              <a:solidFill>
                <a:schemeClr val="accent1"/>
              </a:solidFill>
            </a:endParaRPr>
          </a:p>
        </p:txBody>
      </p:sp>
      <p:pic>
        <p:nvPicPr>
          <p:cNvPr id="2" name="Immagine 1">
            <a:extLst>
              <a:ext uri="{FF2B5EF4-FFF2-40B4-BE49-F238E27FC236}">
                <a16:creationId xmlns:a16="http://schemas.microsoft.com/office/drawing/2014/main" id="{45D5A453-4962-D6AD-0AEC-E079F9B0C0CE}"/>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3" name="Immagine 2">
            <a:extLst>
              <a:ext uri="{FF2B5EF4-FFF2-40B4-BE49-F238E27FC236}">
                <a16:creationId xmlns:a16="http://schemas.microsoft.com/office/drawing/2014/main" id="{83DB19B2-455E-A2A4-696C-3EFB2785684A}"/>
              </a:ext>
            </a:extLst>
          </p:cNvPr>
          <p:cNvPicPr>
            <a:picLocks noChangeAspect="1"/>
          </p:cNvPicPr>
          <p:nvPr/>
        </p:nvPicPr>
        <p:blipFill>
          <a:blip r:embed="rId3"/>
          <a:stretch>
            <a:fillRect/>
          </a:stretch>
        </p:blipFill>
        <p:spPr>
          <a:xfrm>
            <a:off x="0" y="5741105"/>
            <a:ext cx="1689744" cy="1116895"/>
          </a:xfrm>
          <a:prstGeom prst="rect">
            <a:avLst/>
          </a:prstGeom>
        </p:spPr>
      </p:pic>
      <p:sp>
        <p:nvSpPr>
          <p:cNvPr id="4" name="Segnaposto piè di pagina 3">
            <a:extLst>
              <a:ext uri="{FF2B5EF4-FFF2-40B4-BE49-F238E27FC236}">
                <a16:creationId xmlns:a16="http://schemas.microsoft.com/office/drawing/2014/main" id="{EB929EED-5C00-6553-AD0E-6C2A8A2340B7}"/>
              </a:ext>
            </a:extLst>
          </p:cNvPr>
          <p:cNvSpPr>
            <a:spLocks noGrp="1"/>
          </p:cNvSpPr>
          <p:nvPr>
            <p:ph type="ftr" sz="quarter" idx="11"/>
          </p:nvPr>
        </p:nvSpPr>
        <p:spPr/>
        <p:txBody>
          <a:bodyPr/>
          <a:lstStyle/>
          <a:p>
            <a:endParaRPr lang="it-IT"/>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3806741-78DB-5D0D-FA74-5CD5D92B2CBE}"/>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503563A3-E55D-1876-DD63-5DBC2E5ECC66}"/>
              </a:ext>
            </a:extLst>
          </p:cNvPr>
          <p:cNvSpPr>
            <a:spLocks noGrp="1"/>
          </p:cNvSpPr>
          <p:nvPr>
            <p:ph type="subTitle" idx="1"/>
          </p:nvPr>
        </p:nvSpPr>
        <p:spPr/>
        <p:txBody>
          <a:bodyPr rtlCol="0">
            <a:normAutofit fontScale="47500" lnSpcReduction="20000"/>
          </a:bodyPr>
          <a:lstStyle/>
          <a:p>
            <a:pPr algn="just" eaLnBrk="1" fontAlgn="auto" hangingPunct="1">
              <a:spcAft>
                <a:spcPts val="0"/>
              </a:spcAft>
              <a:buFont typeface="Wingdings 3" charset="2"/>
              <a:buChar char=""/>
              <a:defRPr/>
            </a:pPr>
            <a:r>
              <a:rPr lang="it-IT" dirty="0">
                <a:solidFill>
                  <a:schemeClr val="tx1">
                    <a:lumMod val="75000"/>
                    <a:lumOff val="25000"/>
                  </a:schemeClr>
                </a:solidFill>
              </a:rPr>
              <a:t>5-bis. In ogni caso sull’importo netto progressivo delle prestazioni è operata una ritenuta dello 0,50 per cento; le ritenute possono essere svincolate soltanto in sede di liquidazione finale, dopo l'approvazione da parte della stazione appaltante del certificato di collaudo o di verifica di conformità, previo rilascio del documento unico di regolarità contributiva.</a:t>
            </a:r>
          </a:p>
          <a:p>
            <a:pPr algn="just" eaLnBrk="1" fontAlgn="auto" hangingPunct="1">
              <a:spcAft>
                <a:spcPts val="0"/>
              </a:spcAft>
              <a:buFont typeface="Wingdings 3" charset="2"/>
              <a:buChar char=""/>
              <a:defRPr/>
            </a:pPr>
            <a:endParaRPr lang="it-IT" dirty="0">
              <a:solidFill>
                <a:schemeClr val="tx1">
                  <a:lumMod val="75000"/>
                  <a:lumOff val="25000"/>
                </a:schemeClr>
              </a:solidFill>
            </a:endParaRPr>
          </a:p>
          <a:p>
            <a:pPr algn="just" eaLnBrk="1" fontAlgn="auto" hangingPunct="1">
              <a:spcAft>
                <a:spcPts val="0"/>
              </a:spcAft>
              <a:buFont typeface="Wingdings 3" charset="2"/>
              <a:buChar char=""/>
              <a:defRPr/>
            </a:pPr>
            <a:r>
              <a:rPr lang="it-IT" dirty="0">
                <a:solidFill>
                  <a:schemeClr val="tx1">
                    <a:lumMod val="75000"/>
                    <a:lumOff val="25000"/>
                  </a:schemeClr>
                </a:solidFill>
              </a:rPr>
              <a:t>6. In caso di ritardo nel pagamento delle retribuzioni dovute al personale di cui al comma 5, </a:t>
            </a:r>
            <a:r>
              <a:rPr lang="it-IT" dirty="0">
                <a:solidFill>
                  <a:schemeClr val="tx1">
                    <a:lumMod val="75000"/>
                    <a:lumOff val="25000"/>
                  </a:schemeClr>
                </a:solidFill>
                <a:highlight>
                  <a:srgbClr val="FFFF00"/>
                </a:highlight>
              </a:rPr>
              <a:t>il responsabile unico del procedimento </a:t>
            </a:r>
            <a:r>
              <a:rPr lang="it-IT" dirty="0">
                <a:solidFill>
                  <a:schemeClr val="tx1">
                    <a:lumMod val="75000"/>
                    <a:lumOff val="25000"/>
                  </a:schemeClr>
                </a:solidFill>
              </a:rPr>
              <a:t>invita per iscritto il soggetto inadempiente, ed in ogni caso l’affidatario, a provvedervi entro i successivi quindici giorni. Ove non sia stata contestata formalmente e motivatamente la fondatezza della richiesta entro il termine sopra assegnato, la stazione appaltante paga anche in corso d’opera direttamente ai lavoratori le retribuzioni arretrate, detraendo il relativo importo dalle somme dovute all’affidatario del contratto ovvero dalle somme dovute al subappaltatore inadempiente nel caso in cui sia previsto il pagamento diretto ai sensi dell’articolo 105.</a:t>
            </a:r>
          </a:p>
        </p:txBody>
      </p:sp>
      <p:sp>
        <p:nvSpPr>
          <p:cNvPr id="13316" name="Segnaposto numero diapositiva 1">
            <a:extLst>
              <a:ext uri="{FF2B5EF4-FFF2-40B4-BE49-F238E27FC236}">
                <a16:creationId xmlns:a16="http://schemas.microsoft.com/office/drawing/2014/main" id="{AB450D01-D189-7F0D-B269-42DA5DA8DD0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A60F3CDD-CE33-4459-AA05-8037D3F8ED68}" type="slidenum">
              <a:rPr lang="it-IT" altLang="it-IT" smtClean="0">
                <a:solidFill>
                  <a:schemeClr val="accent1"/>
                </a:solidFill>
              </a:rPr>
              <a:pPr fontAlgn="base">
                <a:spcBef>
                  <a:spcPct val="0"/>
                </a:spcBef>
                <a:spcAft>
                  <a:spcPct val="0"/>
                </a:spcAft>
                <a:buClrTx/>
                <a:buSzTx/>
                <a:buFontTx/>
                <a:buNone/>
              </a:pPr>
              <a:t>29</a:t>
            </a:fld>
            <a:endParaRPr lang="it-IT" altLang="it-IT">
              <a:solidFill>
                <a:schemeClr val="accent1"/>
              </a:solidFill>
            </a:endParaRPr>
          </a:p>
        </p:txBody>
      </p:sp>
      <p:pic>
        <p:nvPicPr>
          <p:cNvPr id="2" name="Immagine 1">
            <a:extLst>
              <a:ext uri="{FF2B5EF4-FFF2-40B4-BE49-F238E27FC236}">
                <a16:creationId xmlns:a16="http://schemas.microsoft.com/office/drawing/2014/main" id="{867C4827-9039-F3F4-5CDB-F4075E2B304B}"/>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CD5C8AC8-E60C-EABC-EF78-F361EAC1E03A}"/>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165E9121-EAE5-C61B-7EB7-967684DFB1BB}"/>
              </a:ext>
            </a:extLst>
          </p:cNvPr>
          <p:cNvSpPr>
            <a:spLocks noGrp="1"/>
          </p:cNvSpPr>
          <p:nvPr>
            <p:ph type="ftr" sz="quarter" idx="11"/>
          </p:nvPr>
        </p:nvSpPr>
        <p:spPr/>
        <p:txBody>
          <a:bodyPr/>
          <a:lstStyle/>
          <a:p>
            <a:endParaRPr lang="it-I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93CC-92F4-A4A0-6BF7-A369A318DF08}"/>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3B498A77-C5B7-93D7-A344-774253ED1344}"/>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2F939E51-25DB-5FC4-05D8-080936DB5F3C}"/>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78092FB1-CC1D-4A8A-3CE9-E752D7B4A16A}"/>
              </a:ext>
            </a:extLst>
          </p:cNvPr>
          <p:cNvSpPr>
            <a:spLocks noGrp="1"/>
          </p:cNvSpPr>
          <p:nvPr>
            <p:ph type="subTitle" idx="1"/>
          </p:nvPr>
        </p:nvSpPr>
        <p:spPr/>
        <p:txBody>
          <a:bodyPr/>
          <a:lstStyle/>
          <a:p>
            <a:endParaRPr lang="it-IT"/>
          </a:p>
        </p:txBody>
      </p:sp>
      <p:sp>
        <p:nvSpPr>
          <p:cNvPr id="5" name="CasellaDiTesto 4">
            <a:extLst>
              <a:ext uri="{FF2B5EF4-FFF2-40B4-BE49-F238E27FC236}">
                <a16:creationId xmlns:a16="http://schemas.microsoft.com/office/drawing/2014/main" id="{E9E26A68-98CB-09CB-4C10-4C1FABD4070E}"/>
              </a:ext>
            </a:extLst>
          </p:cNvPr>
          <p:cNvSpPr txBox="1"/>
          <p:nvPr/>
        </p:nvSpPr>
        <p:spPr>
          <a:xfrm>
            <a:off x="3047281" y="2818880"/>
            <a:ext cx="6094562" cy="1211614"/>
          </a:xfrm>
          <a:prstGeom prst="rect">
            <a:avLst/>
          </a:prstGeom>
          <a:noFill/>
        </p:spPr>
        <p:txBody>
          <a:bodyPr wrap="square">
            <a:spAutoFit/>
          </a:bodyPr>
          <a:lstStyle/>
          <a:p>
            <a:pPr algn="just">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Il dlgs 36 del 2023.</a:t>
            </a:r>
          </a:p>
          <a:p>
            <a:pPr algn="just">
              <a:lnSpc>
                <a:spcPct val="115000"/>
              </a:lnSpc>
              <a:spcAft>
                <a:spcPts val="800"/>
              </a:spcAft>
              <a:buNone/>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La differenza tra appalti di lavori, servizi e forniture.</a:t>
            </a:r>
          </a:p>
          <a:p>
            <a:pPr>
              <a:buNone/>
            </a:pPr>
            <a:r>
              <a:rPr lang="it-IT" sz="1800" dirty="0">
                <a:effectLst/>
                <a:latin typeface="Aptos" panose="020B0004020202020204" pitchFamily="34" charset="0"/>
                <a:ea typeface="Aptos" panose="020B0004020202020204" pitchFamily="34" charset="0"/>
                <a:cs typeface="Times New Roman" panose="02020603050405020304" pitchFamily="18" charset="0"/>
              </a:rPr>
              <a:t>Il RUP e le sue responsabilità</a:t>
            </a:r>
            <a:endParaRPr lang="it-IT" dirty="0"/>
          </a:p>
        </p:txBody>
      </p:sp>
      <p:sp>
        <p:nvSpPr>
          <p:cNvPr id="3" name="Segnaposto piè di pagina 2">
            <a:extLst>
              <a:ext uri="{FF2B5EF4-FFF2-40B4-BE49-F238E27FC236}">
                <a16:creationId xmlns:a16="http://schemas.microsoft.com/office/drawing/2014/main" id="{3730AE67-9FBD-E951-0315-C3C06EAEA74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6C1F09F-E59E-18A0-F09B-4E0047153832}"/>
              </a:ext>
            </a:extLst>
          </p:cNvPr>
          <p:cNvSpPr>
            <a:spLocks noGrp="1"/>
          </p:cNvSpPr>
          <p:nvPr>
            <p:ph type="sldNum" sz="quarter" idx="12"/>
          </p:nvPr>
        </p:nvSpPr>
        <p:spPr/>
        <p:txBody>
          <a:bodyPr/>
          <a:lstStyle/>
          <a:p>
            <a:fld id="{7EE8AB2A-538D-491B-B897-17682CA798B1}" type="slidenum">
              <a:rPr lang="it-IT" smtClean="0"/>
              <a:t>3</a:t>
            </a:fld>
            <a:endParaRPr lang="it-IT"/>
          </a:p>
        </p:txBody>
      </p:sp>
    </p:spTree>
    <p:extLst>
      <p:ext uri="{BB962C8B-B14F-4D97-AF65-F5344CB8AC3E}">
        <p14:creationId xmlns:p14="http://schemas.microsoft.com/office/powerpoint/2010/main" val="32807814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2DD4ECE-8839-1960-844D-453BA56F8962}"/>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3B9FB80B-CFA7-26B8-72FB-F7485E0D25AC}"/>
              </a:ext>
            </a:extLst>
          </p:cNvPr>
          <p:cNvSpPr>
            <a:spLocks noGrp="1"/>
          </p:cNvSpPr>
          <p:nvPr>
            <p:ph type="subTitle" idx="1"/>
          </p:nvPr>
        </p:nvSpPr>
        <p:spPr/>
        <p:txBody>
          <a:bodyPr rtlCol="0">
            <a:normAutofit fontScale="62500" lnSpcReduction="20000"/>
          </a:bodyPr>
          <a:lstStyle/>
          <a:p>
            <a:pPr algn="just" eaLnBrk="1" fontAlgn="auto" hangingPunct="1">
              <a:spcAft>
                <a:spcPts val="0"/>
              </a:spcAft>
              <a:buFont typeface="Wingdings 3" charset="2"/>
              <a:buChar char=""/>
              <a:defRPr/>
            </a:pPr>
            <a:r>
              <a:rPr lang="it-IT" dirty="0">
                <a:solidFill>
                  <a:schemeClr val="tx1">
                    <a:lumMod val="75000"/>
                    <a:lumOff val="25000"/>
                  </a:schemeClr>
                </a:solidFill>
              </a:rPr>
              <a:t>8. Per quanto non espressamente previsto nel presente codice e negli atti attuativi, </a:t>
            </a:r>
          </a:p>
          <a:p>
            <a:pPr algn="just" eaLnBrk="1" fontAlgn="auto" hangingPunct="1">
              <a:spcAft>
                <a:spcPts val="0"/>
              </a:spcAft>
              <a:buFont typeface="Wingdings 3" charset="2"/>
              <a:buChar char=""/>
              <a:defRPr/>
            </a:pPr>
            <a:r>
              <a:rPr lang="it-IT" dirty="0">
                <a:solidFill>
                  <a:schemeClr val="tx1">
                    <a:lumMod val="75000"/>
                    <a:lumOff val="25000"/>
                  </a:schemeClr>
                </a:solidFill>
                <a:highlight>
                  <a:srgbClr val="FFFF00"/>
                </a:highlight>
              </a:rPr>
              <a:t>alle procedure di affidamento e alle altre attività amministrative in materia di contratti pubblici nonché di forme di coinvolgimento degli enti del Terzo settore previste dal titolo VII del decreto legislativo 3 luglio 2017, n. 117 </a:t>
            </a:r>
            <a:r>
              <a:rPr lang="it-IT" dirty="0">
                <a:solidFill>
                  <a:schemeClr val="tx1">
                    <a:lumMod val="75000"/>
                    <a:lumOff val="25000"/>
                  </a:schemeClr>
                </a:solidFill>
              </a:rPr>
              <a:t>si applicano le disposizioni di cui alla legge 7 agosto 1990, n. 241, </a:t>
            </a:r>
          </a:p>
          <a:p>
            <a:pPr algn="just" eaLnBrk="1" fontAlgn="auto" hangingPunct="1">
              <a:spcAft>
                <a:spcPts val="0"/>
              </a:spcAft>
              <a:buFont typeface="Wingdings 3" charset="2"/>
              <a:buChar char=""/>
              <a:defRPr/>
            </a:pPr>
            <a:r>
              <a:rPr lang="it-IT" dirty="0">
                <a:solidFill>
                  <a:schemeClr val="tx1">
                    <a:lumMod val="75000"/>
                    <a:lumOff val="25000"/>
                  </a:schemeClr>
                </a:solidFill>
                <a:highlight>
                  <a:srgbClr val="FFFF00"/>
                </a:highlight>
              </a:rPr>
              <a:t>alla stipula del contratto </a:t>
            </a:r>
            <a:r>
              <a:rPr lang="it-IT" dirty="0">
                <a:solidFill>
                  <a:schemeClr val="tx1">
                    <a:lumMod val="75000"/>
                    <a:lumOff val="25000"/>
                  </a:schemeClr>
                </a:solidFill>
              </a:rPr>
              <a:t>e alla fase di esecuzione si applicano le disposizioni del codice civile.</a:t>
            </a:r>
          </a:p>
        </p:txBody>
      </p:sp>
      <p:sp>
        <p:nvSpPr>
          <p:cNvPr id="14340" name="Segnaposto numero diapositiva 1">
            <a:extLst>
              <a:ext uri="{FF2B5EF4-FFF2-40B4-BE49-F238E27FC236}">
                <a16:creationId xmlns:a16="http://schemas.microsoft.com/office/drawing/2014/main" id="{1402B93E-BECB-5390-8B8B-FF074A46DA3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F4E6451C-83B0-449B-B057-94EFD20E9C98}" type="slidenum">
              <a:rPr lang="it-IT" altLang="it-IT" smtClean="0">
                <a:solidFill>
                  <a:schemeClr val="accent1"/>
                </a:solidFill>
              </a:rPr>
              <a:pPr fontAlgn="base">
                <a:spcBef>
                  <a:spcPct val="0"/>
                </a:spcBef>
                <a:spcAft>
                  <a:spcPct val="0"/>
                </a:spcAft>
                <a:buClrTx/>
                <a:buSzTx/>
                <a:buFontTx/>
                <a:buNone/>
              </a:pPr>
              <a:t>30</a:t>
            </a:fld>
            <a:endParaRPr lang="it-IT" altLang="it-IT">
              <a:solidFill>
                <a:schemeClr val="accent1"/>
              </a:solidFill>
            </a:endParaRPr>
          </a:p>
        </p:txBody>
      </p:sp>
      <p:pic>
        <p:nvPicPr>
          <p:cNvPr id="2" name="Immagine 1">
            <a:extLst>
              <a:ext uri="{FF2B5EF4-FFF2-40B4-BE49-F238E27FC236}">
                <a16:creationId xmlns:a16="http://schemas.microsoft.com/office/drawing/2014/main" id="{778CEB26-BA09-63ED-D690-111B10D6DE0E}"/>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BD73D490-6675-4A10-B786-01387C404976}"/>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22D3F2B9-1D4F-EAAB-FD01-10341BA55540}"/>
              </a:ext>
            </a:extLst>
          </p:cNvPr>
          <p:cNvSpPr>
            <a:spLocks noGrp="1"/>
          </p:cNvSpPr>
          <p:nvPr>
            <p:ph type="ftr" sz="quarter" idx="11"/>
          </p:nvPr>
        </p:nvSpPr>
        <p:spPr/>
        <p:txBody>
          <a:bodyPr/>
          <a:lstStyle/>
          <a:p>
            <a:endParaRPr lang="it-IT"/>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7C56B7D2-1DB3-E8A4-9F2B-B99611FE3EC8}"/>
              </a:ext>
            </a:extLst>
          </p:cNvPr>
          <p:cNvSpPr>
            <a:spLocks noGrp="1" noChangeArrowheads="1"/>
          </p:cNvSpPr>
          <p:nvPr>
            <p:ph type="ctrTitle"/>
          </p:nvPr>
        </p:nvSpPr>
        <p:spPr>
          <a:xfrm>
            <a:off x="2928401" y="1380069"/>
            <a:ext cx="8574622" cy="534996"/>
          </a:xfrm>
        </p:spPr>
        <p:txBody>
          <a:bodyPr>
            <a:normAutofit fontScale="90000"/>
          </a:bodyPr>
          <a:lstStyle/>
          <a:p>
            <a:pPr eaLnBrk="1" hangingPunct="1"/>
            <a:r>
              <a:rPr lang="it-IT" altLang="it-IT" dirty="0"/>
              <a:t>Nuovo codice, art. 119</a:t>
            </a:r>
          </a:p>
        </p:txBody>
      </p:sp>
      <p:sp>
        <p:nvSpPr>
          <p:cNvPr id="3" name="Segnaposto contenuto 2">
            <a:extLst>
              <a:ext uri="{FF2B5EF4-FFF2-40B4-BE49-F238E27FC236}">
                <a16:creationId xmlns:a16="http://schemas.microsoft.com/office/drawing/2014/main" id="{D4428AC7-1BCF-9AF6-F8BE-9A14270C119F}"/>
              </a:ext>
            </a:extLst>
          </p:cNvPr>
          <p:cNvSpPr>
            <a:spLocks noGrp="1"/>
          </p:cNvSpPr>
          <p:nvPr>
            <p:ph type="subTitle" idx="1"/>
          </p:nvPr>
        </p:nvSpPr>
        <p:spPr>
          <a:xfrm>
            <a:off x="2846717" y="1708030"/>
            <a:ext cx="8656305" cy="3676771"/>
          </a:xfrm>
        </p:spPr>
        <p:txBody>
          <a:bodyPr rtlCol="0">
            <a:normAutofit fontScale="77500" lnSpcReduction="20000"/>
          </a:bodyPr>
          <a:lstStyle/>
          <a:p>
            <a:pPr algn="just" eaLnBrk="1" fontAlgn="auto" hangingPunct="1">
              <a:spcAft>
                <a:spcPts val="0"/>
              </a:spcAft>
              <a:buFont typeface="Wingdings 3" charset="2"/>
              <a:buChar char=""/>
              <a:defRPr/>
            </a:pPr>
            <a:r>
              <a:rPr lang="it-IT" dirty="0">
                <a:solidFill>
                  <a:schemeClr val="tx1">
                    <a:lumMod val="75000"/>
                    <a:lumOff val="25000"/>
                  </a:schemeClr>
                </a:solidFill>
              </a:rPr>
              <a:t>8. Per i contratti relativi a lavori, servizi e forniture, in caso di ritardo nel pagamento delle retribuzioni dovute al personale dipendente o del subappaltatore o dei soggetti titolari di subappalti e cottimi, nonché in caso di inadempienza contributiva </a:t>
            </a:r>
            <a:r>
              <a:rPr lang="it-IT" dirty="0">
                <a:solidFill>
                  <a:schemeClr val="tx1">
                    <a:lumMod val="75000"/>
                    <a:lumOff val="25000"/>
                  </a:schemeClr>
                </a:solidFill>
                <a:highlight>
                  <a:srgbClr val="FFFF00"/>
                </a:highlight>
              </a:rPr>
              <a:t>risultante dal documento unico di regolarità contributiva</a:t>
            </a:r>
            <a:r>
              <a:rPr lang="it-IT" b="1" dirty="0">
                <a:solidFill>
                  <a:schemeClr val="tx1">
                    <a:lumMod val="75000"/>
                    <a:lumOff val="25000"/>
                  </a:schemeClr>
                </a:solidFill>
              </a:rPr>
              <a:t>, si applicano le disposizioni di cui all'articolo 11, comma 5.</a:t>
            </a:r>
          </a:p>
          <a:p>
            <a:pPr algn="just" eaLnBrk="1" fontAlgn="auto" hangingPunct="1">
              <a:spcAft>
                <a:spcPts val="0"/>
              </a:spcAft>
              <a:buFont typeface="Wingdings 3" charset="2"/>
              <a:buChar char=""/>
              <a:defRPr/>
            </a:pPr>
            <a:r>
              <a:rPr lang="it-IT" dirty="0">
                <a:solidFill>
                  <a:schemeClr val="tx1">
                    <a:lumMod val="75000"/>
                    <a:lumOff val="25000"/>
                  </a:schemeClr>
                </a:solidFill>
              </a:rPr>
              <a:t>9. Nel caso di formale contestazione delle richieste di cui al comma 8, il RUP o il responsabile della fase dell’esecuzione, ove nominato, inoltra le richieste e le contestazioni alla direzione provinciale del lavoro per i necessari accertamenti.</a:t>
            </a:r>
          </a:p>
          <a:p>
            <a:pPr algn="just" eaLnBrk="1" fontAlgn="auto" hangingPunct="1">
              <a:spcAft>
                <a:spcPts val="0"/>
              </a:spcAft>
              <a:buFont typeface="Wingdings 3" charset="2"/>
              <a:buChar char=""/>
              <a:defRPr/>
            </a:pPr>
            <a:r>
              <a:rPr lang="it-IT" dirty="0">
                <a:solidFill>
                  <a:schemeClr val="tx1">
                    <a:lumMod val="75000"/>
                    <a:lumOff val="25000"/>
                  </a:schemeClr>
                </a:solidFill>
              </a:rPr>
              <a:t>10. L'affidatario sostituisce, previa autorizzazione della stazione appaltante, i subappaltatori relativamente ai quali, all’esito di apposita verifica, sia stata accertata la sussistenza di cause di esclusione di cui al Capo II del Titolo IV della Parte V del presente Libro.</a:t>
            </a:r>
          </a:p>
          <a:p>
            <a:pPr algn="just" eaLnBrk="1" fontAlgn="auto" hangingPunct="1">
              <a:spcAft>
                <a:spcPts val="0"/>
              </a:spcAft>
              <a:buFont typeface="Wingdings 3" charset="2"/>
              <a:buChar char=""/>
              <a:defRPr/>
            </a:pPr>
            <a:r>
              <a:rPr lang="it-IT" dirty="0">
                <a:solidFill>
                  <a:schemeClr val="tx1">
                    <a:lumMod val="75000"/>
                    <a:lumOff val="25000"/>
                  </a:schemeClr>
                </a:solidFill>
              </a:rPr>
              <a:t>11. La stazione appaltante corrisponde direttamente al subappaltatore ed ai titolari di sub-contratti non costituenti subappalto ai sensi del quinto periodo del comma 2 l'importo dovuto per le prestazioni dagli stessi eseguite nei seguenti casi:</a:t>
            </a:r>
          </a:p>
          <a:p>
            <a:pPr algn="just" eaLnBrk="1" fontAlgn="auto" hangingPunct="1">
              <a:spcAft>
                <a:spcPts val="0"/>
              </a:spcAft>
              <a:buFont typeface="Wingdings 3" charset="2"/>
              <a:buChar char=""/>
              <a:defRPr/>
            </a:pPr>
            <a:r>
              <a:rPr lang="it-IT" dirty="0">
                <a:solidFill>
                  <a:schemeClr val="tx1">
                    <a:lumMod val="75000"/>
                    <a:lumOff val="25000"/>
                  </a:schemeClr>
                </a:solidFill>
              </a:rPr>
              <a:t>a) quando il subcontraente è una microimpresa o piccola impresa;</a:t>
            </a:r>
          </a:p>
          <a:p>
            <a:pPr algn="just" eaLnBrk="1" fontAlgn="auto" hangingPunct="1">
              <a:spcAft>
                <a:spcPts val="0"/>
              </a:spcAft>
              <a:buFont typeface="Wingdings 3" charset="2"/>
              <a:buChar char=""/>
              <a:defRPr/>
            </a:pPr>
            <a:r>
              <a:rPr lang="it-IT" dirty="0">
                <a:solidFill>
                  <a:schemeClr val="tx1">
                    <a:lumMod val="75000"/>
                    <a:lumOff val="25000"/>
                  </a:schemeClr>
                </a:solidFill>
              </a:rPr>
              <a:t>b) in caso di inadempimento da parte dell'appaltatore;</a:t>
            </a:r>
          </a:p>
          <a:p>
            <a:pPr algn="just" eaLnBrk="1" fontAlgn="auto" hangingPunct="1">
              <a:spcAft>
                <a:spcPts val="0"/>
              </a:spcAft>
              <a:buFont typeface="Wingdings 3" charset="2"/>
              <a:buChar char=""/>
              <a:defRPr/>
            </a:pPr>
            <a:r>
              <a:rPr lang="it-IT" dirty="0">
                <a:solidFill>
                  <a:schemeClr val="tx1">
                    <a:lumMod val="75000"/>
                    <a:lumOff val="25000"/>
                  </a:schemeClr>
                </a:solidFill>
              </a:rPr>
              <a:t>c) su richiesta del subcontraente e se la natura del contratto lo consente.</a:t>
            </a:r>
          </a:p>
        </p:txBody>
      </p:sp>
      <p:sp>
        <p:nvSpPr>
          <p:cNvPr id="15364" name="Segnaposto numero diapositiva 1">
            <a:extLst>
              <a:ext uri="{FF2B5EF4-FFF2-40B4-BE49-F238E27FC236}">
                <a16:creationId xmlns:a16="http://schemas.microsoft.com/office/drawing/2014/main" id="{E4237887-D648-6342-CA6E-F16FF8DDB16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D80C99D7-53E9-4D07-B996-F31E7729F5BD}" type="slidenum">
              <a:rPr lang="it-IT" altLang="it-IT" smtClean="0">
                <a:solidFill>
                  <a:schemeClr val="accent1"/>
                </a:solidFill>
              </a:rPr>
              <a:pPr fontAlgn="base">
                <a:spcBef>
                  <a:spcPct val="0"/>
                </a:spcBef>
                <a:spcAft>
                  <a:spcPct val="0"/>
                </a:spcAft>
                <a:buClrTx/>
                <a:buSzTx/>
                <a:buFontTx/>
                <a:buNone/>
              </a:pPr>
              <a:t>31</a:t>
            </a:fld>
            <a:endParaRPr lang="it-IT" altLang="it-IT">
              <a:solidFill>
                <a:schemeClr val="accent1"/>
              </a:solidFill>
            </a:endParaRPr>
          </a:p>
        </p:txBody>
      </p:sp>
      <p:pic>
        <p:nvPicPr>
          <p:cNvPr id="2" name="Immagine 1">
            <a:extLst>
              <a:ext uri="{FF2B5EF4-FFF2-40B4-BE49-F238E27FC236}">
                <a16:creationId xmlns:a16="http://schemas.microsoft.com/office/drawing/2014/main" id="{451F0431-FAF1-B5D2-33E8-B657024AFD15}"/>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D64D0CBB-82E2-54FA-3641-AD56D225BD4C}"/>
              </a:ext>
            </a:extLst>
          </p:cNvPr>
          <p:cNvPicPr>
            <a:picLocks noChangeAspect="1"/>
          </p:cNvPicPr>
          <p:nvPr/>
        </p:nvPicPr>
        <p:blipFill>
          <a:blip r:embed="rId3"/>
          <a:stretch>
            <a:fillRect/>
          </a:stretch>
        </p:blipFill>
        <p:spPr>
          <a:xfrm>
            <a:off x="0" y="5741105"/>
            <a:ext cx="1689744" cy="1116895"/>
          </a:xfrm>
          <a:prstGeom prst="rect">
            <a:avLst/>
          </a:prstGeom>
        </p:spPr>
      </p:pic>
      <p:sp>
        <p:nvSpPr>
          <p:cNvPr id="5" name="Segnaposto piè di pagina 4">
            <a:extLst>
              <a:ext uri="{FF2B5EF4-FFF2-40B4-BE49-F238E27FC236}">
                <a16:creationId xmlns:a16="http://schemas.microsoft.com/office/drawing/2014/main" id="{851BB68B-0DD2-2B50-D788-EA73216E6F30}"/>
              </a:ext>
            </a:extLst>
          </p:cNvPr>
          <p:cNvSpPr>
            <a:spLocks noGrp="1"/>
          </p:cNvSpPr>
          <p:nvPr>
            <p:ph type="ftr" sz="quarter" idx="11"/>
          </p:nvPr>
        </p:nvSpPr>
        <p:spPr/>
        <p:txBody>
          <a:bodyPr/>
          <a:lstStyle/>
          <a:p>
            <a:endParaRPr lang="it-IT"/>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102C959F-1007-140F-8A4D-508262B2C656}"/>
              </a:ext>
            </a:extLst>
          </p:cNvPr>
          <p:cNvSpPr>
            <a:spLocks noGrp="1" noChangeArrowheads="1"/>
          </p:cNvSpPr>
          <p:nvPr>
            <p:ph type="ctrTitle"/>
          </p:nvPr>
        </p:nvSpPr>
        <p:spPr>
          <a:xfrm>
            <a:off x="2928401" y="1380068"/>
            <a:ext cx="8574622" cy="431479"/>
          </a:xfrm>
        </p:spPr>
        <p:txBody>
          <a:bodyPr>
            <a:normAutofit fontScale="90000"/>
          </a:bodyPr>
          <a:lstStyle/>
          <a:p>
            <a:pPr eaLnBrk="1" hangingPunct="1"/>
            <a:r>
              <a:rPr lang="it-IT" altLang="it-IT" dirty="0"/>
              <a:t>Art. 11</a:t>
            </a:r>
          </a:p>
        </p:txBody>
      </p:sp>
      <p:sp>
        <p:nvSpPr>
          <p:cNvPr id="3" name="Segnaposto contenuto 2">
            <a:extLst>
              <a:ext uri="{FF2B5EF4-FFF2-40B4-BE49-F238E27FC236}">
                <a16:creationId xmlns:a16="http://schemas.microsoft.com/office/drawing/2014/main" id="{F1E24987-B3E2-97C5-9113-AA18564897E2}"/>
              </a:ext>
            </a:extLst>
          </p:cNvPr>
          <p:cNvSpPr>
            <a:spLocks noGrp="1"/>
          </p:cNvSpPr>
          <p:nvPr>
            <p:ph type="subTitle" idx="1"/>
          </p:nvPr>
        </p:nvSpPr>
        <p:spPr>
          <a:xfrm>
            <a:off x="2928401" y="1639019"/>
            <a:ext cx="8574621" cy="3745782"/>
          </a:xfrm>
        </p:spPr>
        <p:txBody>
          <a:bodyPr rtlCol="0">
            <a:normAutofit fontScale="77500" lnSpcReduction="20000"/>
          </a:bodyPr>
          <a:lstStyle/>
          <a:p>
            <a:pPr algn="just" eaLnBrk="1" fontAlgn="auto" hangingPunct="1">
              <a:spcAft>
                <a:spcPts val="0"/>
              </a:spcAft>
              <a:buFont typeface="Wingdings 3" charset="2"/>
              <a:buChar char=""/>
              <a:defRPr/>
            </a:pPr>
            <a:r>
              <a:rPr lang="it-IT" dirty="0">
                <a:solidFill>
                  <a:schemeClr val="tx1">
                    <a:lumMod val="75000"/>
                    <a:lumOff val="25000"/>
                  </a:schemeClr>
                </a:solidFill>
              </a:rPr>
              <a:t>5. Le stazioni appaltanti e gli enti concedenti assicurano, in tutti i casi, che le medesime tutele normative ed economiche siano garantite ai lavoratori in subappalto.</a:t>
            </a:r>
          </a:p>
          <a:p>
            <a:pPr algn="just" eaLnBrk="1" fontAlgn="auto" hangingPunct="1">
              <a:spcAft>
                <a:spcPts val="0"/>
              </a:spcAft>
              <a:buFont typeface="Wingdings 3" charset="2"/>
              <a:buChar char=""/>
              <a:defRPr/>
            </a:pPr>
            <a:r>
              <a:rPr lang="it-IT" dirty="0">
                <a:solidFill>
                  <a:schemeClr val="tx1">
                    <a:lumMod val="75000"/>
                    <a:lumOff val="25000"/>
                  </a:schemeClr>
                </a:solidFill>
              </a:rPr>
              <a:t>6. In caso di inadempienza </a:t>
            </a:r>
            <a:r>
              <a:rPr lang="it-IT" dirty="0">
                <a:solidFill>
                  <a:schemeClr val="tx1">
                    <a:lumMod val="75000"/>
                    <a:lumOff val="25000"/>
                  </a:schemeClr>
                </a:solidFill>
                <a:highlight>
                  <a:srgbClr val="FFFF00"/>
                </a:highlight>
              </a:rPr>
              <a:t>contributiva risultante dal documento unico di regolarità contributiva </a:t>
            </a:r>
            <a:r>
              <a:rPr lang="it-IT" dirty="0">
                <a:solidFill>
                  <a:schemeClr val="tx1">
                    <a:lumMod val="75000"/>
                    <a:lumOff val="25000"/>
                  </a:schemeClr>
                </a:solidFill>
              </a:rPr>
              <a:t>relativo a personale dipendente dell'affidatario o del subappaltatore o dei soggetti titolari di subappalti e cottimi, impiegato nell’esecuzione del contratto, la stazione appaltante trattiene dal certificato di pagamento l’importo corrispondente all’inadempienza per il successivo versamento diretto agli enti previdenziali e assicurativi, compresa, nei lavori, la cassa edile. In ogni caso sull’importo netto progressivo delle prestazioni operata una ritenuta dello 0,50 per cento; le ritenute possono essere svincolate soltanto in sede di liquidazione finale, dopo l'approvazione da parte della stazione appaltante del certificato di collaudo o di verifica di conformità, previo rilascio del documento unico di regolarità contributiva. </a:t>
            </a:r>
            <a:r>
              <a:rPr lang="it-IT" dirty="0">
                <a:solidFill>
                  <a:schemeClr val="tx1">
                    <a:lumMod val="75000"/>
                    <a:lumOff val="25000"/>
                  </a:schemeClr>
                </a:solidFill>
                <a:highlight>
                  <a:srgbClr val="FFFF00"/>
                </a:highlight>
              </a:rPr>
              <a:t>In caso di </a:t>
            </a:r>
            <a:r>
              <a:rPr lang="it-IT" b="1" dirty="0">
                <a:solidFill>
                  <a:schemeClr val="tx1">
                    <a:lumMod val="75000"/>
                    <a:lumOff val="25000"/>
                  </a:schemeClr>
                </a:solidFill>
                <a:highlight>
                  <a:srgbClr val="FFFF00"/>
                </a:highlight>
              </a:rPr>
              <a:t>ritardo</a:t>
            </a:r>
            <a:r>
              <a:rPr lang="it-IT" dirty="0">
                <a:solidFill>
                  <a:schemeClr val="tx1">
                    <a:lumMod val="75000"/>
                    <a:lumOff val="25000"/>
                  </a:schemeClr>
                </a:solidFill>
                <a:highlight>
                  <a:srgbClr val="FFFF00"/>
                </a:highlight>
              </a:rPr>
              <a:t> nel pagamento delle retribuzioni dovute al personale di cui al primo periodo</a:t>
            </a:r>
            <a:r>
              <a:rPr lang="it-IT" dirty="0">
                <a:solidFill>
                  <a:schemeClr val="tx1">
                    <a:lumMod val="75000"/>
                    <a:lumOff val="25000"/>
                  </a:schemeClr>
                </a:solidFill>
              </a:rPr>
              <a:t>, il responsabile unico del progetto invita per iscritto il soggetto inadempiente, ed in ogni caso l’affidatario, a provvedervi entro i successivi 15 quindici giorni. </a:t>
            </a:r>
            <a:r>
              <a:rPr lang="it-IT" u="sng" dirty="0">
                <a:solidFill>
                  <a:schemeClr val="tx1">
                    <a:lumMod val="75000"/>
                    <a:lumOff val="25000"/>
                  </a:schemeClr>
                </a:solidFill>
              </a:rPr>
              <a:t>Ove non sia stata contestata formalmente e motivatamente la fondatezza della richiesta entro il termine di cui al terzo periodo</a:t>
            </a:r>
            <a:r>
              <a:rPr lang="it-IT" dirty="0">
                <a:solidFill>
                  <a:schemeClr val="tx1">
                    <a:lumMod val="75000"/>
                    <a:lumOff val="25000"/>
                  </a:schemeClr>
                </a:solidFill>
              </a:rPr>
              <a:t>, [15 gg] la stazione appaltante paga anche in corso d’opera </a:t>
            </a:r>
            <a:r>
              <a:rPr lang="it-IT" dirty="0">
                <a:solidFill>
                  <a:schemeClr val="tx1">
                    <a:lumMod val="75000"/>
                    <a:lumOff val="25000"/>
                  </a:schemeClr>
                </a:solidFill>
                <a:highlight>
                  <a:srgbClr val="FFFF00"/>
                </a:highlight>
              </a:rPr>
              <a:t>direttamente ai lavoratori le retribuzioni arretrate</a:t>
            </a:r>
            <a:r>
              <a:rPr lang="it-IT" dirty="0">
                <a:solidFill>
                  <a:schemeClr val="tx1">
                    <a:lumMod val="75000"/>
                    <a:lumOff val="25000"/>
                  </a:schemeClr>
                </a:solidFill>
              </a:rPr>
              <a:t>, detraendo il relativo importo dalle somme dovute all’affidatario del contratto ovvero dalle somme dovute al subappaltatore inadempiente nel caso in cui sia previsto il pagamento diretto.</a:t>
            </a:r>
          </a:p>
        </p:txBody>
      </p:sp>
      <p:sp>
        <p:nvSpPr>
          <p:cNvPr id="16388" name="Segnaposto numero diapositiva 1">
            <a:extLst>
              <a:ext uri="{FF2B5EF4-FFF2-40B4-BE49-F238E27FC236}">
                <a16:creationId xmlns:a16="http://schemas.microsoft.com/office/drawing/2014/main" id="{1689EE60-CAED-0AA9-27B3-87BB17C549C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55B934D2-0C0E-4676-B9B3-6145757CA6D2}" type="slidenum">
              <a:rPr lang="it-IT" altLang="it-IT" smtClean="0">
                <a:solidFill>
                  <a:schemeClr val="accent1"/>
                </a:solidFill>
              </a:rPr>
              <a:pPr fontAlgn="base">
                <a:spcBef>
                  <a:spcPct val="0"/>
                </a:spcBef>
                <a:spcAft>
                  <a:spcPct val="0"/>
                </a:spcAft>
                <a:buClrTx/>
                <a:buSzTx/>
                <a:buFontTx/>
                <a:buNone/>
              </a:pPr>
              <a:t>32</a:t>
            </a:fld>
            <a:endParaRPr lang="it-IT" altLang="it-IT">
              <a:solidFill>
                <a:schemeClr val="accent1"/>
              </a:solidFill>
            </a:endParaRPr>
          </a:p>
        </p:txBody>
      </p:sp>
      <p:pic>
        <p:nvPicPr>
          <p:cNvPr id="2" name="Immagine 1">
            <a:extLst>
              <a:ext uri="{FF2B5EF4-FFF2-40B4-BE49-F238E27FC236}">
                <a16:creationId xmlns:a16="http://schemas.microsoft.com/office/drawing/2014/main" id="{2422D174-35DB-CF3D-ADFD-CF294647A5AF}"/>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BE882865-B05F-2704-7891-CF9E41697E36}"/>
              </a:ext>
            </a:extLst>
          </p:cNvPr>
          <p:cNvPicPr>
            <a:picLocks noChangeAspect="1"/>
          </p:cNvPicPr>
          <p:nvPr/>
        </p:nvPicPr>
        <p:blipFill>
          <a:blip r:embed="rId3"/>
          <a:stretch>
            <a:fillRect/>
          </a:stretch>
        </p:blipFill>
        <p:spPr>
          <a:xfrm>
            <a:off x="0" y="5741105"/>
            <a:ext cx="1689744" cy="1116895"/>
          </a:xfrm>
          <a:prstGeom prst="rect">
            <a:avLst/>
          </a:prstGeom>
        </p:spPr>
      </p:pic>
      <p:sp>
        <p:nvSpPr>
          <p:cNvPr id="5" name="Segnaposto piè di pagina 4">
            <a:extLst>
              <a:ext uri="{FF2B5EF4-FFF2-40B4-BE49-F238E27FC236}">
                <a16:creationId xmlns:a16="http://schemas.microsoft.com/office/drawing/2014/main" id="{D3CE9640-F0FC-68E2-C18F-44758019C936}"/>
              </a:ext>
            </a:extLst>
          </p:cNvPr>
          <p:cNvSpPr>
            <a:spLocks noGrp="1"/>
          </p:cNvSpPr>
          <p:nvPr>
            <p:ph type="ftr" sz="quarter" idx="11"/>
          </p:nvPr>
        </p:nvSpPr>
        <p:spPr/>
        <p:txBody>
          <a:bodyPr/>
          <a:lstStyle/>
          <a:p>
            <a:endParaRPr lang="it-IT"/>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5A35285F-2449-486E-20EE-112D22166E26}"/>
              </a:ext>
            </a:extLst>
          </p:cNvPr>
          <p:cNvSpPr>
            <a:spLocks noGrp="1" noChangeArrowheads="1"/>
          </p:cNvSpPr>
          <p:nvPr>
            <p:ph type="ctrTitle"/>
          </p:nvPr>
        </p:nvSpPr>
        <p:spPr/>
        <p:txBody>
          <a:bodyPr/>
          <a:lstStyle/>
          <a:p>
            <a:pPr eaLnBrk="1" hangingPunct="1"/>
            <a:r>
              <a:rPr lang="it-IT" altLang="it-IT"/>
              <a:t>Sentenza 116 del 2018, Veneto</a:t>
            </a:r>
          </a:p>
        </p:txBody>
      </p:sp>
      <p:sp>
        <p:nvSpPr>
          <p:cNvPr id="17411" name="Segnaposto contenuto 2">
            <a:extLst>
              <a:ext uri="{FF2B5EF4-FFF2-40B4-BE49-F238E27FC236}">
                <a16:creationId xmlns:a16="http://schemas.microsoft.com/office/drawing/2014/main" id="{51682E65-64FA-389A-7A88-1A4DF43F8250}"/>
              </a:ext>
            </a:extLst>
          </p:cNvPr>
          <p:cNvSpPr>
            <a:spLocks noGrp="1" noChangeArrowheads="1"/>
          </p:cNvSpPr>
          <p:nvPr>
            <p:ph type="subTitle" idx="1"/>
          </p:nvPr>
        </p:nvSpPr>
        <p:spPr/>
        <p:txBody>
          <a:bodyPr>
            <a:normAutofit fontScale="70000" lnSpcReduction="20000"/>
          </a:bodyPr>
          <a:lstStyle/>
          <a:p>
            <a:pPr algn="just" eaLnBrk="1" hangingPunct="1"/>
            <a:r>
              <a:rPr lang="it-IT" altLang="it-IT"/>
              <a:t>L’evento lesivo contestato veniva in sintesi qualificato dall’Organo Requirente quale “danno derivante da lavori pubblici non integralmente eseguiti” sull’immobile Antico Mulino di proprietà del Comune di Polverara (PD). Dal complesso degli atti di indagine emergeva in particolare che i lavori di ristrutturazione non erano stati completati, pur essendo stati redatti documenti attestanti l’avvenuta realizzazione dell’opera ed essendo avvenuto l’integrale pagamento delle somme a beneficio dei soggetti coinvolti.</a:t>
            </a:r>
          </a:p>
        </p:txBody>
      </p:sp>
      <p:sp>
        <p:nvSpPr>
          <p:cNvPr id="17412" name="Segnaposto numero diapositiva 1">
            <a:extLst>
              <a:ext uri="{FF2B5EF4-FFF2-40B4-BE49-F238E27FC236}">
                <a16:creationId xmlns:a16="http://schemas.microsoft.com/office/drawing/2014/main" id="{466A90EA-3F95-8BF0-D349-02A3DE5B85F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5CFE5458-4075-43D9-B018-5472532BF397}" type="slidenum">
              <a:rPr lang="it-IT" altLang="it-IT" smtClean="0">
                <a:solidFill>
                  <a:schemeClr val="accent1"/>
                </a:solidFill>
              </a:rPr>
              <a:pPr fontAlgn="base">
                <a:spcBef>
                  <a:spcPct val="0"/>
                </a:spcBef>
                <a:spcAft>
                  <a:spcPct val="0"/>
                </a:spcAft>
                <a:buClrTx/>
                <a:buSzTx/>
                <a:buFontTx/>
                <a:buNone/>
              </a:pPr>
              <a:t>33</a:t>
            </a:fld>
            <a:endParaRPr lang="it-IT" altLang="it-IT">
              <a:solidFill>
                <a:schemeClr val="accent1"/>
              </a:solidFill>
            </a:endParaRPr>
          </a:p>
        </p:txBody>
      </p:sp>
      <p:pic>
        <p:nvPicPr>
          <p:cNvPr id="2" name="Immagine 1">
            <a:extLst>
              <a:ext uri="{FF2B5EF4-FFF2-40B4-BE49-F238E27FC236}">
                <a16:creationId xmlns:a16="http://schemas.microsoft.com/office/drawing/2014/main" id="{B73EF279-F40B-FA96-5662-CAF654DF106F}"/>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3" name="Immagine 2">
            <a:extLst>
              <a:ext uri="{FF2B5EF4-FFF2-40B4-BE49-F238E27FC236}">
                <a16:creationId xmlns:a16="http://schemas.microsoft.com/office/drawing/2014/main" id="{AAA7EF6A-7B4F-02B4-202E-94FADB83A43A}"/>
              </a:ext>
            </a:extLst>
          </p:cNvPr>
          <p:cNvPicPr>
            <a:picLocks noChangeAspect="1"/>
          </p:cNvPicPr>
          <p:nvPr/>
        </p:nvPicPr>
        <p:blipFill>
          <a:blip r:embed="rId3"/>
          <a:stretch>
            <a:fillRect/>
          </a:stretch>
        </p:blipFill>
        <p:spPr>
          <a:xfrm>
            <a:off x="0" y="5741105"/>
            <a:ext cx="1689744" cy="1116895"/>
          </a:xfrm>
          <a:prstGeom prst="rect">
            <a:avLst/>
          </a:prstGeom>
        </p:spPr>
      </p:pic>
      <p:sp>
        <p:nvSpPr>
          <p:cNvPr id="4" name="Segnaposto piè di pagina 3">
            <a:extLst>
              <a:ext uri="{FF2B5EF4-FFF2-40B4-BE49-F238E27FC236}">
                <a16:creationId xmlns:a16="http://schemas.microsoft.com/office/drawing/2014/main" id="{0823F26E-915C-ED08-EAD4-844332AB5F40}"/>
              </a:ext>
            </a:extLst>
          </p:cNvPr>
          <p:cNvSpPr>
            <a:spLocks noGrp="1"/>
          </p:cNvSpPr>
          <p:nvPr>
            <p:ph type="ftr" sz="quarter" idx="11"/>
          </p:nvPr>
        </p:nvSpPr>
        <p:spPr/>
        <p:txBody>
          <a:bodyPr/>
          <a:lstStyle/>
          <a:p>
            <a:endParaRPr lang="it-IT"/>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745DCC59-DC78-0C5B-D0F7-D1037EB170E9}"/>
              </a:ext>
            </a:extLst>
          </p:cNvPr>
          <p:cNvSpPr>
            <a:spLocks noGrp="1"/>
          </p:cNvSpPr>
          <p:nvPr>
            <p:ph type="ctrTitle"/>
          </p:nvPr>
        </p:nvSpPr>
        <p:spPr>
          <a:xfrm>
            <a:off x="2928401" y="1380069"/>
            <a:ext cx="8574622" cy="1023410"/>
          </a:xfrm>
        </p:spPr>
        <p:txBody>
          <a:bodyPr/>
          <a:lstStyle/>
          <a:p>
            <a:endParaRPr lang="it-IT" dirty="0"/>
          </a:p>
        </p:txBody>
      </p:sp>
      <p:sp>
        <p:nvSpPr>
          <p:cNvPr id="18435" name="Segnaposto contenuto 2">
            <a:extLst>
              <a:ext uri="{FF2B5EF4-FFF2-40B4-BE49-F238E27FC236}">
                <a16:creationId xmlns:a16="http://schemas.microsoft.com/office/drawing/2014/main" id="{EA51A482-2E4B-FD87-73A6-5DA20E814422}"/>
              </a:ext>
            </a:extLst>
          </p:cNvPr>
          <p:cNvSpPr>
            <a:spLocks noGrp="1" noChangeArrowheads="1"/>
          </p:cNvSpPr>
          <p:nvPr>
            <p:ph type="subTitle" idx="1"/>
          </p:nvPr>
        </p:nvSpPr>
        <p:spPr>
          <a:xfrm>
            <a:off x="2596551" y="2484408"/>
            <a:ext cx="8906471" cy="2900393"/>
          </a:xfrm>
        </p:spPr>
        <p:txBody>
          <a:bodyPr>
            <a:normAutofit fontScale="85000" lnSpcReduction="10000"/>
          </a:bodyPr>
          <a:lstStyle/>
          <a:p>
            <a:pPr algn="just" eaLnBrk="1" hangingPunct="1"/>
            <a:r>
              <a:rPr lang="it-IT" altLang="it-IT" sz="1200" dirty="0"/>
              <a:t>A norma del cit. art. 10, “…2. Il responsabile del procedimento svolge tutti i compiti relativi alle procedure di affidamento previste dal presente codice, ivi compresi gli affidamenti in economia, e alla vigilanza sulla corretta esecuzione dei contratti, che non siano specificamente attribuiti ad altri organi o soggetti. 3. In particolare, il responsabile del procedimento, oltre ai compiti specificamente previsti da altre disposizioni del presente codice: (…)b) cura, in ciascuna fase di attuazione degli interventi, il controllo sui livelli di prestazione, di qualità e di prezzo determinati in coerenza alla copertura finanziaria e ai tempi di realizzazione dei programmi; c) cura il corretto e razionale svolgimento delle procedure; d) segnala eventuali disfunzioni, impedimenti, ritardi nell'attuazione degli interventi; e) accerta la libera disponibilità di aree e immobili necessari; (…) 4. Il regolamento individua gli eventuali altri compiti del responsabile del procedimento, coordinando con essi i compiti del direttore dell'esecuzione del contratto e del direttore dei lavori, nonché dei coordinatori in materia di salute e di sicurezza durante la progettazione e durante l'esecuzione, previsti dal decreto legislativo 14 agosto 1996, n. 494 e dalle altre norme vigenti. 5. Il responsabile del procedimento deve possedere titolo di studio e competenza adeguati in relazione ai compiti per cui è nominato. Per i lavori e i servizi attinenti all'ingegneria e all'architettura deve essere un tecnico. Per le amministrazioni aggiudicatrici deve essere un dipendente di ruolo. ((In caso di accertata carenza di dipendenti di ruolo in possesso di professionalità adeguate, le amministrazioni aggiudicatrici nominano il responsabile del procedimento tra i propri dipendenti in servizio.)) 6. Il regolamento determina i requisiti di professionalità richiesti al responsabile del procedimento; per i lavori determina l'importo massimo e la tipologia, per i quali il responsabile del procedimento può coincidere con il progettista. Le ipotesi di coincidenza tra responsabile del procedimento e direttore dell'esecuzione del contratto sono stabilite dal regolamento, in conformità all'articolo 119. 7. Nel caso in cui l'organico delle amministrazioni aggiudicatrici presenti carenze accertate o in esso non sia compreso nessun soggetto in possesso della specifica professionalità necessaria per lo svolgimento dei compiti propri del responsabile del procedimento, secondo quanto attestato dal dirigente competente, i compiti di supporto all'attività del responsabile del procedimento possono essere affidati, con le procedure previste dal presente codice per l'affidamento di incarichi di servizi, ai soggetti aventi le specifiche competenze di carattere tecnico, economico finanziario, amministrativo, organizzativo, e legale, che abbiano stipulato adeguata polizza assicurativa a copertura dei rischi professionali. 8. Il nominativo del responsabile del procedimento è indicato nel bando o avviso con cui si indice la gara per l'affidamento del contratto di lavori, servizi, forniture, ovvero, nelle procedure in cui non vi sia bando o avviso con cui si indice la gara, nell'invito a presentare un'offerta. (…)”i.</a:t>
            </a:r>
          </a:p>
        </p:txBody>
      </p:sp>
      <p:sp>
        <p:nvSpPr>
          <p:cNvPr id="18436" name="Segnaposto numero diapositiva 1">
            <a:extLst>
              <a:ext uri="{FF2B5EF4-FFF2-40B4-BE49-F238E27FC236}">
                <a16:creationId xmlns:a16="http://schemas.microsoft.com/office/drawing/2014/main" id="{4D3CC083-58C7-3151-C2C3-B9703394691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F4B3DF2F-C061-4597-92AA-DCA816623820}" type="slidenum">
              <a:rPr lang="it-IT" altLang="it-IT" smtClean="0">
                <a:solidFill>
                  <a:schemeClr val="accent1"/>
                </a:solidFill>
              </a:rPr>
              <a:pPr fontAlgn="base">
                <a:spcBef>
                  <a:spcPct val="0"/>
                </a:spcBef>
                <a:spcAft>
                  <a:spcPct val="0"/>
                </a:spcAft>
                <a:buClrTx/>
                <a:buSzTx/>
                <a:buFontTx/>
                <a:buNone/>
              </a:pPr>
              <a:t>34</a:t>
            </a:fld>
            <a:endParaRPr lang="it-IT" altLang="it-IT">
              <a:solidFill>
                <a:schemeClr val="accent1"/>
              </a:solidFill>
            </a:endParaRPr>
          </a:p>
        </p:txBody>
      </p:sp>
      <p:pic>
        <p:nvPicPr>
          <p:cNvPr id="2" name="Immagine 1">
            <a:extLst>
              <a:ext uri="{FF2B5EF4-FFF2-40B4-BE49-F238E27FC236}">
                <a16:creationId xmlns:a16="http://schemas.microsoft.com/office/drawing/2014/main" id="{F5826989-41D3-C0B5-C3AA-55C119BC3E8B}"/>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93CD8AB0-2C7A-D8D8-3ABF-63B9C0AA419B}"/>
              </a:ext>
            </a:extLst>
          </p:cNvPr>
          <p:cNvPicPr>
            <a:picLocks noChangeAspect="1"/>
          </p:cNvPicPr>
          <p:nvPr/>
        </p:nvPicPr>
        <p:blipFill>
          <a:blip r:embed="rId3"/>
          <a:stretch>
            <a:fillRect/>
          </a:stretch>
        </p:blipFill>
        <p:spPr>
          <a:xfrm>
            <a:off x="0" y="5741105"/>
            <a:ext cx="1689744" cy="1116895"/>
          </a:xfrm>
          <a:prstGeom prst="rect">
            <a:avLst/>
          </a:prstGeom>
        </p:spPr>
      </p:pic>
      <p:sp>
        <p:nvSpPr>
          <p:cNvPr id="5" name="Segnaposto piè di pagina 4">
            <a:extLst>
              <a:ext uri="{FF2B5EF4-FFF2-40B4-BE49-F238E27FC236}">
                <a16:creationId xmlns:a16="http://schemas.microsoft.com/office/drawing/2014/main" id="{0CACA38F-D0D4-20A2-D628-51305933882F}"/>
              </a:ext>
            </a:extLst>
          </p:cNvPr>
          <p:cNvSpPr>
            <a:spLocks noGrp="1"/>
          </p:cNvSpPr>
          <p:nvPr>
            <p:ph type="ftr" sz="quarter" idx="11"/>
          </p:nvPr>
        </p:nvSpPr>
        <p:spPr/>
        <p:txBody>
          <a:bodyPr/>
          <a:lstStyle/>
          <a:p>
            <a:endParaRPr lang="it-IT"/>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E9BDC76-ECFB-5DC0-A1A5-3255F2F0929E}"/>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B8E7C3D6-96BC-DD16-0FAE-3FEC32021078}"/>
              </a:ext>
            </a:extLst>
          </p:cNvPr>
          <p:cNvSpPr>
            <a:spLocks noGrp="1"/>
          </p:cNvSpPr>
          <p:nvPr>
            <p:ph type="subTitle" idx="1"/>
          </p:nvPr>
        </p:nvSpPr>
        <p:spPr/>
        <p:txBody>
          <a:bodyPr rtlCol="0">
            <a:normAutofit fontScale="47500" lnSpcReduction="20000"/>
          </a:bodyPr>
          <a:lstStyle/>
          <a:p>
            <a:pPr algn="just" eaLnBrk="1" fontAlgn="auto" hangingPunct="1">
              <a:spcAft>
                <a:spcPts val="0"/>
              </a:spcAft>
              <a:buFont typeface="Wingdings 3" charset="2"/>
              <a:buChar char=""/>
              <a:defRPr/>
            </a:pPr>
            <a:r>
              <a:rPr lang="it-IT" dirty="0">
                <a:solidFill>
                  <a:schemeClr val="tx1">
                    <a:lumMod val="75000"/>
                    <a:lumOff val="25000"/>
                  </a:schemeClr>
                </a:solidFill>
              </a:rPr>
              <a:t>Per le opere e/o le forniture affidate in economia, non essendo stato designato alcun responsabile unico del procedimento, spettava dunque alla Rampin, in qualità di responsabile del servizio e del procedimento, alla luce di quanto sopra, verificare la regolare esecuzione delle opere e delle forniture e rapportarsi, a tal fine, con le imprese e con il direttore dei lavori, ove lo stesso fosse stato individuato.</a:t>
            </a:r>
          </a:p>
          <a:p>
            <a:pPr algn="just" eaLnBrk="1" fontAlgn="auto" hangingPunct="1">
              <a:spcAft>
                <a:spcPts val="0"/>
              </a:spcAft>
              <a:buFont typeface="Wingdings 3" charset="2"/>
              <a:buChar char=""/>
              <a:defRPr/>
            </a:pPr>
            <a:r>
              <a:rPr lang="it-IT" dirty="0">
                <a:solidFill>
                  <a:schemeClr val="tx1">
                    <a:lumMod val="75000"/>
                    <a:lumOff val="25000"/>
                  </a:schemeClr>
                </a:solidFill>
              </a:rPr>
              <a:t>Dalla attestazione della regolarità dell’esecuzione delle opere discende infatti la liquidazione dei pagamenti alle imprese e la rendicontazione finale.</a:t>
            </a:r>
          </a:p>
          <a:p>
            <a:pPr algn="just" eaLnBrk="1" fontAlgn="auto" hangingPunct="1">
              <a:spcAft>
                <a:spcPts val="0"/>
              </a:spcAft>
              <a:buFont typeface="Wingdings 3" charset="2"/>
              <a:buChar char=""/>
              <a:defRPr/>
            </a:pPr>
            <a:r>
              <a:rPr lang="it-IT" dirty="0">
                <a:solidFill>
                  <a:schemeClr val="tx1">
                    <a:lumMod val="75000"/>
                    <a:lumOff val="25000"/>
                  </a:schemeClr>
                </a:solidFill>
              </a:rPr>
              <a:t>La pregnanza degli adempimenti richiesti dalla normativa statale e regolamentare dell’ente locale allora vigente, induce a ritenere che sul Responsabile del servizio gravasse anche l’onere di vigilare che l’istruttoria tecnica sui procedimenti all’odierno esame fosse stata correttamente eseguita.</a:t>
            </a:r>
          </a:p>
          <a:p>
            <a:pPr eaLnBrk="1" fontAlgn="auto" hangingPunct="1">
              <a:spcAft>
                <a:spcPts val="0"/>
              </a:spcAft>
              <a:buFont typeface="Wingdings 3" charset="2"/>
              <a:buChar char=""/>
              <a:defRPr/>
            </a:pPr>
            <a:endParaRPr lang="it-IT" dirty="0">
              <a:solidFill>
                <a:schemeClr val="tx1">
                  <a:lumMod val="75000"/>
                  <a:lumOff val="25000"/>
                </a:schemeClr>
              </a:solidFill>
            </a:endParaRPr>
          </a:p>
        </p:txBody>
      </p:sp>
      <p:sp>
        <p:nvSpPr>
          <p:cNvPr id="19460" name="Segnaposto numero diapositiva 1">
            <a:extLst>
              <a:ext uri="{FF2B5EF4-FFF2-40B4-BE49-F238E27FC236}">
                <a16:creationId xmlns:a16="http://schemas.microsoft.com/office/drawing/2014/main" id="{D0E573E0-5EE7-2E2A-7F8B-FC7542B091B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52C5CFEF-83E5-4730-96B0-B2C29F529CDE}" type="slidenum">
              <a:rPr lang="it-IT" altLang="it-IT" smtClean="0">
                <a:solidFill>
                  <a:schemeClr val="accent1"/>
                </a:solidFill>
              </a:rPr>
              <a:pPr fontAlgn="base">
                <a:spcBef>
                  <a:spcPct val="0"/>
                </a:spcBef>
                <a:spcAft>
                  <a:spcPct val="0"/>
                </a:spcAft>
                <a:buClrTx/>
                <a:buSzTx/>
                <a:buFontTx/>
                <a:buNone/>
              </a:pPr>
              <a:t>35</a:t>
            </a:fld>
            <a:endParaRPr lang="it-IT" altLang="it-IT">
              <a:solidFill>
                <a:schemeClr val="accent1"/>
              </a:solidFill>
            </a:endParaRPr>
          </a:p>
        </p:txBody>
      </p:sp>
      <p:pic>
        <p:nvPicPr>
          <p:cNvPr id="2" name="Immagine 1">
            <a:extLst>
              <a:ext uri="{FF2B5EF4-FFF2-40B4-BE49-F238E27FC236}">
                <a16:creationId xmlns:a16="http://schemas.microsoft.com/office/drawing/2014/main" id="{8F7882E6-9C5D-7C16-3291-39BDFEF58520}"/>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A86EDBE1-6D30-021B-F6C5-1B9C293CDBE1}"/>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F0549029-099A-71D8-D783-878E034B59F8}"/>
              </a:ext>
            </a:extLst>
          </p:cNvPr>
          <p:cNvSpPr>
            <a:spLocks noGrp="1"/>
          </p:cNvSpPr>
          <p:nvPr>
            <p:ph type="ftr" sz="quarter" idx="11"/>
          </p:nvPr>
        </p:nvSpPr>
        <p:spPr/>
        <p:txBody>
          <a:bodyPr/>
          <a:lstStyle/>
          <a:p>
            <a:endParaRPr lang="it-IT"/>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51B1B1C3-D2F9-BE94-93DE-30DFC58E74B6}"/>
              </a:ext>
            </a:extLst>
          </p:cNvPr>
          <p:cNvSpPr>
            <a:spLocks noGrp="1" noChangeArrowheads="1"/>
          </p:cNvSpPr>
          <p:nvPr>
            <p:ph type="ctrTitle"/>
          </p:nvPr>
        </p:nvSpPr>
        <p:spPr>
          <a:xfrm>
            <a:off x="2928401" y="1380069"/>
            <a:ext cx="8574622" cy="776536"/>
          </a:xfrm>
        </p:spPr>
        <p:txBody>
          <a:bodyPr>
            <a:normAutofit fontScale="90000"/>
          </a:bodyPr>
          <a:lstStyle/>
          <a:p>
            <a:pPr eaLnBrk="1" hangingPunct="1"/>
            <a:r>
              <a:rPr lang="it-IT" altLang="it-IT" dirty="0"/>
              <a:t>Art. 16. (Conflitto di interessi)</a:t>
            </a:r>
            <a:br>
              <a:rPr lang="it-IT" altLang="it-IT" dirty="0"/>
            </a:br>
            <a:endParaRPr lang="it-IT" altLang="it-IT" dirty="0"/>
          </a:p>
        </p:txBody>
      </p:sp>
      <p:sp>
        <p:nvSpPr>
          <p:cNvPr id="3" name="Segnaposto contenuto 2">
            <a:extLst>
              <a:ext uri="{FF2B5EF4-FFF2-40B4-BE49-F238E27FC236}">
                <a16:creationId xmlns:a16="http://schemas.microsoft.com/office/drawing/2014/main" id="{46B48642-EE44-D328-2289-E02E55309A7F}"/>
              </a:ext>
            </a:extLst>
          </p:cNvPr>
          <p:cNvSpPr>
            <a:spLocks noGrp="1"/>
          </p:cNvSpPr>
          <p:nvPr>
            <p:ph type="subTitle" idx="1"/>
          </p:nvPr>
        </p:nvSpPr>
        <p:spPr>
          <a:xfrm>
            <a:off x="2053087" y="1500996"/>
            <a:ext cx="9449935" cy="3883805"/>
          </a:xfrm>
        </p:spPr>
        <p:txBody>
          <a:bodyPr rtlCol="0">
            <a:normAutofit fontScale="77500" lnSpcReduction="20000"/>
          </a:bodyPr>
          <a:lstStyle/>
          <a:p>
            <a:pPr eaLnBrk="1" fontAlgn="auto" hangingPunct="1">
              <a:spcAft>
                <a:spcPts val="0"/>
              </a:spcAft>
              <a:buFont typeface="Wingdings 3" charset="2"/>
              <a:buChar char=""/>
              <a:defRPr/>
            </a:pPr>
            <a:endParaRPr lang="it-IT" dirty="0">
              <a:solidFill>
                <a:schemeClr val="tx1">
                  <a:lumMod val="75000"/>
                  <a:lumOff val="25000"/>
                </a:schemeClr>
              </a:solidFill>
            </a:endParaRPr>
          </a:p>
          <a:p>
            <a:pPr algn="just" eaLnBrk="1" fontAlgn="auto" hangingPunct="1">
              <a:spcAft>
                <a:spcPts val="0"/>
              </a:spcAft>
              <a:buFont typeface="Wingdings 3" charset="2"/>
              <a:buChar char=""/>
              <a:defRPr/>
            </a:pPr>
            <a:r>
              <a:rPr lang="it-IT" dirty="0">
                <a:solidFill>
                  <a:schemeClr val="tx1">
                    <a:lumMod val="75000"/>
                    <a:lumOff val="25000"/>
                  </a:schemeClr>
                </a:solidFill>
              </a:rPr>
              <a:t>1. Si ha conflitto di interessi quando un soggetto che, a qualsiasi titolo</a:t>
            </a:r>
            <a:r>
              <a:rPr lang="it-IT" dirty="0">
                <a:solidFill>
                  <a:schemeClr val="tx1">
                    <a:lumMod val="75000"/>
                    <a:lumOff val="25000"/>
                  </a:schemeClr>
                </a:solidFill>
                <a:highlight>
                  <a:srgbClr val="FFFF00"/>
                </a:highlight>
              </a:rPr>
              <a:t>, interviene </a:t>
            </a:r>
            <a:r>
              <a:rPr lang="it-IT" dirty="0">
                <a:solidFill>
                  <a:schemeClr val="tx1">
                    <a:lumMod val="75000"/>
                    <a:lumOff val="25000"/>
                  </a:schemeClr>
                </a:solidFill>
              </a:rPr>
              <a:t>con compiti funzionali nella procedura di aggiudicazione o nella fase di esecuzione degli appalti o delle concessioni e </a:t>
            </a:r>
            <a:r>
              <a:rPr lang="it-IT" dirty="0">
                <a:solidFill>
                  <a:schemeClr val="tx1">
                    <a:lumMod val="75000"/>
                    <a:lumOff val="25000"/>
                  </a:schemeClr>
                </a:solidFill>
                <a:highlight>
                  <a:srgbClr val="FFFF00"/>
                </a:highlight>
              </a:rPr>
              <a:t>ne può influenzare, in qualsiasi modo, il risultato, </a:t>
            </a:r>
            <a:r>
              <a:rPr lang="it-IT" dirty="0">
                <a:solidFill>
                  <a:schemeClr val="tx1">
                    <a:lumMod val="75000"/>
                    <a:lumOff val="25000"/>
                  </a:schemeClr>
                </a:solidFill>
              </a:rPr>
              <a:t>gli esiti e la gestione, ha direttamente o indirettamente un interesse finanziario, economico o altro interesse personale che può essere percepito come una minaccia alla sua imparzialità e indipendenza nel contesto della procedura di aggiudicazione o nella fase di esecuzione.</a:t>
            </a:r>
          </a:p>
          <a:p>
            <a:pPr algn="just" eaLnBrk="1" fontAlgn="auto" hangingPunct="1">
              <a:spcAft>
                <a:spcPts val="0"/>
              </a:spcAft>
              <a:buFont typeface="Wingdings 3" charset="2"/>
              <a:buChar char=""/>
              <a:defRPr/>
            </a:pPr>
            <a:r>
              <a:rPr lang="it-IT" dirty="0">
                <a:solidFill>
                  <a:schemeClr val="tx1">
                    <a:lumMod val="75000"/>
                    <a:lumOff val="25000"/>
                  </a:schemeClr>
                </a:solidFill>
              </a:rPr>
              <a:t>(L’articolo 15-quater, comma 1, lettera a), del decreto-legge 29 settembre 2023, n. 132, convertito dalla legge 27 novembre 2023. n. 170 al comma 1 ha soppresso le parole «concreta ed effettiva»).</a:t>
            </a:r>
          </a:p>
          <a:p>
            <a:pPr algn="just" eaLnBrk="1" fontAlgn="auto" hangingPunct="1">
              <a:spcAft>
                <a:spcPts val="0"/>
              </a:spcAft>
              <a:buFont typeface="Wingdings 3" charset="2"/>
              <a:buChar char=""/>
              <a:defRPr/>
            </a:pPr>
            <a:r>
              <a:rPr lang="it-IT" dirty="0">
                <a:solidFill>
                  <a:schemeClr val="tx1">
                    <a:lumMod val="75000"/>
                    <a:lumOff val="25000"/>
                  </a:schemeClr>
                </a:solidFill>
              </a:rPr>
              <a:t>2. In coerenza con il principio della fiducia e per preservare la funzionalità dell’azione amministrativa, </a:t>
            </a:r>
            <a:r>
              <a:rPr lang="it-IT" dirty="0">
                <a:solidFill>
                  <a:schemeClr val="tx1">
                    <a:lumMod val="75000"/>
                    <a:lumOff val="25000"/>
                  </a:schemeClr>
                </a:solidFill>
                <a:highlight>
                  <a:srgbClr val="FFFF00"/>
                </a:highlight>
              </a:rPr>
              <a:t>la percepita minaccia all’imparzialità e indipendenza deve essere provata da chi invoca il conflitto sulla base di presupposti specifici e documentati e deve riferirsi a interessi effettivi</a:t>
            </a:r>
            <a:r>
              <a:rPr lang="it-IT" dirty="0">
                <a:solidFill>
                  <a:schemeClr val="tx1">
                    <a:lumMod val="75000"/>
                    <a:lumOff val="25000"/>
                  </a:schemeClr>
                </a:solidFill>
              </a:rPr>
              <a:t>, la cui soddisfazione sia conseguibile solo subordinando un interesse all’altro.</a:t>
            </a:r>
          </a:p>
          <a:p>
            <a:pPr algn="just" eaLnBrk="1" fontAlgn="auto" hangingPunct="1">
              <a:spcAft>
                <a:spcPts val="0"/>
              </a:spcAft>
              <a:buFont typeface="Wingdings 3" charset="2"/>
              <a:buChar char=""/>
              <a:defRPr/>
            </a:pPr>
            <a:r>
              <a:rPr lang="it-IT" dirty="0">
                <a:solidFill>
                  <a:schemeClr val="tx1">
                    <a:lumMod val="75000"/>
                    <a:lumOff val="25000"/>
                  </a:schemeClr>
                </a:solidFill>
              </a:rPr>
              <a:t>3. Il personale che versa nelle ipotesi di cui al comma 1 ne </a:t>
            </a:r>
            <a:r>
              <a:rPr lang="it-IT" dirty="0">
                <a:solidFill>
                  <a:schemeClr val="tx1">
                    <a:lumMod val="75000"/>
                    <a:lumOff val="25000"/>
                  </a:schemeClr>
                </a:solidFill>
                <a:highlight>
                  <a:srgbClr val="FFFF00"/>
                </a:highlight>
              </a:rPr>
              <a:t>dà comunicazione </a:t>
            </a:r>
            <a:r>
              <a:rPr lang="it-IT" dirty="0">
                <a:solidFill>
                  <a:schemeClr val="tx1">
                    <a:lumMod val="75000"/>
                    <a:lumOff val="25000"/>
                  </a:schemeClr>
                </a:solidFill>
              </a:rPr>
              <a:t>alla stazione appaltante o all’ente concedente e si astiene dal partecipare alla procedura di aggiudicazione e all’esecuzione.</a:t>
            </a:r>
          </a:p>
          <a:p>
            <a:pPr algn="just" eaLnBrk="1" fontAlgn="auto" hangingPunct="1">
              <a:spcAft>
                <a:spcPts val="0"/>
              </a:spcAft>
              <a:buFont typeface="Wingdings 3" charset="2"/>
              <a:buChar char=""/>
              <a:defRPr/>
            </a:pPr>
            <a:r>
              <a:rPr lang="it-IT" dirty="0">
                <a:solidFill>
                  <a:schemeClr val="tx1">
                    <a:lumMod val="75000"/>
                    <a:lumOff val="25000"/>
                  </a:schemeClr>
                </a:solidFill>
              </a:rPr>
              <a:t>4. Le stazioni appaltanti adottano misure adeguate per individuare, prevenire e risolvere in modo efficace ogni ipotesi di conflitto di interesse nello svolgimento delle procedure di aggiudicazione ed esecuzione degli appalti e delle concessioni e vigilano affinché gli adempimenti di cui al comma 3 siano rispettati.</a:t>
            </a:r>
          </a:p>
        </p:txBody>
      </p:sp>
      <p:sp>
        <p:nvSpPr>
          <p:cNvPr id="20484" name="Segnaposto numero diapositiva 1">
            <a:extLst>
              <a:ext uri="{FF2B5EF4-FFF2-40B4-BE49-F238E27FC236}">
                <a16:creationId xmlns:a16="http://schemas.microsoft.com/office/drawing/2014/main" id="{66453C0C-C7EF-8877-39BC-A2016BCCEA4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408D8EFC-2581-4446-AD94-020FADDD289D}" type="slidenum">
              <a:rPr lang="it-IT" altLang="it-IT" smtClean="0">
                <a:solidFill>
                  <a:schemeClr val="accent1"/>
                </a:solidFill>
              </a:rPr>
              <a:pPr fontAlgn="base">
                <a:spcBef>
                  <a:spcPct val="0"/>
                </a:spcBef>
                <a:spcAft>
                  <a:spcPct val="0"/>
                </a:spcAft>
                <a:buClrTx/>
                <a:buSzTx/>
                <a:buFontTx/>
                <a:buNone/>
              </a:pPr>
              <a:t>36</a:t>
            </a:fld>
            <a:endParaRPr lang="it-IT" altLang="it-IT">
              <a:solidFill>
                <a:schemeClr val="accent1"/>
              </a:solidFill>
            </a:endParaRPr>
          </a:p>
        </p:txBody>
      </p:sp>
      <p:pic>
        <p:nvPicPr>
          <p:cNvPr id="2" name="Immagine 1">
            <a:extLst>
              <a:ext uri="{FF2B5EF4-FFF2-40B4-BE49-F238E27FC236}">
                <a16:creationId xmlns:a16="http://schemas.microsoft.com/office/drawing/2014/main" id="{70AE6079-B978-6B5B-D8CB-FF25F3F5D8BE}"/>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B5D1A8BF-5AB9-99CA-C760-B797930F9D69}"/>
              </a:ext>
            </a:extLst>
          </p:cNvPr>
          <p:cNvPicPr>
            <a:picLocks noChangeAspect="1"/>
          </p:cNvPicPr>
          <p:nvPr/>
        </p:nvPicPr>
        <p:blipFill>
          <a:blip r:embed="rId3"/>
          <a:stretch>
            <a:fillRect/>
          </a:stretch>
        </p:blipFill>
        <p:spPr>
          <a:xfrm>
            <a:off x="0" y="5741105"/>
            <a:ext cx="1689744" cy="1116895"/>
          </a:xfrm>
          <a:prstGeom prst="rect">
            <a:avLst/>
          </a:prstGeom>
        </p:spPr>
      </p:pic>
      <p:sp>
        <p:nvSpPr>
          <p:cNvPr id="5" name="Segnaposto piè di pagina 4">
            <a:extLst>
              <a:ext uri="{FF2B5EF4-FFF2-40B4-BE49-F238E27FC236}">
                <a16:creationId xmlns:a16="http://schemas.microsoft.com/office/drawing/2014/main" id="{85BC11EB-9DA3-0997-C141-62D4DE8BE733}"/>
              </a:ext>
            </a:extLst>
          </p:cNvPr>
          <p:cNvSpPr>
            <a:spLocks noGrp="1"/>
          </p:cNvSpPr>
          <p:nvPr>
            <p:ph type="ftr" sz="quarter" idx="11"/>
          </p:nvPr>
        </p:nvSpPr>
        <p:spPr/>
        <p:txBody>
          <a:bodyPr/>
          <a:lstStyle/>
          <a:p>
            <a:endParaRPr lang="it-IT"/>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1CAC8938-35AF-C66D-150B-2056C22CC7EF}"/>
              </a:ext>
            </a:extLst>
          </p:cNvPr>
          <p:cNvSpPr>
            <a:spLocks noGrp="1" noChangeArrowheads="1"/>
          </p:cNvSpPr>
          <p:nvPr>
            <p:ph type="ctrTitle"/>
          </p:nvPr>
        </p:nvSpPr>
        <p:spPr>
          <a:xfrm>
            <a:off x="2928401" y="1380069"/>
            <a:ext cx="8574622" cy="1156098"/>
          </a:xfrm>
        </p:spPr>
        <p:txBody>
          <a:bodyPr/>
          <a:lstStyle/>
          <a:p>
            <a:r>
              <a:rPr lang="it-IT" altLang="it-IT" dirty="0" err="1"/>
              <a:t>Estraneita’</a:t>
            </a:r>
            <a:endParaRPr lang="it-IT" altLang="it-IT" dirty="0"/>
          </a:p>
        </p:txBody>
      </p:sp>
      <p:sp>
        <p:nvSpPr>
          <p:cNvPr id="21507" name="Segnaposto contenuto 2">
            <a:extLst>
              <a:ext uri="{FF2B5EF4-FFF2-40B4-BE49-F238E27FC236}">
                <a16:creationId xmlns:a16="http://schemas.microsoft.com/office/drawing/2014/main" id="{0349CC7B-AD1E-C79E-B8B3-A4603AFB667A}"/>
              </a:ext>
            </a:extLst>
          </p:cNvPr>
          <p:cNvSpPr>
            <a:spLocks noGrp="1" noChangeArrowheads="1"/>
          </p:cNvSpPr>
          <p:nvPr>
            <p:ph type="subTitle" idx="1"/>
          </p:nvPr>
        </p:nvSpPr>
        <p:spPr>
          <a:xfrm>
            <a:off x="2501661" y="2751826"/>
            <a:ext cx="9001362" cy="2632975"/>
          </a:xfrm>
        </p:spPr>
        <p:txBody>
          <a:bodyPr>
            <a:normAutofit fontScale="92500" lnSpcReduction="10000"/>
          </a:bodyPr>
          <a:lstStyle/>
          <a:p>
            <a:pPr algn="just"/>
            <a:r>
              <a:rPr lang="it-IT" altLang="it-IT" dirty="0"/>
              <a:t>Il RUP, inoltre, deve possedere caratteristiche di terzietà ed imparzialità e oltre a non essere in conflitto di interessi, e si deve astenere dal compiere atti volti alla aggiudicazione.</a:t>
            </a:r>
          </a:p>
          <a:p>
            <a:pPr algn="just"/>
            <a:r>
              <a:rPr lang="it-IT" altLang="it-IT" dirty="0"/>
              <a:t>Infatti egli deve essere distinto, seppur con alcune eccezioni, dalla commissione di gara, composta da esperti del settore, che deve decidere quale sia il migliore offerente</a:t>
            </a:r>
          </a:p>
          <a:p>
            <a:pPr algn="just"/>
            <a:r>
              <a:rPr lang="it-IT" altLang="it-IT" dirty="0"/>
              <a:t>Proprio questa caratteristica tecnica del RUP, quale responsabile del corretto svolgimento della procedura di aggiudicazione, comporta la sua estraneità in relazione alla liquidazione degli incentivi tecnici.</a:t>
            </a:r>
          </a:p>
          <a:p>
            <a:endParaRPr lang="it-IT" altLang="it-IT" dirty="0"/>
          </a:p>
        </p:txBody>
      </p:sp>
      <p:sp>
        <p:nvSpPr>
          <p:cNvPr id="4" name="Segnaposto numero diapositiva 3">
            <a:extLst>
              <a:ext uri="{FF2B5EF4-FFF2-40B4-BE49-F238E27FC236}">
                <a16:creationId xmlns:a16="http://schemas.microsoft.com/office/drawing/2014/main" id="{913F7CCC-9D44-E21A-AC4C-142A5D436551}"/>
              </a:ext>
            </a:extLst>
          </p:cNvPr>
          <p:cNvSpPr>
            <a:spLocks noGrp="1"/>
          </p:cNvSpPr>
          <p:nvPr>
            <p:ph type="sldNum" sz="quarter" idx="12"/>
          </p:nvPr>
        </p:nvSpPr>
        <p:spPr/>
        <p:txBody>
          <a:bodyPr/>
          <a:lstStyle/>
          <a:p>
            <a:pPr>
              <a:defRPr/>
            </a:pPr>
            <a:fld id="{593E85A5-6A5F-41B9-9C1B-CA42DE612515}" type="slidenum">
              <a:rPr lang="it-IT" smtClean="0"/>
              <a:pPr>
                <a:defRPr/>
              </a:pPr>
              <a:t>37</a:t>
            </a:fld>
            <a:endParaRPr lang="it-IT"/>
          </a:p>
        </p:txBody>
      </p:sp>
      <p:pic>
        <p:nvPicPr>
          <p:cNvPr id="2" name="Immagine 1">
            <a:extLst>
              <a:ext uri="{FF2B5EF4-FFF2-40B4-BE49-F238E27FC236}">
                <a16:creationId xmlns:a16="http://schemas.microsoft.com/office/drawing/2014/main" id="{940D7E87-419F-B4B9-A1C0-1D65780DEB94}"/>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3" name="Immagine 2">
            <a:extLst>
              <a:ext uri="{FF2B5EF4-FFF2-40B4-BE49-F238E27FC236}">
                <a16:creationId xmlns:a16="http://schemas.microsoft.com/office/drawing/2014/main" id="{5FCFDBE0-F4DE-B2EA-99ED-8482510133CF}"/>
              </a:ext>
            </a:extLst>
          </p:cNvPr>
          <p:cNvPicPr>
            <a:picLocks noChangeAspect="1"/>
          </p:cNvPicPr>
          <p:nvPr/>
        </p:nvPicPr>
        <p:blipFill>
          <a:blip r:embed="rId3"/>
          <a:stretch>
            <a:fillRect/>
          </a:stretch>
        </p:blipFill>
        <p:spPr>
          <a:xfrm>
            <a:off x="0" y="5741105"/>
            <a:ext cx="1689744" cy="1116895"/>
          </a:xfrm>
          <a:prstGeom prst="rect">
            <a:avLst/>
          </a:prstGeom>
        </p:spPr>
      </p:pic>
      <p:sp>
        <p:nvSpPr>
          <p:cNvPr id="5" name="Segnaposto piè di pagina 4">
            <a:extLst>
              <a:ext uri="{FF2B5EF4-FFF2-40B4-BE49-F238E27FC236}">
                <a16:creationId xmlns:a16="http://schemas.microsoft.com/office/drawing/2014/main" id="{0F240D56-C7BA-D4B7-9D22-98C45899659F}"/>
              </a:ext>
            </a:extLst>
          </p:cNvPr>
          <p:cNvSpPr>
            <a:spLocks noGrp="1"/>
          </p:cNvSpPr>
          <p:nvPr>
            <p:ph type="ftr" sz="quarter" idx="11"/>
          </p:nvPr>
        </p:nvSpPr>
        <p:spPr/>
        <p:txBody>
          <a:bodyPr/>
          <a:lstStyle/>
          <a:p>
            <a:endParaRPr lang="it-IT"/>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F01AD5BB-2F3E-6980-0B78-207843BBD41F}"/>
              </a:ext>
            </a:extLst>
          </p:cNvPr>
          <p:cNvSpPr>
            <a:spLocks noGrp="1" noChangeArrowheads="1"/>
          </p:cNvSpPr>
          <p:nvPr>
            <p:ph type="ctrTitle"/>
          </p:nvPr>
        </p:nvSpPr>
        <p:spPr/>
        <p:txBody>
          <a:bodyPr/>
          <a:lstStyle/>
          <a:p>
            <a:pPr eaLnBrk="1" hangingPunct="1"/>
            <a:r>
              <a:rPr lang="it-IT" altLang="it-IT"/>
              <a:t>CDS 1634 del 2026</a:t>
            </a:r>
          </a:p>
        </p:txBody>
      </p:sp>
      <p:sp>
        <p:nvSpPr>
          <p:cNvPr id="3" name="Sottotitolo 2">
            <a:extLst>
              <a:ext uri="{FF2B5EF4-FFF2-40B4-BE49-F238E27FC236}">
                <a16:creationId xmlns:a16="http://schemas.microsoft.com/office/drawing/2014/main" id="{6530FE48-967F-B567-96ED-1AA572729038}"/>
              </a:ext>
            </a:extLst>
          </p:cNvPr>
          <p:cNvSpPr>
            <a:spLocks noGrp="1"/>
          </p:cNvSpPr>
          <p:nvPr>
            <p:ph type="subTitle" idx="1"/>
          </p:nvPr>
        </p:nvSpPr>
        <p:spPr/>
        <p:txBody>
          <a:bodyPr/>
          <a:lstStyle/>
          <a:p>
            <a:endParaRPr lang="it-IT"/>
          </a:p>
        </p:txBody>
      </p:sp>
      <p:sp>
        <p:nvSpPr>
          <p:cNvPr id="22532" name="Segnaposto numero diapositiva 3">
            <a:extLst>
              <a:ext uri="{FF2B5EF4-FFF2-40B4-BE49-F238E27FC236}">
                <a16:creationId xmlns:a16="http://schemas.microsoft.com/office/drawing/2014/main" id="{C94D04EB-7D82-2F12-46F8-C081819FC65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79D5BE36-E615-473F-AD8B-7A45B79AE915}" type="slidenum">
              <a:rPr lang="it-IT" altLang="it-IT" smtClean="0">
                <a:solidFill>
                  <a:schemeClr val="accent1"/>
                </a:solidFill>
              </a:rPr>
              <a:pPr fontAlgn="base">
                <a:spcBef>
                  <a:spcPct val="0"/>
                </a:spcBef>
                <a:spcAft>
                  <a:spcPct val="0"/>
                </a:spcAft>
                <a:buClrTx/>
                <a:buSzTx/>
                <a:buFontTx/>
                <a:buNone/>
              </a:pPr>
              <a:t>38</a:t>
            </a:fld>
            <a:endParaRPr lang="it-IT" altLang="it-IT">
              <a:solidFill>
                <a:schemeClr val="accent1"/>
              </a:solidFill>
            </a:endParaRPr>
          </a:p>
        </p:txBody>
      </p:sp>
      <p:pic>
        <p:nvPicPr>
          <p:cNvPr id="2" name="Immagine 1">
            <a:extLst>
              <a:ext uri="{FF2B5EF4-FFF2-40B4-BE49-F238E27FC236}">
                <a16:creationId xmlns:a16="http://schemas.microsoft.com/office/drawing/2014/main" id="{A00C1342-9021-319B-2A36-1DF3663A7612}"/>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67CCEE66-E5E7-67D9-B80E-CCAABE28C01A}"/>
              </a:ext>
            </a:extLst>
          </p:cNvPr>
          <p:cNvPicPr>
            <a:picLocks noChangeAspect="1"/>
          </p:cNvPicPr>
          <p:nvPr/>
        </p:nvPicPr>
        <p:blipFill>
          <a:blip r:embed="rId3"/>
          <a:stretch>
            <a:fillRect/>
          </a:stretch>
        </p:blipFill>
        <p:spPr>
          <a:xfrm>
            <a:off x="0" y="5741105"/>
            <a:ext cx="1689744" cy="1116895"/>
          </a:xfrm>
          <a:prstGeom prst="rect">
            <a:avLst/>
          </a:prstGeom>
        </p:spPr>
      </p:pic>
      <p:sp>
        <p:nvSpPr>
          <p:cNvPr id="5" name="Segnaposto piè di pagina 4">
            <a:extLst>
              <a:ext uri="{FF2B5EF4-FFF2-40B4-BE49-F238E27FC236}">
                <a16:creationId xmlns:a16="http://schemas.microsoft.com/office/drawing/2014/main" id="{695F5EC7-A569-4888-BB3C-F105CE212C5C}"/>
              </a:ext>
            </a:extLst>
          </p:cNvPr>
          <p:cNvSpPr>
            <a:spLocks noGrp="1"/>
          </p:cNvSpPr>
          <p:nvPr>
            <p:ph type="ftr" sz="quarter" idx="11"/>
          </p:nvPr>
        </p:nvSpPr>
        <p:spPr/>
        <p:txBody>
          <a:bodyPr/>
          <a:lstStyle/>
          <a:p>
            <a:endParaRPr lang="it-IT"/>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21D2E7EA-A9E8-9E87-9317-A54815E7CA95}"/>
              </a:ext>
            </a:extLst>
          </p:cNvPr>
          <p:cNvSpPr>
            <a:spLocks noGrp="1"/>
          </p:cNvSpPr>
          <p:nvPr>
            <p:ph type="ctrTitle"/>
          </p:nvPr>
        </p:nvSpPr>
        <p:spPr/>
        <p:txBody>
          <a:bodyPr/>
          <a:lstStyle/>
          <a:p>
            <a:endParaRPr lang="it-IT"/>
          </a:p>
        </p:txBody>
      </p:sp>
      <p:sp>
        <p:nvSpPr>
          <p:cNvPr id="23555" name="Segnaposto contenuto 2">
            <a:extLst>
              <a:ext uri="{FF2B5EF4-FFF2-40B4-BE49-F238E27FC236}">
                <a16:creationId xmlns:a16="http://schemas.microsoft.com/office/drawing/2014/main" id="{46E8359C-C89A-D20A-0F39-AE7D39F301EA}"/>
              </a:ext>
            </a:extLst>
          </p:cNvPr>
          <p:cNvSpPr>
            <a:spLocks noGrp="1" noChangeArrowheads="1"/>
          </p:cNvSpPr>
          <p:nvPr>
            <p:ph type="subTitle" idx="1"/>
          </p:nvPr>
        </p:nvSpPr>
        <p:spPr/>
        <p:txBody>
          <a:bodyPr/>
          <a:lstStyle/>
          <a:p>
            <a:pPr algn="just" eaLnBrk="1" hangingPunct="1"/>
            <a:r>
              <a:rPr lang="it-IT" altLang="it-IT"/>
              <a:t>Nel corso di una procedura di gara vi era stata perquisizione e sequestro e in seguito tutti i soggetti coinvolti venivano assolti perché il fatto non sussiste per i reati ascritti di cui agli artt. 319, 321, 353</a:t>
            </a:r>
          </a:p>
        </p:txBody>
      </p:sp>
      <p:sp>
        <p:nvSpPr>
          <p:cNvPr id="23556" name="Segnaposto numero diapositiva 3">
            <a:extLst>
              <a:ext uri="{FF2B5EF4-FFF2-40B4-BE49-F238E27FC236}">
                <a16:creationId xmlns:a16="http://schemas.microsoft.com/office/drawing/2014/main" id="{430E1276-9BF6-4545-F645-9817E462E27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63B513C0-858C-4ED7-B6A5-237E4452864E}" type="slidenum">
              <a:rPr lang="it-IT" altLang="it-IT" smtClean="0">
                <a:solidFill>
                  <a:schemeClr val="accent1"/>
                </a:solidFill>
              </a:rPr>
              <a:pPr fontAlgn="base">
                <a:spcBef>
                  <a:spcPct val="0"/>
                </a:spcBef>
                <a:spcAft>
                  <a:spcPct val="0"/>
                </a:spcAft>
                <a:buClrTx/>
                <a:buSzTx/>
                <a:buFontTx/>
                <a:buNone/>
              </a:pPr>
              <a:t>39</a:t>
            </a:fld>
            <a:endParaRPr lang="it-IT" altLang="it-IT">
              <a:solidFill>
                <a:schemeClr val="accent1"/>
              </a:solidFill>
            </a:endParaRPr>
          </a:p>
        </p:txBody>
      </p:sp>
      <p:pic>
        <p:nvPicPr>
          <p:cNvPr id="2" name="Immagine 1">
            <a:extLst>
              <a:ext uri="{FF2B5EF4-FFF2-40B4-BE49-F238E27FC236}">
                <a16:creationId xmlns:a16="http://schemas.microsoft.com/office/drawing/2014/main" id="{7CC55CFC-C774-4FBF-636D-C286CB982848}"/>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FB9C2B10-1069-6584-5879-5840385625D1}"/>
              </a:ext>
            </a:extLst>
          </p:cNvPr>
          <p:cNvPicPr>
            <a:picLocks noChangeAspect="1"/>
          </p:cNvPicPr>
          <p:nvPr/>
        </p:nvPicPr>
        <p:blipFill>
          <a:blip r:embed="rId3"/>
          <a:stretch>
            <a:fillRect/>
          </a:stretch>
        </p:blipFill>
        <p:spPr>
          <a:xfrm>
            <a:off x="0" y="5741105"/>
            <a:ext cx="1689744" cy="1116895"/>
          </a:xfrm>
          <a:prstGeom prst="rect">
            <a:avLst/>
          </a:prstGeom>
        </p:spPr>
      </p:pic>
      <p:sp>
        <p:nvSpPr>
          <p:cNvPr id="5" name="Segnaposto piè di pagina 4">
            <a:extLst>
              <a:ext uri="{FF2B5EF4-FFF2-40B4-BE49-F238E27FC236}">
                <a16:creationId xmlns:a16="http://schemas.microsoft.com/office/drawing/2014/main" id="{3654C40C-FF6A-8087-F488-E043D64BE82E}"/>
              </a:ext>
            </a:extLst>
          </p:cNvPr>
          <p:cNvSpPr>
            <a:spLocks noGrp="1"/>
          </p:cNvSpPr>
          <p:nvPr>
            <p:ph type="ftr" sz="quarter" idx="11"/>
          </p:nvPr>
        </p:nvSpPr>
        <p:spPr/>
        <p:txBody>
          <a:bodyPr/>
          <a:lstStyle/>
          <a:p>
            <a:endParaRPr 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25888F2-B799-9DE0-F413-3535D1E3D9EB}"/>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A7F94548-7288-2536-14E5-DE1B1D7A86F0}"/>
              </a:ext>
            </a:extLst>
          </p:cNvPr>
          <p:cNvSpPr>
            <a:spLocks noGrp="1"/>
          </p:cNvSpPr>
          <p:nvPr>
            <p:ph type="subTitle" idx="1"/>
          </p:nvPr>
        </p:nvSpPr>
        <p:spPr/>
        <p:txBody>
          <a:bodyPr/>
          <a:lstStyle/>
          <a:p>
            <a:pPr algn="just">
              <a:defRPr/>
            </a:pPr>
            <a:r>
              <a:rPr lang="it-IT" altLang="it-IT" dirty="0">
                <a:solidFill>
                  <a:prstClr val="black"/>
                </a:solidFill>
              </a:rPr>
              <a:t>Vi è innanzitutto quella </a:t>
            </a:r>
            <a:r>
              <a:rPr lang="it-IT" altLang="it-IT" b="1" dirty="0">
                <a:solidFill>
                  <a:prstClr val="black"/>
                </a:solidFill>
              </a:rPr>
              <a:t>disciplinare</a:t>
            </a:r>
            <a:r>
              <a:rPr lang="it-IT" altLang="it-IT" dirty="0">
                <a:solidFill>
                  <a:prstClr val="black"/>
                </a:solidFill>
              </a:rPr>
              <a:t>, relativa al rapporto di servizio, con conseguente riflesso sullo </a:t>
            </a:r>
            <a:r>
              <a:rPr lang="it-IT" altLang="it-IT" i="1" dirty="0">
                <a:solidFill>
                  <a:prstClr val="black"/>
                </a:solidFill>
              </a:rPr>
              <a:t>status</a:t>
            </a:r>
            <a:r>
              <a:rPr lang="it-IT" altLang="it-IT" dirty="0">
                <a:solidFill>
                  <a:prstClr val="black"/>
                </a:solidFill>
              </a:rPr>
              <a:t> del pubblico dipendente</a:t>
            </a:r>
          </a:p>
          <a:p>
            <a:pPr>
              <a:defRPr/>
            </a:pPr>
            <a:endParaRPr lang="it-IT" dirty="0"/>
          </a:p>
        </p:txBody>
      </p:sp>
      <p:pic>
        <p:nvPicPr>
          <p:cNvPr id="2" name="Immagine 1">
            <a:extLst>
              <a:ext uri="{FF2B5EF4-FFF2-40B4-BE49-F238E27FC236}">
                <a16:creationId xmlns:a16="http://schemas.microsoft.com/office/drawing/2014/main" id="{3B098A5D-9E6D-AA15-C658-AD2546E6AE7C}"/>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9918F257-EB27-BD17-7497-7D12ED34837B}"/>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5FA6883D-ACB8-3D11-592B-0577E2CB7A7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5D5E055-EAEB-9945-041F-7AC9E760994D}"/>
              </a:ext>
            </a:extLst>
          </p:cNvPr>
          <p:cNvSpPr>
            <a:spLocks noGrp="1"/>
          </p:cNvSpPr>
          <p:nvPr>
            <p:ph type="sldNum" sz="quarter" idx="12"/>
          </p:nvPr>
        </p:nvSpPr>
        <p:spPr/>
        <p:txBody>
          <a:bodyPr/>
          <a:lstStyle/>
          <a:p>
            <a:fld id="{7EE8AB2A-538D-491B-B897-17682CA798B1}" type="slidenum">
              <a:rPr lang="it-IT" smtClean="0"/>
              <a:t>4</a:t>
            </a:fld>
            <a:endParaRPr lang="it-IT"/>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1463D73-9E30-73D6-6D4C-386F95AB6787}"/>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FEDE8263-A724-EDBD-142A-8949EF014C2E}"/>
              </a:ext>
            </a:extLst>
          </p:cNvPr>
          <p:cNvSpPr>
            <a:spLocks noGrp="1"/>
          </p:cNvSpPr>
          <p:nvPr>
            <p:ph type="subTitle" idx="1"/>
          </p:nvPr>
        </p:nvSpPr>
        <p:spPr/>
        <p:txBody>
          <a:bodyPr rtlCol="0">
            <a:normAutofit fontScale="47500" lnSpcReduction="20000"/>
          </a:bodyPr>
          <a:lstStyle/>
          <a:p>
            <a:pPr algn="just" eaLnBrk="1" fontAlgn="auto" hangingPunct="1">
              <a:spcAft>
                <a:spcPts val="0"/>
              </a:spcAft>
              <a:buFont typeface="Wingdings 3" charset="2"/>
              <a:buChar char=""/>
              <a:defRPr/>
            </a:pPr>
            <a:r>
              <a:rPr lang="it-IT" dirty="0">
                <a:solidFill>
                  <a:schemeClr val="tx1">
                    <a:lumMod val="75000"/>
                    <a:lumOff val="25000"/>
                  </a:schemeClr>
                </a:solidFill>
              </a:rPr>
              <a:t>In sostanza, la società -OMISSIS-, con il ricorso principale ed i connessi motivi aggiunti, ha essenzialmente impugnato:</a:t>
            </a:r>
          </a:p>
          <a:p>
            <a:pPr algn="just" eaLnBrk="1" fontAlgn="auto" hangingPunct="1">
              <a:spcAft>
                <a:spcPts val="0"/>
              </a:spcAft>
              <a:buFont typeface="Wingdings 3" charset="2"/>
              <a:buChar char=""/>
              <a:defRPr/>
            </a:pPr>
            <a:r>
              <a:rPr lang="it-IT" dirty="0">
                <a:solidFill>
                  <a:schemeClr val="tx1">
                    <a:lumMod val="75000"/>
                    <a:lumOff val="25000"/>
                  </a:schemeClr>
                </a:solidFill>
              </a:rPr>
              <a:t>- la sospensione cautelativa dall'Albo dei Fornitori (…);</a:t>
            </a:r>
          </a:p>
          <a:p>
            <a:pPr algn="just" eaLnBrk="1" fontAlgn="auto" hangingPunct="1">
              <a:spcAft>
                <a:spcPts val="0"/>
              </a:spcAft>
              <a:buFont typeface="Wingdings 3" charset="2"/>
              <a:buChar char=""/>
              <a:defRPr/>
            </a:pPr>
            <a:r>
              <a:rPr lang="it-IT" dirty="0">
                <a:solidFill>
                  <a:schemeClr val="tx1">
                    <a:lumMod val="75000"/>
                    <a:lumOff val="25000"/>
                  </a:schemeClr>
                </a:solidFill>
              </a:rPr>
              <a:t>- la determinazione di contrarre con la ditta (…) per il lotto 2;</a:t>
            </a:r>
          </a:p>
          <a:p>
            <a:pPr algn="just" eaLnBrk="1" fontAlgn="auto" hangingPunct="1">
              <a:spcAft>
                <a:spcPts val="0"/>
              </a:spcAft>
              <a:buFont typeface="Wingdings 3" charset="2"/>
              <a:buChar char=""/>
              <a:defRPr/>
            </a:pPr>
            <a:r>
              <a:rPr lang="it-IT" dirty="0">
                <a:solidFill>
                  <a:schemeClr val="tx1">
                    <a:lumMod val="75000"/>
                    <a:lumOff val="25000"/>
                  </a:schemeClr>
                </a:solidFill>
              </a:rPr>
              <a:t>- il provvedimento recante proroga del termine di conclusione del procedimento di esclusione e di cancellazione, previa sospensione, dall'albo fornitori senza stabilire un termine certo e definito di durata della sospensione cautelare;</a:t>
            </a:r>
          </a:p>
          <a:p>
            <a:pPr algn="just" eaLnBrk="1" fontAlgn="auto" hangingPunct="1">
              <a:spcAft>
                <a:spcPts val="0"/>
              </a:spcAft>
              <a:buFont typeface="Wingdings 3" charset="2"/>
              <a:buChar char=""/>
              <a:defRPr/>
            </a:pPr>
            <a:r>
              <a:rPr lang="it-IT" dirty="0">
                <a:solidFill>
                  <a:schemeClr val="tx1">
                    <a:lumMod val="75000"/>
                    <a:lumOff val="25000"/>
                  </a:schemeClr>
                </a:solidFill>
              </a:rPr>
              <a:t>- l’annullamento in autotutela della (…)della gara in relazione ai lotti 1, 3 , 4 e 5;</a:t>
            </a:r>
          </a:p>
          <a:p>
            <a:pPr algn="just" eaLnBrk="1" fontAlgn="auto" hangingPunct="1">
              <a:spcAft>
                <a:spcPts val="0"/>
              </a:spcAft>
              <a:buFont typeface="Wingdings 3" charset="2"/>
              <a:buChar char=""/>
              <a:defRPr/>
            </a:pPr>
            <a:r>
              <a:rPr lang="it-IT" dirty="0">
                <a:solidFill>
                  <a:schemeClr val="tx1">
                    <a:lumMod val="75000"/>
                    <a:lumOff val="25000"/>
                  </a:schemeClr>
                </a:solidFill>
              </a:rPr>
              <a:t>- il provvedimento recante la cancellazione della società dall'Albo dei Fornitori (…);</a:t>
            </a:r>
          </a:p>
          <a:p>
            <a:pPr algn="just" eaLnBrk="1" fontAlgn="auto" hangingPunct="1">
              <a:spcAft>
                <a:spcPts val="0"/>
              </a:spcAft>
              <a:buFont typeface="Wingdings 3" charset="2"/>
              <a:buChar char=""/>
              <a:defRPr/>
            </a:pPr>
            <a:r>
              <a:rPr lang="it-IT" dirty="0">
                <a:solidFill>
                  <a:schemeClr val="tx1">
                    <a:lumMod val="75000"/>
                    <a:lumOff val="25000"/>
                  </a:schemeClr>
                </a:solidFill>
              </a:rPr>
              <a:t>- l’indizione di una nuova procedura di gara.</a:t>
            </a:r>
          </a:p>
        </p:txBody>
      </p:sp>
      <p:sp>
        <p:nvSpPr>
          <p:cNvPr id="24580" name="Segnaposto numero diapositiva 3">
            <a:extLst>
              <a:ext uri="{FF2B5EF4-FFF2-40B4-BE49-F238E27FC236}">
                <a16:creationId xmlns:a16="http://schemas.microsoft.com/office/drawing/2014/main" id="{EFB9627D-CACB-FF84-A110-5B033BAFCF1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CE1D3208-3324-42A4-991C-EFBB2360A172}" type="slidenum">
              <a:rPr lang="it-IT" altLang="it-IT" smtClean="0">
                <a:solidFill>
                  <a:schemeClr val="accent1"/>
                </a:solidFill>
              </a:rPr>
              <a:pPr fontAlgn="base">
                <a:spcBef>
                  <a:spcPct val="0"/>
                </a:spcBef>
                <a:spcAft>
                  <a:spcPct val="0"/>
                </a:spcAft>
                <a:buClrTx/>
                <a:buSzTx/>
                <a:buFontTx/>
                <a:buNone/>
              </a:pPr>
              <a:t>40</a:t>
            </a:fld>
            <a:endParaRPr lang="it-IT" altLang="it-IT">
              <a:solidFill>
                <a:schemeClr val="accent1"/>
              </a:solidFill>
            </a:endParaRPr>
          </a:p>
        </p:txBody>
      </p:sp>
      <p:pic>
        <p:nvPicPr>
          <p:cNvPr id="2" name="Immagine 1">
            <a:extLst>
              <a:ext uri="{FF2B5EF4-FFF2-40B4-BE49-F238E27FC236}">
                <a16:creationId xmlns:a16="http://schemas.microsoft.com/office/drawing/2014/main" id="{BE31E328-A8AB-9D85-5467-E1ADE62B7449}"/>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C4BC22DE-D9EB-4965-EA58-E617619D0020}"/>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760D3C1A-AE08-48C3-D580-7CD96D11D862}"/>
              </a:ext>
            </a:extLst>
          </p:cNvPr>
          <p:cNvSpPr>
            <a:spLocks noGrp="1"/>
          </p:cNvSpPr>
          <p:nvPr>
            <p:ph type="ftr" sz="quarter" idx="11"/>
          </p:nvPr>
        </p:nvSpPr>
        <p:spPr/>
        <p:txBody>
          <a:bodyPr/>
          <a:lstStyle/>
          <a:p>
            <a:endParaRPr lang="it-IT"/>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36B44D66-5368-60AC-2571-DEE51FB66FF3}"/>
              </a:ext>
            </a:extLst>
          </p:cNvPr>
          <p:cNvSpPr>
            <a:spLocks noGrp="1"/>
          </p:cNvSpPr>
          <p:nvPr>
            <p:ph type="ctrTitle"/>
          </p:nvPr>
        </p:nvSpPr>
        <p:spPr/>
        <p:txBody>
          <a:bodyPr/>
          <a:lstStyle/>
          <a:p>
            <a:endParaRPr lang="it-IT"/>
          </a:p>
        </p:txBody>
      </p:sp>
      <p:sp>
        <p:nvSpPr>
          <p:cNvPr id="25603" name="Segnaposto contenuto 2">
            <a:extLst>
              <a:ext uri="{FF2B5EF4-FFF2-40B4-BE49-F238E27FC236}">
                <a16:creationId xmlns:a16="http://schemas.microsoft.com/office/drawing/2014/main" id="{9D3FFF4E-7F9B-4934-9870-44CE0F44893E}"/>
              </a:ext>
            </a:extLst>
          </p:cNvPr>
          <p:cNvSpPr>
            <a:spLocks noGrp="1" noChangeArrowheads="1"/>
          </p:cNvSpPr>
          <p:nvPr>
            <p:ph type="subTitle" idx="1"/>
          </p:nvPr>
        </p:nvSpPr>
        <p:spPr/>
        <p:txBody>
          <a:bodyPr/>
          <a:lstStyle/>
          <a:p>
            <a:pPr eaLnBrk="1" hangingPunct="1"/>
            <a:r>
              <a:rPr lang="it-IT" altLang="it-IT"/>
              <a:t>Il Tar del Lazio, con la sentenza n. 5917 del 2025 ha respinto il ricorso</a:t>
            </a:r>
          </a:p>
        </p:txBody>
      </p:sp>
      <p:sp>
        <p:nvSpPr>
          <p:cNvPr id="25604" name="Segnaposto numero diapositiva 3">
            <a:extLst>
              <a:ext uri="{FF2B5EF4-FFF2-40B4-BE49-F238E27FC236}">
                <a16:creationId xmlns:a16="http://schemas.microsoft.com/office/drawing/2014/main" id="{2B4F906D-0D56-457F-0692-F802E9F7A72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B23CF57A-E19A-4EC5-ADC6-50975CF09AAF}" type="slidenum">
              <a:rPr lang="it-IT" altLang="it-IT" smtClean="0">
                <a:solidFill>
                  <a:schemeClr val="accent1"/>
                </a:solidFill>
              </a:rPr>
              <a:pPr fontAlgn="base">
                <a:spcBef>
                  <a:spcPct val="0"/>
                </a:spcBef>
                <a:spcAft>
                  <a:spcPct val="0"/>
                </a:spcAft>
                <a:buClrTx/>
                <a:buSzTx/>
                <a:buFontTx/>
                <a:buNone/>
              </a:pPr>
              <a:t>41</a:t>
            </a:fld>
            <a:endParaRPr lang="it-IT" altLang="it-IT">
              <a:solidFill>
                <a:schemeClr val="accent1"/>
              </a:solidFill>
            </a:endParaRPr>
          </a:p>
        </p:txBody>
      </p:sp>
      <p:pic>
        <p:nvPicPr>
          <p:cNvPr id="2" name="Immagine 1">
            <a:extLst>
              <a:ext uri="{FF2B5EF4-FFF2-40B4-BE49-F238E27FC236}">
                <a16:creationId xmlns:a16="http://schemas.microsoft.com/office/drawing/2014/main" id="{B7A1A39B-8894-376F-7FBE-2B6EAB32C06C}"/>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B5E7B0CA-9A86-B851-876D-0E43E0CF2A22}"/>
              </a:ext>
            </a:extLst>
          </p:cNvPr>
          <p:cNvPicPr>
            <a:picLocks noChangeAspect="1"/>
          </p:cNvPicPr>
          <p:nvPr/>
        </p:nvPicPr>
        <p:blipFill>
          <a:blip r:embed="rId3"/>
          <a:stretch>
            <a:fillRect/>
          </a:stretch>
        </p:blipFill>
        <p:spPr>
          <a:xfrm>
            <a:off x="0" y="5741105"/>
            <a:ext cx="1689744" cy="1116895"/>
          </a:xfrm>
          <a:prstGeom prst="rect">
            <a:avLst/>
          </a:prstGeom>
        </p:spPr>
      </p:pic>
      <p:sp>
        <p:nvSpPr>
          <p:cNvPr id="5" name="Segnaposto piè di pagina 4">
            <a:extLst>
              <a:ext uri="{FF2B5EF4-FFF2-40B4-BE49-F238E27FC236}">
                <a16:creationId xmlns:a16="http://schemas.microsoft.com/office/drawing/2014/main" id="{3E4ED82A-E701-50D3-6A6F-CA23FC054395}"/>
              </a:ext>
            </a:extLst>
          </p:cNvPr>
          <p:cNvSpPr>
            <a:spLocks noGrp="1"/>
          </p:cNvSpPr>
          <p:nvPr>
            <p:ph type="ftr" sz="quarter" idx="11"/>
          </p:nvPr>
        </p:nvSpPr>
        <p:spPr/>
        <p:txBody>
          <a:bodyPr/>
          <a:lstStyle/>
          <a:p>
            <a:endParaRPr lang="it-IT"/>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B8826EDD-08ED-BC9B-872F-A848A4856D95}"/>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1AFB900F-AC73-DDA0-1539-DC1082244079}"/>
              </a:ext>
            </a:extLst>
          </p:cNvPr>
          <p:cNvSpPr>
            <a:spLocks noGrp="1"/>
          </p:cNvSpPr>
          <p:nvPr>
            <p:ph type="subTitle" idx="1"/>
          </p:nvPr>
        </p:nvSpPr>
        <p:spPr/>
        <p:txBody>
          <a:bodyPr rtlCol="0">
            <a:normAutofit/>
          </a:bodyPr>
          <a:lstStyle/>
          <a:p>
            <a:pPr algn="just" eaLnBrk="1" fontAlgn="auto" hangingPunct="1">
              <a:spcAft>
                <a:spcPts val="0"/>
              </a:spcAft>
              <a:buFont typeface="Wingdings 3" charset="2"/>
              <a:buChar char=""/>
              <a:defRPr/>
            </a:pPr>
            <a:r>
              <a:rPr lang="it-IT" dirty="0">
                <a:solidFill>
                  <a:schemeClr val="tx1">
                    <a:lumMod val="75000"/>
                    <a:lumOff val="25000"/>
                  </a:schemeClr>
                </a:solidFill>
              </a:rPr>
              <a:t>l’annullamento in autotutela degli atti di gara da parte della (…), come evidenziato dal Tar, si è fondato su tre aspetti relativi al </a:t>
            </a:r>
            <a:r>
              <a:rPr lang="it-IT" dirty="0">
                <a:solidFill>
                  <a:schemeClr val="tx1">
                    <a:lumMod val="75000"/>
                    <a:lumOff val="25000"/>
                  </a:schemeClr>
                </a:solidFill>
                <a:highlight>
                  <a:srgbClr val="FFFF00"/>
                </a:highlight>
              </a:rPr>
              <a:t>ruolo </a:t>
            </a:r>
            <a:r>
              <a:rPr lang="it-IT" dirty="0" err="1">
                <a:solidFill>
                  <a:schemeClr val="tx1">
                    <a:lumMod val="75000"/>
                    <a:lumOff val="25000"/>
                  </a:schemeClr>
                </a:solidFill>
                <a:highlight>
                  <a:srgbClr val="FFFF00"/>
                </a:highlight>
              </a:rPr>
              <a:t>intromissivo</a:t>
            </a:r>
            <a:r>
              <a:rPr lang="it-IT" dirty="0">
                <a:solidFill>
                  <a:schemeClr val="tx1">
                    <a:lumMod val="75000"/>
                    <a:lumOff val="25000"/>
                  </a:schemeClr>
                </a:solidFill>
                <a:highlight>
                  <a:srgbClr val="FFFF00"/>
                </a:highlight>
              </a:rPr>
              <a:t> </a:t>
            </a:r>
            <a:r>
              <a:rPr lang="it-IT" dirty="0">
                <a:solidFill>
                  <a:schemeClr val="tx1">
                    <a:lumMod val="75000"/>
                    <a:lumOff val="25000"/>
                  </a:schemeClr>
                </a:solidFill>
              </a:rPr>
              <a:t>svolto dal RUP rispetto all’esame della valutazione delle offerte dei concorrenti</a:t>
            </a:r>
          </a:p>
        </p:txBody>
      </p:sp>
      <p:sp>
        <p:nvSpPr>
          <p:cNvPr id="26628" name="Segnaposto numero diapositiva 3">
            <a:extLst>
              <a:ext uri="{FF2B5EF4-FFF2-40B4-BE49-F238E27FC236}">
                <a16:creationId xmlns:a16="http://schemas.microsoft.com/office/drawing/2014/main" id="{9EE2EB80-0849-A579-83B1-261C530FDBC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7CD3527A-620E-4F9B-B5EC-3D75771B9643}" type="slidenum">
              <a:rPr lang="it-IT" altLang="it-IT" smtClean="0">
                <a:solidFill>
                  <a:schemeClr val="accent1"/>
                </a:solidFill>
              </a:rPr>
              <a:pPr fontAlgn="base">
                <a:spcBef>
                  <a:spcPct val="0"/>
                </a:spcBef>
                <a:spcAft>
                  <a:spcPct val="0"/>
                </a:spcAft>
                <a:buClrTx/>
                <a:buSzTx/>
                <a:buFontTx/>
                <a:buNone/>
              </a:pPr>
              <a:t>42</a:t>
            </a:fld>
            <a:endParaRPr lang="it-IT" altLang="it-IT">
              <a:solidFill>
                <a:schemeClr val="accent1"/>
              </a:solidFill>
            </a:endParaRPr>
          </a:p>
        </p:txBody>
      </p:sp>
      <p:pic>
        <p:nvPicPr>
          <p:cNvPr id="2" name="Immagine 1">
            <a:extLst>
              <a:ext uri="{FF2B5EF4-FFF2-40B4-BE49-F238E27FC236}">
                <a16:creationId xmlns:a16="http://schemas.microsoft.com/office/drawing/2014/main" id="{D9ABCAAD-7F78-3A6E-3E8D-94855E691EDB}"/>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1542FA9D-C350-11AD-992E-A24AF2BC1CF9}"/>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EE1EBA2D-83B4-1CE9-329D-206788515212}"/>
              </a:ext>
            </a:extLst>
          </p:cNvPr>
          <p:cNvSpPr>
            <a:spLocks noGrp="1"/>
          </p:cNvSpPr>
          <p:nvPr>
            <p:ph type="ftr" sz="quarter" idx="11"/>
          </p:nvPr>
        </p:nvSpPr>
        <p:spPr/>
        <p:txBody>
          <a:bodyPr/>
          <a:lstStyle/>
          <a:p>
            <a:endParaRPr lang="it-IT"/>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5A536993-EE77-6295-0FD5-DB03325461C1}"/>
              </a:ext>
            </a:extLst>
          </p:cNvPr>
          <p:cNvSpPr>
            <a:spLocks noGrp="1"/>
          </p:cNvSpPr>
          <p:nvPr>
            <p:ph type="ctrTitle"/>
          </p:nvPr>
        </p:nvSpPr>
        <p:spPr>
          <a:xfrm>
            <a:off x="2928401" y="1380069"/>
            <a:ext cx="8574622" cy="1104340"/>
          </a:xfrm>
        </p:spPr>
        <p:txBody>
          <a:bodyPr/>
          <a:lstStyle/>
          <a:p>
            <a:endParaRPr lang="it-IT" dirty="0"/>
          </a:p>
        </p:txBody>
      </p:sp>
      <p:sp>
        <p:nvSpPr>
          <p:cNvPr id="27651" name="Segnaposto contenuto 2">
            <a:extLst>
              <a:ext uri="{FF2B5EF4-FFF2-40B4-BE49-F238E27FC236}">
                <a16:creationId xmlns:a16="http://schemas.microsoft.com/office/drawing/2014/main" id="{1FD9130C-E93B-9A9B-51CA-46F0AA427623}"/>
              </a:ext>
            </a:extLst>
          </p:cNvPr>
          <p:cNvSpPr>
            <a:spLocks noGrp="1" noChangeArrowheads="1"/>
          </p:cNvSpPr>
          <p:nvPr>
            <p:ph type="subTitle" idx="1"/>
          </p:nvPr>
        </p:nvSpPr>
        <p:spPr>
          <a:xfrm>
            <a:off x="2467155" y="2622430"/>
            <a:ext cx="9035867" cy="2762371"/>
          </a:xfrm>
        </p:spPr>
        <p:txBody>
          <a:bodyPr>
            <a:normAutofit/>
          </a:bodyPr>
          <a:lstStyle/>
          <a:p>
            <a:pPr algn="just" eaLnBrk="1" hangingPunct="1"/>
            <a:r>
              <a:rPr lang="it-IT" altLang="it-IT" dirty="0"/>
              <a:t>Sul punto, è opportuno, preliminarmente, precisare che la funzione del RUP, anche sotto la vigenza del precedente codice di contratti (d.lgs. n. 50 del 2016), era quella di curare il corretto svolgimento delle procedure (art. 31), restando invece esclusivamente in capo alla Commissione di gara la valutazione delle offerte se l’affidamento avveniva secondo il criterio dell’offerta economicamente più vantaggiosa (art. 77).</a:t>
            </a:r>
          </a:p>
        </p:txBody>
      </p:sp>
      <p:sp>
        <p:nvSpPr>
          <p:cNvPr id="27652" name="Segnaposto numero diapositiva 3">
            <a:extLst>
              <a:ext uri="{FF2B5EF4-FFF2-40B4-BE49-F238E27FC236}">
                <a16:creationId xmlns:a16="http://schemas.microsoft.com/office/drawing/2014/main" id="{8FA4C88C-04DB-B8FD-14FD-E3EBF0BDCAF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D634BA57-C48D-4A50-9A89-E4A4E9B0E26E}" type="slidenum">
              <a:rPr lang="it-IT" altLang="it-IT" smtClean="0">
                <a:solidFill>
                  <a:schemeClr val="accent1"/>
                </a:solidFill>
              </a:rPr>
              <a:pPr fontAlgn="base">
                <a:spcBef>
                  <a:spcPct val="0"/>
                </a:spcBef>
                <a:spcAft>
                  <a:spcPct val="0"/>
                </a:spcAft>
                <a:buClrTx/>
                <a:buSzTx/>
                <a:buFontTx/>
                <a:buNone/>
              </a:pPr>
              <a:t>43</a:t>
            </a:fld>
            <a:endParaRPr lang="it-IT" altLang="it-IT">
              <a:solidFill>
                <a:schemeClr val="accent1"/>
              </a:solidFill>
            </a:endParaRPr>
          </a:p>
        </p:txBody>
      </p:sp>
      <p:pic>
        <p:nvPicPr>
          <p:cNvPr id="2" name="Immagine 1">
            <a:extLst>
              <a:ext uri="{FF2B5EF4-FFF2-40B4-BE49-F238E27FC236}">
                <a16:creationId xmlns:a16="http://schemas.microsoft.com/office/drawing/2014/main" id="{C2242B3E-E8E0-73F1-8E8A-78D68AA38B28}"/>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64D92D9F-666A-F058-F1C8-F4F16C2A77C5}"/>
              </a:ext>
            </a:extLst>
          </p:cNvPr>
          <p:cNvPicPr>
            <a:picLocks noChangeAspect="1"/>
          </p:cNvPicPr>
          <p:nvPr/>
        </p:nvPicPr>
        <p:blipFill>
          <a:blip r:embed="rId3"/>
          <a:stretch>
            <a:fillRect/>
          </a:stretch>
        </p:blipFill>
        <p:spPr>
          <a:xfrm>
            <a:off x="0" y="5741105"/>
            <a:ext cx="1689744" cy="1116895"/>
          </a:xfrm>
          <a:prstGeom prst="rect">
            <a:avLst/>
          </a:prstGeom>
        </p:spPr>
      </p:pic>
      <p:sp>
        <p:nvSpPr>
          <p:cNvPr id="5" name="Segnaposto piè di pagina 4">
            <a:extLst>
              <a:ext uri="{FF2B5EF4-FFF2-40B4-BE49-F238E27FC236}">
                <a16:creationId xmlns:a16="http://schemas.microsoft.com/office/drawing/2014/main" id="{EDC4D632-21B0-8968-755D-5320E96891CF}"/>
              </a:ext>
            </a:extLst>
          </p:cNvPr>
          <p:cNvSpPr>
            <a:spLocks noGrp="1"/>
          </p:cNvSpPr>
          <p:nvPr>
            <p:ph type="ftr" sz="quarter" idx="11"/>
          </p:nvPr>
        </p:nvSpPr>
        <p:spPr/>
        <p:txBody>
          <a:bodyPr/>
          <a:lstStyle/>
          <a:p>
            <a:endParaRPr lang="it-IT"/>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3E224E7C-975F-97C7-08C3-0DC8C6D8E855}"/>
              </a:ext>
            </a:extLst>
          </p:cNvPr>
          <p:cNvSpPr>
            <a:spLocks noGrp="1"/>
          </p:cNvSpPr>
          <p:nvPr>
            <p:ph type="ctrTitle"/>
          </p:nvPr>
        </p:nvSpPr>
        <p:spPr>
          <a:xfrm>
            <a:off x="2928401" y="1380068"/>
            <a:ext cx="8574622" cy="845547"/>
          </a:xfrm>
        </p:spPr>
        <p:txBody>
          <a:bodyPr>
            <a:normAutofit fontScale="90000"/>
          </a:bodyPr>
          <a:lstStyle/>
          <a:p>
            <a:endParaRPr lang="it-IT" dirty="0"/>
          </a:p>
        </p:txBody>
      </p:sp>
      <p:sp>
        <p:nvSpPr>
          <p:cNvPr id="28675" name="Segnaposto contenuto 2">
            <a:extLst>
              <a:ext uri="{FF2B5EF4-FFF2-40B4-BE49-F238E27FC236}">
                <a16:creationId xmlns:a16="http://schemas.microsoft.com/office/drawing/2014/main" id="{9D11050F-F421-5307-1247-EF023ABEAE00}"/>
              </a:ext>
            </a:extLst>
          </p:cNvPr>
          <p:cNvSpPr>
            <a:spLocks noGrp="1" noChangeArrowheads="1"/>
          </p:cNvSpPr>
          <p:nvPr>
            <p:ph type="subTitle" idx="1"/>
          </p:nvPr>
        </p:nvSpPr>
        <p:spPr>
          <a:xfrm>
            <a:off x="2458529" y="2286000"/>
            <a:ext cx="9044494" cy="3098801"/>
          </a:xfrm>
        </p:spPr>
        <p:txBody>
          <a:bodyPr>
            <a:normAutofit/>
          </a:bodyPr>
          <a:lstStyle/>
          <a:p>
            <a:pPr algn="just" eaLnBrk="1" hangingPunct="1"/>
            <a:r>
              <a:rPr lang="it-IT" altLang="it-IT" dirty="0"/>
              <a:t>Il RUP, nell'ambito delle sue funzioni, può dunque esercitare il potere di verifica della documentazione amministrativa e, quando necessario, adottare provvedimenti di esclusione; la commissione giudicatrice, invece, è competente a valutare le offerte tecniche e assegnare i relativi punteggi</a:t>
            </a:r>
          </a:p>
        </p:txBody>
      </p:sp>
      <p:sp>
        <p:nvSpPr>
          <p:cNvPr id="28676" name="Segnaposto numero diapositiva 3">
            <a:extLst>
              <a:ext uri="{FF2B5EF4-FFF2-40B4-BE49-F238E27FC236}">
                <a16:creationId xmlns:a16="http://schemas.microsoft.com/office/drawing/2014/main" id="{1B9825D8-7507-FC42-5D49-539F2CA4CF8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30C62D35-B67C-41CF-8474-F4B5D3D5D240}" type="slidenum">
              <a:rPr lang="it-IT" altLang="it-IT" smtClean="0">
                <a:solidFill>
                  <a:schemeClr val="accent1"/>
                </a:solidFill>
              </a:rPr>
              <a:pPr fontAlgn="base">
                <a:spcBef>
                  <a:spcPct val="0"/>
                </a:spcBef>
                <a:spcAft>
                  <a:spcPct val="0"/>
                </a:spcAft>
                <a:buClrTx/>
                <a:buSzTx/>
                <a:buFontTx/>
                <a:buNone/>
              </a:pPr>
              <a:t>44</a:t>
            </a:fld>
            <a:endParaRPr lang="it-IT" altLang="it-IT">
              <a:solidFill>
                <a:schemeClr val="accent1"/>
              </a:solidFill>
            </a:endParaRPr>
          </a:p>
        </p:txBody>
      </p:sp>
      <p:pic>
        <p:nvPicPr>
          <p:cNvPr id="2" name="Immagine 1">
            <a:extLst>
              <a:ext uri="{FF2B5EF4-FFF2-40B4-BE49-F238E27FC236}">
                <a16:creationId xmlns:a16="http://schemas.microsoft.com/office/drawing/2014/main" id="{E4A9E3B3-5B33-C982-EABC-04A4BA45724C}"/>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4" name="Immagine 3">
            <a:extLst>
              <a:ext uri="{FF2B5EF4-FFF2-40B4-BE49-F238E27FC236}">
                <a16:creationId xmlns:a16="http://schemas.microsoft.com/office/drawing/2014/main" id="{C2948D93-76F6-780F-CB27-9B992C807555}"/>
              </a:ext>
            </a:extLst>
          </p:cNvPr>
          <p:cNvPicPr>
            <a:picLocks noChangeAspect="1"/>
          </p:cNvPicPr>
          <p:nvPr/>
        </p:nvPicPr>
        <p:blipFill>
          <a:blip r:embed="rId3"/>
          <a:stretch>
            <a:fillRect/>
          </a:stretch>
        </p:blipFill>
        <p:spPr>
          <a:xfrm>
            <a:off x="0" y="5741105"/>
            <a:ext cx="1689744" cy="1116895"/>
          </a:xfrm>
          <a:prstGeom prst="rect">
            <a:avLst/>
          </a:prstGeom>
        </p:spPr>
      </p:pic>
      <p:sp>
        <p:nvSpPr>
          <p:cNvPr id="5" name="Segnaposto piè di pagina 4">
            <a:extLst>
              <a:ext uri="{FF2B5EF4-FFF2-40B4-BE49-F238E27FC236}">
                <a16:creationId xmlns:a16="http://schemas.microsoft.com/office/drawing/2014/main" id="{525BA4B2-D219-EBBA-67E4-765CCDD3E97B}"/>
              </a:ext>
            </a:extLst>
          </p:cNvPr>
          <p:cNvSpPr>
            <a:spLocks noGrp="1"/>
          </p:cNvSpPr>
          <p:nvPr>
            <p:ph type="ftr" sz="quarter" idx="11"/>
          </p:nvPr>
        </p:nvSpPr>
        <p:spPr/>
        <p:txBody>
          <a:bodyPr/>
          <a:lstStyle/>
          <a:p>
            <a:endParaRPr lang="it-IT"/>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8414571B-3629-35EE-E9E8-05250BFDF5D8}"/>
              </a:ext>
            </a:extLst>
          </p:cNvPr>
          <p:cNvSpPr>
            <a:spLocks noGrp="1"/>
          </p:cNvSpPr>
          <p:nvPr>
            <p:ph type="ctrTitle"/>
          </p:nvPr>
        </p:nvSpPr>
        <p:spPr>
          <a:xfrm>
            <a:off x="2928401" y="1380069"/>
            <a:ext cx="8574622" cy="655766"/>
          </a:xfrm>
        </p:spPr>
        <p:txBody>
          <a:bodyPr>
            <a:normAutofit fontScale="90000"/>
          </a:bodyPr>
          <a:lstStyle/>
          <a:p>
            <a:endParaRPr lang="it-IT" dirty="0"/>
          </a:p>
        </p:txBody>
      </p:sp>
      <p:sp>
        <p:nvSpPr>
          <p:cNvPr id="29699" name="Segnaposto contenuto 2">
            <a:extLst>
              <a:ext uri="{FF2B5EF4-FFF2-40B4-BE49-F238E27FC236}">
                <a16:creationId xmlns:a16="http://schemas.microsoft.com/office/drawing/2014/main" id="{CC568260-95FE-868A-2374-BA20FC951616}"/>
              </a:ext>
            </a:extLst>
          </p:cNvPr>
          <p:cNvSpPr>
            <a:spLocks noGrp="1" noChangeArrowheads="1"/>
          </p:cNvSpPr>
          <p:nvPr>
            <p:ph type="subTitle" idx="1"/>
          </p:nvPr>
        </p:nvSpPr>
        <p:spPr>
          <a:xfrm>
            <a:off x="2700069" y="2415396"/>
            <a:ext cx="8802954" cy="2969405"/>
          </a:xfrm>
        </p:spPr>
        <p:txBody>
          <a:bodyPr>
            <a:normAutofit/>
          </a:bodyPr>
          <a:lstStyle/>
          <a:p>
            <a:pPr algn="just" eaLnBrk="1" hangingPunct="1"/>
            <a:r>
              <a:rPr lang="it-IT" altLang="it-IT" dirty="0"/>
              <a:t>Nel caso in esame, il RUP avrebbe quindi potuto svolgere un’azione di impulso rispetto agli organi della procedura di gara, anche in funzione istruttoria e di supporto alla Commissione giudicatrice, ma dagli atti del giudizio, così come rilevato dal Tar, emerge invece che il RUP non solo ha inviato alla Commissione un facsimile di bozza di verbale con una possibile articolazione della motivazione, ma si è espresso con giudizi in ordine all’attribuzione di punteggi e all’adeguatezza delle offerte, invitando la Commissione a procedere alle conseguenti modifiche.</a:t>
            </a:r>
          </a:p>
        </p:txBody>
      </p:sp>
      <p:sp>
        <p:nvSpPr>
          <p:cNvPr id="29700" name="Segnaposto numero diapositiva 3">
            <a:extLst>
              <a:ext uri="{FF2B5EF4-FFF2-40B4-BE49-F238E27FC236}">
                <a16:creationId xmlns:a16="http://schemas.microsoft.com/office/drawing/2014/main" id="{B328635F-B63D-C5BF-0899-8748FCB513B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fld id="{7C06EA2E-D41D-4641-BA68-2142213938DF}" type="slidenum">
              <a:rPr lang="it-IT" altLang="it-IT" smtClean="0">
                <a:solidFill>
                  <a:schemeClr val="accent1"/>
                </a:solidFill>
              </a:rPr>
              <a:pPr fontAlgn="base">
                <a:spcBef>
                  <a:spcPct val="0"/>
                </a:spcBef>
                <a:spcAft>
                  <a:spcPct val="0"/>
                </a:spcAft>
                <a:buClrTx/>
                <a:buSzTx/>
                <a:buFontTx/>
                <a:buNone/>
              </a:pPr>
              <a:t>45</a:t>
            </a:fld>
            <a:endParaRPr lang="it-IT" altLang="it-IT">
              <a:solidFill>
                <a:schemeClr val="accent1"/>
              </a:solidFill>
            </a:endParaRPr>
          </a:p>
        </p:txBody>
      </p:sp>
      <p:pic>
        <p:nvPicPr>
          <p:cNvPr id="2" name="Immagine 1">
            <a:extLst>
              <a:ext uri="{FF2B5EF4-FFF2-40B4-BE49-F238E27FC236}">
                <a16:creationId xmlns:a16="http://schemas.microsoft.com/office/drawing/2014/main" id="{A5D4BAF4-F93A-D4D6-82F8-24D0BA063D51}"/>
              </a:ext>
            </a:extLst>
          </p:cNvPr>
          <p:cNvPicPr>
            <a:picLocks noChangeAspect="1"/>
          </p:cNvPicPr>
          <p:nvPr/>
        </p:nvPicPr>
        <p:blipFill>
          <a:blip r:embed="rId2"/>
          <a:stretch>
            <a:fillRect/>
          </a:stretch>
        </p:blipFill>
        <p:spPr>
          <a:xfrm>
            <a:off x="0" y="5741105"/>
            <a:ext cx="1689744" cy="1116895"/>
          </a:xfrm>
          <a:prstGeom prst="rect">
            <a:avLst/>
          </a:prstGeom>
        </p:spPr>
      </p:pic>
      <p:sp>
        <p:nvSpPr>
          <p:cNvPr id="4" name="Segnaposto piè di pagina 3">
            <a:extLst>
              <a:ext uri="{FF2B5EF4-FFF2-40B4-BE49-F238E27FC236}">
                <a16:creationId xmlns:a16="http://schemas.microsoft.com/office/drawing/2014/main" id="{1C4DA8E0-E3B9-848B-2C14-4E56B6640CD3}"/>
              </a:ext>
            </a:extLst>
          </p:cNvPr>
          <p:cNvSpPr>
            <a:spLocks noGrp="1"/>
          </p:cNvSpPr>
          <p:nvPr>
            <p:ph type="ftr" sz="quarter" idx="11"/>
          </p:nvPr>
        </p:nvSpPr>
        <p:spPr/>
        <p:txBody>
          <a:bodyPr/>
          <a:lstStyle/>
          <a:p>
            <a:endParaRPr lang="it-IT"/>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a:extLst>
              <a:ext uri="{FF2B5EF4-FFF2-40B4-BE49-F238E27FC236}">
                <a16:creationId xmlns:a16="http://schemas.microsoft.com/office/drawing/2014/main" id="{A7D257A9-89EB-FAA5-B88E-DAB5F7C78BDD}"/>
              </a:ext>
            </a:extLst>
          </p:cNvPr>
          <p:cNvSpPr>
            <a:spLocks noGrp="1" noChangeArrowheads="1"/>
          </p:cNvSpPr>
          <p:nvPr>
            <p:ph type="ctrTitle"/>
          </p:nvPr>
        </p:nvSpPr>
        <p:spPr/>
        <p:txBody>
          <a:bodyPr>
            <a:normAutofit fontScale="90000"/>
          </a:bodyPr>
          <a:lstStyle/>
          <a:p>
            <a:r>
              <a:rPr lang="it-IT" altLang="it-IT"/>
              <a:t>TAR PUGLIA - LECCE SEZ. II - sentenza 9 novembre 2023, n. 1250 </a:t>
            </a:r>
          </a:p>
        </p:txBody>
      </p:sp>
      <p:sp>
        <p:nvSpPr>
          <p:cNvPr id="30723" name="Segnaposto contenuto 2">
            <a:extLst>
              <a:ext uri="{FF2B5EF4-FFF2-40B4-BE49-F238E27FC236}">
                <a16:creationId xmlns:a16="http://schemas.microsoft.com/office/drawing/2014/main" id="{6F99424E-3252-9004-948B-95E3362B991F}"/>
              </a:ext>
            </a:extLst>
          </p:cNvPr>
          <p:cNvSpPr>
            <a:spLocks noGrp="1" noChangeArrowheads="1"/>
          </p:cNvSpPr>
          <p:nvPr>
            <p:ph type="subTitle" idx="1"/>
          </p:nvPr>
        </p:nvSpPr>
        <p:spPr/>
        <p:txBody>
          <a:bodyPr>
            <a:normAutofit fontScale="47500" lnSpcReduction="20000"/>
          </a:bodyPr>
          <a:lstStyle/>
          <a:p>
            <a:pPr algn="just"/>
            <a:r>
              <a:rPr lang="it-IT" altLang="it-IT"/>
              <a:t>In materia di contratti pubblici, l’ipotesi del conflitto di interessi, idonea a determinare la illegittimità degli atti di gara, non può essere predicata in astratto, ma deve essere accertata e/o dimostrata in concreto, sulla base di prove specifiche; pertanto, se è vero che la frequentazione abituale con una parte, costituisce ipotesi di conflitto di interessi e che la stessa è atta ad inficiare la legittimità dell’azione amministrativa posta in essere dal funzionario che versa nella ridetta condizione, è altresì vero che non possono essere ritenuti illegittimi gli atti di una gara di appalto, nel caso in cui, dalla disamina dei fatti e degli atti riportati nelle tavole processuali, non possa ritenersi provata, da parte ricorrente, la predetta circostanza della frequentazione abituale, non essendo sufficiente, al riguardo, il fatto dell’acquisto in comune di un cespite tra il figlio del RUP (ancorché con danaro fatto oggetto di donazione paterna) e l’amministratore unico della società ricorrente, né la successiva attività di gestione e ristrutturazione dello stesso.</a:t>
            </a:r>
          </a:p>
          <a:p>
            <a:endParaRPr lang="it-IT" altLang="it-IT"/>
          </a:p>
        </p:txBody>
      </p:sp>
      <p:sp>
        <p:nvSpPr>
          <p:cNvPr id="4" name="Segnaposto numero diapositiva 3">
            <a:extLst>
              <a:ext uri="{FF2B5EF4-FFF2-40B4-BE49-F238E27FC236}">
                <a16:creationId xmlns:a16="http://schemas.microsoft.com/office/drawing/2014/main" id="{0B7EDE21-C25E-7202-072F-0ADAE87367D2}"/>
              </a:ext>
            </a:extLst>
          </p:cNvPr>
          <p:cNvSpPr>
            <a:spLocks noGrp="1"/>
          </p:cNvSpPr>
          <p:nvPr>
            <p:ph type="sldNum" sz="quarter" idx="12"/>
          </p:nvPr>
        </p:nvSpPr>
        <p:spPr/>
        <p:txBody>
          <a:bodyPr/>
          <a:lstStyle/>
          <a:p>
            <a:pPr>
              <a:defRPr/>
            </a:pPr>
            <a:fld id="{506FF3C1-2806-4009-8A0D-546582126CBF}" type="slidenum">
              <a:rPr lang="it-IT" smtClean="0"/>
              <a:pPr>
                <a:defRPr/>
              </a:pPr>
              <a:t>46</a:t>
            </a:fld>
            <a:endParaRPr lang="it-IT"/>
          </a:p>
        </p:txBody>
      </p:sp>
      <p:pic>
        <p:nvPicPr>
          <p:cNvPr id="2" name="Immagine 1">
            <a:extLst>
              <a:ext uri="{FF2B5EF4-FFF2-40B4-BE49-F238E27FC236}">
                <a16:creationId xmlns:a16="http://schemas.microsoft.com/office/drawing/2014/main" id="{8A179767-AD8C-8949-580E-1C551AD93997}"/>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3" name="Immagine 2">
            <a:extLst>
              <a:ext uri="{FF2B5EF4-FFF2-40B4-BE49-F238E27FC236}">
                <a16:creationId xmlns:a16="http://schemas.microsoft.com/office/drawing/2014/main" id="{CA594809-6426-A25C-7325-E6413A8E4ACB}"/>
              </a:ext>
            </a:extLst>
          </p:cNvPr>
          <p:cNvPicPr>
            <a:picLocks noChangeAspect="1"/>
          </p:cNvPicPr>
          <p:nvPr/>
        </p:nvPicPr>
        <p:blipFill>
          <a:blip r:embed="rId3"/>
          <a:stretch>
            <a:fillRect/>
          </a:stretch>
        </p:blipFill>
        <p:spPr>
          <a:xfrm>
            <a:off x="0" y="5741105"/>
            <a:ext cx="1689744" cy="1116895"/>
          </a:xfrm>
          <a:prstGeom prst="rect">
            <a:avLst/>
          </a:prstGeom>
        </p:spPr>
      </p:pic>
      <p:sp>
        <p:nvSpPr>
          <p:cNvPr id="5" name="Segnaposto piè di pagina 4">
            <a:extLst>
              <a:ext uri="{FF2B5EF4-FFF2-40B4-BE49-F238E27FC236}">
                <a16:creationId xmlns:a16="http://schemas.microsoft.com/office/drawing/2014/main" id="{BE55206A-6867-1517-67CF-EF02857D2D54}"/>
              </a:ext>
            </a:extLst>
          </p:cNvPr>
          <p:cNvSpPr>
            <a:spLocks noGrp="1"/>
          </p:cNvSpPr>
          <p:nvPr>
            <p:ph type="ftr" sz="quarter" idx="11"/>
          </p:nvPr>
        </p:nvSpPr>
        <p:spPr/>
        <p:txBody>
          <a:bodyPr/>
          <a:lstStyle/>
          <a:p>
            <a:endParaRPr 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23C406F-0996-FBAC-72EB-04552D35894D}"/>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008B1938-A6F7-FBB5-868A-B5DD3D56A841}"/>
              </a:ext>
            </a:extLst>
          </p:cNvPr>
          <p:cNvSpPr>
            <a:spLocks noGrp="1"/>
          </p:cNvSpPr>
          <p:nvPr>
            <p:ph type="subTitle" idx="1"/>
          </p:nvPr>
        </p:nvSpPr>
        <p:spPr/>
        <p:txBody>
          <a:bodyPr/>
          <a:lstStyle/>
          <a:p>
            <a:pPr algn="just">
              <a:defRPr/>
            </a:pPr>
            <a:r>
              <a:rPr lang="it-IT" altLang="it-IT" dirty="0">
                <a:solidFill>
                  <a:prstClr val="black"/>
                </a:solidFill>
              </a:rPr>
              <a:t>lo stesso fatto può generare, poi, una responsabilità penale, civile e amministrativa.</a:t>
            </a:r>
          </a:p>
          <a:p>
            <a:pPr>
              <a:defRPr/>
            </a:pPr>
            <a:endParaRPr lang="it-IT" dirty="0"/>
          </a:p>
        </p:txBody>
      </p:sp>
      <p:pic>
        <p:nvPicPr>
          <p:cNvPr id="2" name="Immagine 1">
            <a:extLst>
              <a:ext uri="{FF2B5EF4-FFF2-40B4-BE49-F238E27FC236}">
                <a16:creationId xmlns:a16="http://schemas.microsoft.com/office/drawing/2014/main" id="{CE5E5453-A427-F428-7537-C0ED97A6DF5D}"/>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7B101180-2A50-4935-E270-CDC1148C13E6}"/>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B08FC13E-D2B0-C414-4F9D-7689D130964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4031351-35D6-0270-8C56-1ADEE6E1829A}"/>
              </a:ext>
            </a:extLst>
          </p:cNvPr>
          <p:cNvSpPr>
            <a:spLocks noGrp="1"/>
          </p:cNvSpPr>
          <p:nvPr>
            <p:ph type="sldNum" sz="quarter" idx="12"/>
          </p:nvPr>
        </p:nvSpPr>
        <p:spPr/>
        <p:txBody>
          <a:bodyPr/>
          <a:lstStyle/>
          <a:p>
            <a:fld id="{7EE8AB2A-538D-491B-B897-17682CA798B1}" type="slidenum">
              <a:rPr lang="it-IT" smtClean="0"/>
              <a:t>5</a:t>
            </a:fld>
            <a:endParaRPr lang="it-I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A7309B5-8899-5DC7-66D7-964D2CFCD097}"/>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61347993-1995-C9CF-B582-90643898FB1A}"/>
              </a:ext>
            </a:extLst>
          </p:cNvPr>
          <p:cNvSpPr>
            <a:spLocks noGrp="1"/>
          </p:cNvSpPr>
          <p:nvPr>
            <p:ph type="subTitle" idx="1"/>
          </p:nvPr>
        </p:nvSpPr>
        <p:spPr/>
        <p:txBody>
          <a:bodyPr>
            <a:normAutofit lnSpcReduction="10000"/>
          </a:bodyPr>
          <a:lstStyle/>
          <a:p>
            <a:pPr algn="just">
              <a:defRPr/>
            </a:pPr>
            <a:r>
              <a:rPr lang="it-IT" altLang="it-IT" dirty="0">
                <a:solidFill>
                  <a:prstClr val="black"/>
                </a:solidFill>
              </a:rPr>
              <a:t>Infine vi è la responsabilità amministrativa, diretta o per rivalsa, da effettuarsi innanzi alla Corte dei conti la quale ha giurisdizione in materia di contabilità pubblica e nei casi previsti dalla legge.</a:t>
            </a:r>
          </a:p>
          <a:p>
            <a:pPr>
              <a:defRPr/>
            </a:pPr>
            <a:endParaRPr lang="it-IT" dirty="0"/>
          </a:p>
        </p:txBody>
      </p:sp>
      <p:pic>
        <p:nvPicPr>
          <p:cNvPr id="2" name="Immagine 1">
            <a:extLst>
              <a:ext uri="{FF2B5EF4-FFF2-40B4-BE49-F238E27FC236}">
                <a16:creationId xmlns:a16="http://schemas.microsoft.com/office/drawing/2014/main" id="{032D9D6B-A563-7016-7C61-962E876D617A}"/>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2D77880D-7637-B103-6A35-51DD8748D7A9}"/>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A8F5BE2A-2C17-2E91-9F07-1032C393CDD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1423579-B703-B8EE-8793-90737E58479B}"/>
              </a:ext>
            </a:extLst>
          </p:cNvPr>
          <p:cNvSpPr>
            <a:spLocks noGrp="1"/>
          </p:cNvSpPr>
          <p:nvPr>
            <p:ph type="sldNum" sz="quarter" idx="12"/>
          </p:nvPr>
        </p:nvSpPr>
        <p:spPr/>
        <p:txBody>
          <a:bodyPr/>
          <a:lstStyle/>
          <a:p>
            <a:fld id="{7EE8AB2A-538D-491B-B897-17682CA798B1}" type="slidenum">
              <a:rPr lang="it-IT" smtClean="0"/>
              <a:t>6</a:t>
            </a:fld>
            <a:endParaRPr lang="it-I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678E71DE-202D-3FEB-C005-31F669E99ADA}"/>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560814D4-60B0-3434-A902-ACA26F9A799C}"/>
              </a:ext>
            </a:extLst>
          </p:cNvPr>
          <p:cNvSpPr>
            <a:spLocks noGrp="1"/>
          </p:cNvSpPr>
          <p:nvPr>
            <p:ph type="subTitle" idx="1"/>
          </p:nvPr>
        </p:nvSpPr>
        <p:spPr/>
        <p:txBody>
          <a:bodyPr/>
          <a:lstStyle/>
          <a:p>
            <a:pPr>
              <a:defRPr/>
            </a:pPr>
            <a:r>
              <a:rPr lang="it-IT" altLang="it-IT" dirty="0">
                <a:solidFill>
                  <a:prstClr val="black"/>
                </a:solidFill>
              </a:rPr>
              <a:t>Due sono i fondamenti della responsabilità amministrativa: sostanziale e processuale</a:t>
            </a:r>
          </a:p>
          <a:p>
            <a:pPr>
              <a:defRPr/>
            </a:pPr>
            <a:endParaRPr lang="it-IT" dirty="0"/>
          </a:p>
        </p:txBody>
      </p:sp>
      <p:pic>
        <p:nvPicPr>
          <p:cNvPr id="2" name="Immagine 1">
            <a:extLst>
              <a:ext uri="{FF2B5EF4-FFF2-40B4-BE49-F238E27FC236}">
                <a16:creationId xmlns:a16="http://schemas.microsoft.com/office/drawing/2014/main" id="{9FBD3F7C-B9C0-E6CE-F377-A751DCC8D47F}"/>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9316ABE9-C288-2878-C6E0-8956DDF6B62E}"/>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5D5A439C-6D9D-F597-D3EE-AADCDC436E7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FA7EADC-02DD-06F8-307C-8DC173FDDF4D}"/>
              </a:ext>
            </a:extLst>
          </p:cNvPr>
          <p:cNvSpPr>
            <a:spLocks noGrp="1"/>
          </p:cNvSpPr>
          <p:nvPr>
            <p:ph type="sldNum" sz="quarter" idx="12"/>
          </p:nvPr>
        </p:nvSpPr>
        <p:spPr/>
        <p:txBody>
          <a:bodyPr/>
          <a:lstStyle/>
          <a:p>
            <a:fld id="{7EE8AB2A-538D-491B-B897-17682CA798B1}" type="slidenum">
              <a:rPr lang="it-IT" smtClean="0"/>
              <a:t>7</a:t>
            </a:fld>
            <a:endParaRPr 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330C3E0-0F5F-A724-9F36-1ADDFA24F1E1}"/>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21EAC9E0-6C81-699D-D4CC-CB90F18C5465}"/>
              </a:ext>
            </a:extLst>
          </p:cNvPr>
          <p:cNvSpPr>
            <a:spLocks noGrp="1"/>
          </p:cNvSpPr>
          <p:nvPr>
            <p:ph type="subTitle" idx="1"/>
          </p:nvPr>
        </p:nvSpPr>
        <p:spPr/>
        <p:txBody>
          <a:bodyPr>
            <a:normAutofit fontScale="92500"/>
          </a:bodyPr>
          <a:lstStyle/>
          <a:p>
            <a:pPr algn="just">
              <a:defRPr/>
            </a:pPr>
            <a:r>
              <a:rPr lang="it-IT" altLang="it-IT" dirty="0">
                <a:solidFill>
                  <a:prstClr val="black"/>
                </a:solidFill>
              </a:rPr>
              <a:t>Il fondamento sostanziale:</a:t>
            </a:r>
          </a:p>
          <a:p>
            <a:pPr algn="just">
              <a:defRPr/>
            </a:pPr>
            <a:r>
              <a:rPr lang="it-IT" altLang="it-IT" dirty="0">
                <a:solidFill>
                  <a:prstClr val="black"/>
                </a:solidFill>
              </a:rPr>
              <a:t>necessità del ristoro del patrimonio della amministrazione, diminuito a seguito del comportamento colpevole del dipendente</a:t>
            </a:r>
          </a:p>
          <a:p>
            <a:pPr>
              <a:defRPr/>
            </a:pPr>
            <a:endParaRPr lang="it-IT" dirty="0"/>
          </a:p>
        </p:txBody>
      </p:sp>
      <p:pic>
        <p:nvPicPr>
          <p:cNvPr id="2" name="Immagine 1">
            <a:extLst>
              <a:ext uri="{FF2B5EF4-FFF2-40B4-BE49-F238E27FC236}">
                <a16:creationId xmlns:a16="http://schemas.microsoft.com/office/drawing/2014/main" id="{0CE14234-B4B2-2B61-0F09-B442297151AD}"/>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1F9C0BFF-BC51-8DFC-9310-844777485E7B}"/>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B7824D55-FFD8-6D45-68C8-0BE261975F2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8CAD5E8-6122-BA14-3771-5EC15882221B}"/>
              </a:ext>
            </a:extLst>
          </p:cNvPr>
          <p:cNvSpPr>
            <a:spLocks noGrp="1"/>
          </p:cNvSpPr>
          <p:nvPr>
            <p:ph type="sldNum" sz="quarter" idx="12"/>
          </p:nvPr>
        </p:nvSpPr>
        <p:spPr/>
        <p:txBody>
          <a:bodyPr/>
          <a:lstStyle/>
          <a:p>
            <a:fld id="{7EE8AB2A-538D-491B-B897-17682CA798B1}" type="slidenum">
              <a:rPr lang="it-IT" smtClean="0"/>
              <a:t>8</a:t>
            </a:fld>
            <a:endParaRPr lang="it-IT"/>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F1225B3-1A7B-0291-C486-980C81F3ED15}"/>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2EF1E508-015D-9066-42DB-FD71734B5D1A}"/>
              </a:ext>
            </a:extLst>
          </p:cNvPr>
          <p:cNvSpPr>
            <a:spLocks noGrp="1"/>
          </p:cNvSpPr>
          <p:nvPr>
            <p:ph type="subTitle" idx="1"/>
          </p:nvPr>
        </p:nvSpPr>
        <p:spPr/>
        <p:txBody>
          <a:bodyPr>
            <a:normAutofit lnSpcReduction="10000"/>
          </a:bodyPr>
          <a:lstStyle/>
          <a:p>
            <a:pPr algn="just">
              <a:defRPr/>
            </a:pPr>
            <a:r>
              <a:rPr lang="it-IT" altLang="it-IT" dirty="0">
                <a:solidFill>
                  <a:prstClr val="black"/>
                </a:solidFill>
              </a:rPr>
              <a:t>Che trova la sua base nella Costituzione (103 comma 2) e nelle numerose leggi speciali che attribuiscono alla Corte dei conti la giurisdizione in tema di responsabilità del pubblico dipendente </a:t>
            </a:r>
          </a:p>
          <a:p>
            <a:pPr>
              <a:defRPr/>
            </a:pPr>
            <a:endParaRPr lang="it-IT" dirty="0"/>
          </a:p>
        </p:txBody>
      </p:sp>
      <p:pic>
        <p:nvPicPr>
          <p:cNvPr id="2" name="Immagine 1">
            <a:extLst>
              <a:ext uri="{FF2B5EF4-FFF2-40B4-BE49-F238E27FC236}">
                <a16:creationId xmlns:a16="http://schemas.microsoft.com/office/drawing/2014/main" id="{37148024-2281-ABC7-0A99-5DD573E6D43D}"/>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5" name="Immagine 4">
            <a:extLst>
              <a:ext uri="{FF2B5EF4-FFF2-40B4-BE49-F238E27FC236}">
                <a16:creationId xmlns:a16="http://schemas.microsoft.com/office/drawing/2014/main" id="{512E8327-DE67-A39E-7FAD-FD870E40B79A}"/>
              </a:ext>
            </a:extLst>
          </p:cNvPr>
          <p:cNvPicPr>
            <a:picLocks noChangeAspect="1"/>
          </p:cNvPicPr>
          <p:nvPr/>
        </p:nvPicPr>
        <p:blipFill>
          <a:blip r:embed="rId3"/>
          <a:stretch>
            <a:fillRect/>
          </a:stretch>
        </p:blipFill>
        <p:spPr>
          <a:xfrm>
            <a:off x="0" y="5741105"/>
            <a:ext cx="1689744" cy="1116895"/>
          </a:xfrm>
          <a:prstGeom prst="rect">
            <a:avLst/>
          </a:prstGeom>
        </p:spPr>
      </p:pic>
      <p:sp>
        <p:nvSpPr>
          <p:cNvPr id="6" name="Segnaposto piè di pagina 5">
            <a:extLst>
              <a:ext uri="{FF2B5EF4-FFF2-40B4-BE49-F238E27FC236}">
                <a16:creationId xmlns:a16="http://schemas.microsoft.com/office/drawing/2014/main" id="{5254E47C-5CD7-C6B8-0743-86F2DFEB749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3C9C9D8-43DA-5838-4FC1-69BACF78FA99}"/>
              </a:ext>
            </a:extLst>
          </p:cNvPr>
          <p:cNvSpPr>
            <a:spLocks noGrp="1"/>
          </p:cNvSpPr>
          <p:nvPr>
            <p:ph type="sldNum" sz="quarter" idx="12"/>
          </p:nvPr>
        </p:nvSpPr>
        <p:spPr/>
        <p:txBody>
          <a:bodyPr/>
          <a:lstStyle/>
          <a:p>
            <a:fld id="{7EE8AB2A-538D-491B-B897-17682CA798B1}" type="slidenum">
              <a:rPr lang="it-IT" smtClean="0"/>
              <a:t>9</a:t>
            </a:fld>
            <a:endParaRPr lang="it-IT"/>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ss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Parallasse">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sse">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Parallasse</Template>
  <TotalTime>190</TotalTime>
  <Words>5238</Words>
  <Application>Microsoft Office PowerPoint</Application>
  <PresentationFormat>Widescreen</PresentationFormat>
  <Paragraphs>158</Paragraphs>
  <Slides>46</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46</vt:i4>
      </vt:variant>
    </vt:vector>
  </HeadingPairs>
  <TitlesOfParts>
    <vt:vector size="55" baseType="lpstr">
      <vt:lpstr>Aptos</vt:lpstr>
      <vt:lpstr>Arial</vt:lpstr>
      <vt:lpstr>Calibri</vt:lpstr>
      <vt:lpstr>Calibri Light</vt:lpstr>
      <vt:lpstr>Corbel</vt:lpstr>
      <vt:lpstr>HelveticaNeueLT Std</vt:lpstr>
      <vt:lpstr>Wingdings 2</vt:lpstr>
      <vt:lpstr>Wingdings 3</vt:lpstr>
      <vt:lpstr>Parallasse</vt:lpstr>
      <vt:lpstr>Presentazione standard di PowerPoint</vt:lpstr>
      <vt:lpstr>Le responsabilità dei pubblici dipendenti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modifica della responsabilità</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GARE PUBBLICHE E INGERENZE DEL RUP</vt:lpstr>
      <vt:lpstr>Art. 15. (Responsabile unico del progetto (RUP)) </vt:lpstr>
      <vt:lpstr>Presentazione standard di PowerPoint</vt:lpstr>
      <vt:lpstr>Presentazione standard di PowerPoint</vt:lpstr>
      <vt:lpstr>Art.  7. allegato Compiti specifici del RUP per la fase dell'affidamento. </vt:lpstr>
      <vt:lpstr>Presentazione standard di PowerPoint</vt:lpstr>
      <vt:lpstr>Art. 30 del vecchio codice dei contratti</vt:lpstr>
      <vt:lpstr>Presentazione standard di PowerPoint</vt:lpstr>
      <vt:lpstr>Presentazione standard di PowerPoint</vt:lpstr>
      <vt:lpstr>Nuovo codice, art. 119</vt:lpstr>
      <vt:lpstr>Art. 11</vt:lpstr>
      <vt:lpstr>Sentenza 116 del 2018, Veneto</vt:lpstr>
      <vt:lpstr>Presentazione standard di PowerPoint</vt:lpstr>
      <vt:lpstr>Presentazione standard di PowerPoint</vt:lpstr>
      <vt:lpstr>Art. 16. (Conflitto di interessi) </vt:lpstr>
      <vt:lpstr>Estraneita’</vt:lpstr>
      <vt:lpstr>CDS 1634 del 2026</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TAR PUGLIA - LECCE SEZ. II - sentenza 9 novembre 2023, n. 1250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operatore</dc:creator>
  <cp:lastModifiedBy>Catalano Marco</cp:lastModifiedBy>
  <cp:revision>13</cp:revision>
  <dcterms:created xsi:type="dcterms:W3CDTF">2019-09-20T07:50:34Z</dcterms:created>
  <dcterms:modified xsi:type="dcterms:W3CDTF">2026-06-29T16:11:00Z</dcterms:modified>
</cp:coreProperties>
</file>