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75" r:id="rId3"/>
    <p:sldId id="278" r:id="rId4"/>
    <p:sldId id="279" r:id="rId5"/>
    <p:sldId id="280" r:id="rId6"/>
    <p:sldId id="281"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82" r:id="rId23"/>
    <p:sldId id="283" r:id="rId24"/>
    <p:sldId id="284" r:id="rId25"/>
    <p:sldId id="285" r:id="rId26"/>
    <p:sldId id="286" r:id="rId2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57FEA1-8B67-41DE-9412-A097D3219AA5}" v="25" dt="2025-06-17T14:08:10.3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34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alano Marco" userId="91b57f96-32c2-4d5e-8986-a6574697bb07" providerId="ADAL" clId="{1A57FEA1-8B67-41DE-9412-A097D3219AA5}"/>
    <pc:docChg chg="undo redo custSel addSld delSld modSld">
      <pc:chgData name="Catalano Marco" userId="91b57f96-32c2-4d5e-8986-a6574697bb07" providerId="ADAL" clId="{1A57FEA1-8B67-41DE-9412-A097D3219AA5}" dt="2025-06-17T14:08:10.397" v="482" actId="478"/>
      <pc:docMkLst>
        <pc:docMk/>
      </pc:docMkLst>
      <pc:sldChg chg="delSp modSp add mod">
        <pc:chgData name="Catalano Marco" userId="91b57f96-32c2-4d5e-8986-a6574697bb07" providerId="ADAL" clId="{1A57FEA1-8B67-41DE-9412-A097D3219AA5}" dt="2025-06-17T14:07:28.778" v="468" actId="478"/>
        <pc:sldMkLst>
          <pc:docMk/>
          <pc:sldMk cId="0" sldId="257"/>
        </pc:sldMkLst>
        <pc:spChg chg="mod">
          <ac:chgData name="Catalano Marco" userId="91b57f96-32c2-4d5e-8986-a6574697bb07" providerId="ADAL" clId="{1A57FEA1-8B67-41DE-9412-A097D3219AA5}" dt="2025-06-09T06:50:42.796" v="305" actId="20577"/>
          <ac:spMkLst>
            <pc:docMk/>
            <pc:sldMk cId="0" sldId="257"/>
            <ac:spMk id="6147" creationId="{2DEF7A91-D479-3F1D-566F-5C6DB095CA4B}"/>
          </ac:spMkLst>
        </pc:spChg>
        <pc:picChg chg="del">
          <ac:chgData name="Catalano Marco" userId="91b57f96-32c2-4d5e-8986-a6574697bb07" providerId="ADAL" clId="{1A57FEA1-8B67-41DE-9412-A097D3219AA5}" dt="2025-06-17T14:07:28.778" v="468" actId="478"/>
          <ac:picMkLst>
            <pc:docMk/>
            <pc:sldMk cId="0" sldId="257"/>
            <ac:picMk id="6148" creationId="{CEB12914-DA26-6E3B-01E0-A26E0D62CC03}"/>
          </ac:picMkLst>
        </pc:picChg>
      </pc:sldChg>
      <pc:sldChg chg="delSp add">
        <pc:chgData name="Catalano Marco" userId="91b57f96-32c2-4d5e-8986-a6574697bb07" providerId="ADAL" clId="{1A57FEA1-8B67-41DE-9412-A097D3219AA5}" dt="2025-06-17T14:07:30.982" v="469" actId="478"/>
        <pc:sldMkLst>
          <pc:docMk/>
          <pc:sldMk cId="0" sldId="258"/>
        </pc:sldMkLst>
        <pc:picChg chg="del">
          <ac:chgData name="Catalano Marco" userId="91b57f96-32c2-4d5e-8986-a6574697bb07" providerId="ADAL" clId="{1A57FEA1-8B67-41DE-9412-A097D3219AA5}" dt="2025-06-17T14:07:30.982" v="469" actId="478"/>
          <ac:picMkLst>
            <pc:docMk/>
            <pc:sldMk cId="0" sldId="258"/>
            <ac:picMk id="7172" creationId="{35E88E15-9EE4-1292-077B-C8248EA79AF1}"/>
          </ac:picMkLst>
        </pc:picChg>
      </pc:sldChg>
      <pc:sldChg chg="delSp add">
        <pc:chgData name="Catalano Marco" userId="91b57f96-32c2-4d5e-8986-a6574697bb07" providerId="ADAL" clId="{1A57FEA1-8B67-41DE-9412-A097D3219AA5}" dt="2025-06-17T14:07:33.777" v="470" actId="478"/>
        <pc:sldMkLst>
          <pc:docMk/>
          <pc:sldMk cId="0" sldId="259"/>
        </pc:sldMkLst>
        <pc:picChg chg="del">
          <ac:chgData name="Catalano Marco" userId="91b57f96-32c2-4d5e-8986-a6574697bb07" providerId="ADAL" clId="{1A57FEA1-8B67-41DE-9412-A097D3219AA5}" dt="2025-06-17T14:07:33.777" v="470" actId="478"/>
          <ac:picMkLst>
            <pc:docMk/>
            <pc:sldMk cId="0" sldId="259"/>
            <ac:picMk id="8196" creationId="{6ABCCF84-EE94-47C7-0821-54B8AD2BE7E0}"/>
          </ac:picMkLst>
        </pc:picChg>
      </pc:sldChg>
      <pc:sldChg chg="delSp modSp add mod">
        <pc:chgData name="Catalano Marco" userId="91b57f96-32c2-4d5e-8986-a6574697bb07" providerId="ADAL" clId="{1A57FEA1-8B67-41DE-9412-A097D3219AA5}" dt="2025-06-17T14:07:36.253" v="471" actId="478"/>
        <pc:sldMkLst>
          <pc:docMk/>
          <pc:sldMk cId="0" sldId="260"/>
        </pc:sldMkLst>
        <pc:spChg chg="mod">
          <ac:chgData name="Catalano Marco" userId="91b57f96-32c2-4d5e-8986-a6574697bb07" providerId="ADAL" clId="{1A57FEA1-8B67-41DE-9412-A097D3219AA5}" dt="2025-06-13T14:05:56.775" v="426" actId="27636"/>
          <ac:spMkLst>
            <pc:docMk/>
            <pc:sldMk cId="0" sldId="260"/>
            <ac:spMk id="3" creationId="{A1F1AEB0-49C1-25FC-D55B-EBDD4D7C8D3C}"/>
          </ac:spMkLst>
        </pc:spChg>
        <pc:picChg chg="del">
          <ac:chgData name="Catalano Marco" userId="91b57f96-32c2-4d5e-8986-a6574697bb07" providerId="ADAL" clId="{1A57FEA1-8B67-41DE-9412-A097D3219AA5}" dt="2025-06-17T14:07:36.253" v="471" actId="478"/>
          <ac:picMkLst>
            <pc:docMk/>
            <pc:sldMk cId="0" sldId="260"/>
            <ac:picMk id="9220" creationId="{8DB9C1C8-D0FD-194D-0896-8935D003E130}"/>
          </ac:picMkLst>
        </pc:picChg>
      </pc:sldChg>
      <pc:sldChg chg="add del">
        <pc:chgData name="Catalano Marco" userId="91b57f96-32c2-4d5e-8986-a6574697bb07" providerId="ADAL" clId="{1A57FEA1-8B67-41DE-9412-A097D3219AA5}" dt="2025-06-09T06:43:16.619" v="8" actId="47"/>
        <pc:sldMkLst>
          <pc:docMk/>
          <pc:sldMk cId="28774431" sldId="260"/>
        </pc:sldMkLst>
      </pc:sldChg>
      <pc:sldChg chg="delSp modSp add mod">
        <pc:chgData name="Catalano Marco" userId="91b57f96-32c2-4d5e-8986-a6574697bb07" providerId="ADAL" clId="{1A57FEA1-8B67-41DE-9412-A097D3219AA5}" dt="2025-06-17T14:07:38.881" v="472" actId="478"/>
        <pc:sldMkLst>
          <pc:docMk/>
          <pc:sldMk cId="0" sldId="261"/>
        </pc:sldMkLst>
        <pc:spChg chg="mod">
          <ac:chgData name="Catalano Marco" userId="91b57f96-32c2-4d5e-8986-a6574697bb07" providerId="ADAL" clId="{1A57FEA1-8B67-41DE-9412-A097D3219AA5}" dt="2025-06-09T06:50:32.299" v="293" actId="27636"/>
          <ac:spMkLst>
            <pc:docMk/>
            <pc:sldMk cId="0" sldId="261"/>
            <ac:spMk id="3" creationId="{7E3A7631-59A0-0F11-11D9-5414EC63444B}"/>
          </ac:spMkLst>
        </pc:spChg>
        <pc:picChg chg="del">
          <ac:chgData name="Catalano Marco" userId="91b57f96-32c2-4d5e-8986-a6574697bb07" providerId="ADAL" clId="{1A57FEA1-8B67-41DE-9412-A097D3219AA5}" dt="2025-06-17T14:07:38.881" v="472" actId="478"/>
          <ac:picMkLst>
            <pc:docMk/>
            <pc:sldMk cId="0" sldId="261"/>
            <ac:picMk id="10244" creationId="{313B42D7-DF94-5320-E593-8637FF916E60}"/>
          </ac:picMkLst>
        </pc:picChg>
      </pc:sldChg>
      <pc:sldChg chg="delSp modSp add">
        <pc:chgData name="Catalano Marco" userId="91b57f96-32c2-4d5e-8986-a6574697bb07" providerId="ADAL" clId="{1A57FEA1-8B67-41DE-9412-A097D3219AA5}" dt="2025-06-17T14:07:41.497" v="473" actId="478"/>
        <pc:sldMkLst>
          <pc:docMk/>
          <pc:sldMk cId="0" sldId="262"/>
        </pc:sldMkLst>
        <pc:spChg chg="mod">
          <ac:chgData name="Catalano Marco" userId="91b57f96-32c2-4d5e-8986-a6574697bb07" providerId="ADAL" clId="{1A57FEA1-8B67-41DE-9412-A097D3219AA5}" dt="2025-06-13T14:06:06.326" v="427" actId="20578"/>
          <ac:spMkLst>
            <pc:docMk/>
            <pc:sldMk cId="0" sldId="262"/>
            <ac:spMk id="11267" creationId="{C5C5A907-A17B-91C9-1740-FC8289CB12E6}"/>
          </ac:spMkLst>
        </pc:spChg>
        <pc:picChg chg="del">
          <ac:chgData name="Catalano Marco" userId="91b57f96-32c2-4d5e-8986-a6574697bb07" providerId="ADAL" clId="{1A57FEA1-8B67-41DE-9412-A097D3219AA5}" dt="2025-06-17T14:07:41.497" v="473" actId="478"/>
          <ac:picMkLst>
            <pc:docMk/>
            <pc:sldMk cId="0" sldId="262"/>
            <ac:picMk id="11268" creationId="{01FFF5FA-CD04-05FB-8261-202EB9120460}"/>
          </ac:picMkLst>
        </pc:picChg>
      </pc:sldChg>
      <pc:sldChg chg="add del">
        <pc:chgData name="Catalano Marco" userId="91b57f96-32c2-4d5e-8986-a6574697bb07" providerId="ADAL" clId="{1A57FEA1-8B67-41DE-9412-A097D3219AA5}" dt="2025-06-09T06:43:16.619" v="8" actId="47"/>
        <pc:sldMkLst>
          <pc:docMk/>
          <pc:sldMk cId="3964978999" sldId="262"/>
        </pc:sldMkLst>
      </pc:sldChg>
      <pc:sldChg chg="delSp modSp add mod">
        <pc:chgData name="Catalano Marco" userId="91b57f96-32c2-4d5e-8986-a6574697bb07" providerId="ADAL" clId="{1A57FEA1-8B67-41DE-9412-A097D3219AA5}" dt="2025-06-17T14:07:44.248" v="474" actId="478"/>
        <pc:sldMkLst>
          <pc:docMk/>
          <pc:sldMk cId="0" sldId="263"/>
        </pc:sldMkLst>
        <pc:spChg chg="mod">
          <ac:chgData name="Catalano Marco" userId="91b57f96-32c2-4d5e-8986-a6574697bb07" providerId="ADAL" clId="{1A57FEA1-8B67-41DE-9412-A097D3219AA5}" dt="2025-06-17T13:31:05.778" v="467" actId="20577"/>
          <ac:spMkLst>
            <pc:docMk/>
            <pc:sldMk cId="0" sldId="263"/>
            <ac:spMk id="3" creationId="{CD9A16C5-C36A-F198-1917-9A08B993B09E}"/>
          </ac:spMkLst>
        </pc:spChg>
        <pc:picChg chg="del">
          <ac:chgData name="Catalano Marco" userId="91b57f96-32c2-4d5e-8986-a6574697bb07" providerId="ADAL" clId="{1A57FEA1-8B67-41DE-9412-A097D3219AA5}" dt="2025-06-17T14:07:44.248" v="474" actId="478"/>
          <ac:picMkLst>
            <pc:docMk/>
            <pc:sldMk cId="0" sldId="263"/>
            <ac:picMk id="12292" creationId="{D17EED4A-9804-AC95-6D0F-AF057C6AB997}"/>
          </ac:picMkLst>
        </pc:picChg>
      </pc:sldChg>
      <pc:sldChg chg="add del">
        <pc:chgData name="Catalano Marco" userId="91b57f96-32c2-4d5e-8986-a6574697bb07" providerId="ADAL" clId="{1A57FEA1-8B67-41DE-9412-A097D3219AA5}" dt="2025-06-09T06:43:16.619" v="8" actId="47"/>
        <pc:sldMkLst>
          <pc:docMk/>
          <pc:sldMk cId="3699436735" sldId="263"/>
        </pc:sldMkLst>
      </pc:sldChg>
      <pc:sldChg chg="delSp modSp add mod">
        <pc:chgData name="Catalano Marco" userId="91b57f96-32c2-4d5e-8986-a6574697bb07" providerId="ADAL" clId="{1A57FEA1-8B67-41DE-9412-A097D3219AA5}" dt="2025-06-17T14:07:47.541" v="475" actId="478"/>
        <pc:sldMkLst>
          <pc:docMk/>
          <pc:sldMk cId="0" sldId="264"/>
        </pc:sldMkLst>
        <pc:spChg chg="mod">
          <ac:chgData name="Catalano Marco" userId="91b57f96-32c2-4d5e-8986-a6574697bb07" providerId="ADAL" clId="{1A57FEA1-8B67-41DE-9412-A097D3219AA5}" dt="2025-06-09T06:50:32.355" v="295" actId="27636"/>
          <ac:spMkLst>
            <pc:docMk/>
            <pc:sldMk cId="0" sldId="264"/>
            <ac:spMk id="13315" creationId="{6E896D23-6882-5F8E-D80C-688A3533CD3E}"/>
          </ac:spMkLst>
        </pc:spChg>
        <pc:picChg chg="del">
          <ac:chgData name="Catalano Marco" userId="91b57f96-32c2-4d5e-8986-a6574697bb07" providerId="ADAL" clId="{1A57FEA1-8B67-41DE-9412-A097D3219AA5}" dt="2025-06-17T14:07:47.541" v="475" actId="478"/>
          <ac:picMkLst>
            <pc:docMk/>
            <pc:sldMk cId="0" sldId="264"/>
            <ac:picMk id="13316" creationId="{8CFD0BAD-D592-B79E-3106-2B7937A4CFBA}"/>
          </ac:picMkLst>
        </pc:picChg>
      </pc:sldChg>
      <pc:sldChg chg="add del">
        <pc:chgData name="Catalano Marco" userId="91b57f96-32c2-4d5e-8986-a6574697bb07" providerId="ADAL" clId="{1A57FEA1-8B67-41DE-9412-A097D3219AA5}" dt="2025-06-09T06:43:16.619" v="8" actId="47"/>
        <pc:sldMkLst>
          <pc:docMk/>
          <pc:sldMk cId="341722003" sldId="264"/>
        </pc:sldMkLst>
      </pc:sldChg>
      <pc:sldChg chg="delSp modSp add mod">
        <pc:chgData name="Catalano Marco" userId="91b57f96-32c2-4d5e-8986-a6574697bb07" providerId="ADAL" clId="{1A57FEA1-8B67-41DE-9412-A097D3219AA5}" dt="2025-06-17T14:07:50.043" v="476" actId="478"/>
        <pc:sldMkLst>
          <pc:docMk/>
          <pc:sldMk cId="0" sldId="265"/>
        </pc:sldMkLst>
        <pc:spChg chg="mod">
          <ac:chgData name="Catalano Marco" userId="91b57f96-32c2-4d5e-8986-a6574697bb07" providerId="ADAL" clId="{1A57FEA1-8B67-41DE-9412-A097D3219AA5}" dt="2025-06-13T14:06:46.173" v="451" actId="27636"/>
          <ac:spMkLst>
            <pc:docMk/>
            <pc:sldMk cId="0" sldId="265"/>
            <ac:spMk id="3" creationId="{2D0C9F02-4F42-C583-D7DF-DF3256B7AF68}"/>
          </ac:spMkLst>
        </pc:spChg>
        <pc:picChg chg="del">
          <ac:chgData name="Catalano Marco" userId="91b57f96-32c2-4d5e-8986-a6574697bb07" providerId="ADAL" clId="{1A57FEA1-8B67-41DE-9412-A097D3219AA5}" dt="2025-06-17T14:07:50.043" v="476" actId="478"/>
          <ac:picMkLst>
            <pc:docMk/>
            <pc:sldMk cId="0" sldId="265"/>
            <ac:picMk id="14340" creationId="{E5B87E4E-FA72-B5E2-F795-6FF5D421E07E}"/>
          </ac:picMkLst>
        </pc:picChg>
      </pc:sldChg>
      <pc:sldChg chg="delSp modSp add mod">
        <pc:chgData name="Catalano Marco" userId="91b57f96-32c2-4d5e-8986-a6574697bb07" providerId="ADAL" clId="{1A57FEA1-8B67-41DE-9412-A097D3219AA5}" dt="2025-06-17T14:07:52.992" v="477" actId="478"/>
        <pc:sldMkLst>
          <pc:docMk/>
          <pc:sldMk cId="0" sldId="266"/>
        </pc:sldMkLst>
        <pc:spChg chg="mod">
          <ac:chgData name="Catalano Marco" userId="91b57f96-32c2-4d5e-8986-a6574697bb07" providerId="ADAL" clId="{1A57FEA1-8B67-41DE-9412-A097D3219AA5}" dt="2025-06-13T14:06:49.157" v="453" actId="27636"/>
          <ac:spMkLst>
            <pc:docMk/>
            <pc:sldMk cId="0" sldId="266"/>
            <ac:spMk id="3" creationId="{DDF6183D-7042-2928-2321-566C1A36478B}"/>
          </ac:spMkLst>
        </pc:spChg>
        <pc:picChg chg="del">
          <ac:chgData name="Catalano Marco" userId="91b57f96-32c2-4d5e-8986-a6574697bb07" providerId="ADAL" clId="{1A57FEA1-8B67-41DE-9412-A097D3219AA5}" dt="2025-06-17T14:07:52.992" v="477" actId="478"/>
          <ac:picMkLst>
            <pc:docMk/>
            <pc:sldMk cId="0" sldId="266"/>
            <ac:picMk id="15364" creationId="{768256A1-BCA5-2860-609E-0E3592A5F0DB}"/>
          </ac:picMkLst>
        </pc:picChg>
      </pc:sldChg>
      <pc:sldChg chg="add del">
        <pc:chgData name="Catalano Marco" userId="91b57f96-32c2-4d5e-8986-a6574697bb07" providerId="ADAL" clId="{1A57FEA1-8B67-41DE-9412-A097D3219AA5}" dt="2025-06-09T06:43:16.619" v="8" actId="47"/>
        <pc:sldMkLst>
          <pc:docMk/>
          <pc:sldMk cId="498270024" sldId="266"/>
        </pc:sldMkLst>
      </pc:sldChg>
      <pc:sldChg chg="delSp modSp add mod">
        <pc:chgData name="Catalano Marco" userId="91b57f96-32c2-4d5e-8986-a6574697bb07" providerId="ADAL" clId="{1A57FEA1-8B67-41DE-9412-A097D3219AA5}" dt="2025-06-17T14:07:56.877" v="478" actId="478"/>
        <pc:sldMkLst>
          <pc:docMk/>
          <pc:sldMk cId="0" sldId="267"/>
        </pc:sldMkLst>
        <pc:spChg chg="mod">
          <ac:chgData name="Catalano Marco" userId="91b57f96-32c2-4d5e-8986-a6574697bb07" providerId="ADAL" clId="{1A57FEA1-8B67-41DE-9412-A097D3219AA5}" dt="2025-06-13T14:06:58.290" v="456" actId="20578"/>
          <ac:spMkLst>
            <pc:docMk/>
            <pc:sldMk cId="0" sldId="267"/>
            <ac:spMk id="16387" creationId="{BD253D38-D016-AA40-7206-27F5C0593C6F}"/>
          </ac:spMkLst>
        </pc:spChg>
        <pc:picChg chg="del">
          <ac:chgData name="Catalano Marco" userId="91b57f96-32c2-4d5e-8986-a6574697bb07" providerId="ADAL" clId="{1A57FEA1-8B67-41DE-9412-A097D3219AA5}" dt="2025-06-17T14:07:56.877" v="478" actId="478"/>
          <ac:picMkLst>
            <pc:docMk/>
            <pc:sldMk cId="0" sldId="267"/>
            <ac:picMk id="16388" creationId="{5C1B4D47-45DA-60D0-E0CF-7506D5160755}"/>
          </ac:picMkLst>
        </pc:picChg>
      </pc:sldChg>
      <pc:sldChg chg="add del">
        <pc:chgData name="Catalano Marco" userId="91b57f96-32c2-4d5e-8986-a6574697bb07" providerId="ADAL" clId="{1A57FEA1-8B67-41DE-9412-A097D3219AA5}" dt="2025-06-09T06:43:16.619" v="8" actId="47"/>
        <pc:sldMkLst>
          <pc:docMk/>
          <pc:sldMk cId="2838468897" sldId="267"/>
        </pc:sldMkLst>
      </pc:sldChg>
      <pc:sldChg chg="delSp add">
        <pc:chgData name="Catalano Marco" userId="91b57f96-32c2-4d5e-8986-a6574697bb07" providerId="ADAL" clId="{1A57FEA1-8B67-41DE-9412-A097D3219AA5}" dt="2025-06-17T14:08:00.319" v="479" actId="478"/>
        <pc:sldMkLst>
          <pc:docMk/>
          <pc:sldMk cId="0" sldId="268"/>
        </pc:sldMkLst>
        <pc:picChg chg="del">
          <ac:chgData name="Catalano Marco" userId="91b57f96-32c2-4d5e-8986-a6574697bb07" providerId="ADAL" clId="{1A57FEA1-8B67-41DE-9412-A097D3219AA5}" dt="2025-06-17T14:08:00.319" v="479" actId="478"/>
          <ac:picMkLst>
            <pc:docMk/>
            <pc:sldMk cId="0" sldId="268"/>
            <ac:picMk id="17412" creationId="{FE481939-1A08-7EBE-DA88-78EB41CC64EB}"/>
          </ac:picMkLst>
        </pc:picChg>
      </pc:sldChg>
      <pc:sldChg chg="add del">
        <pc:chgData name="Catalano Marco" userId="91b57f96-32c2-4d5e-8986-a6574697bb07" providerId="ADAL" clId="{1A57FEA1-8B67-41DE-9412-A097D3219AA5}" dt="2025-06-09T06:43:16.619" v="8" actId="47"/>
        <pc:sldMkLst>
          <pc:docMk/>
          <pc:sldMk cId="1093470451" sldId="268"/>
        </pc:sldMkLst>
      </pc:sldChg>
      <pc:sldChg chg="delSp modSp add mod">
        <pc:chgData name="Catalano Marco" userId="91b57f96-32c2-4d5e-8986-a6574697bb07" providerId="ADAL" clId="{1A57FEA1-8B67-41DE-9412-A097D3219AA5}" dt="2025-06-17T14:08:03.227" v="480" actId="478"/>
        <pc:sldMkLst>
          <pc:docMk/>
          <pc:sldMk cId="0" sldId="269"/>
        </pc:sldMkLst>
        <pc:spChg chg="mod">
          <ac:chgData name="Catalano Marco" userId="91b57f96-32c2-4d5e-8986-a6574697bb07" providerId="ADAL" clId="{1A57FEA1-8B67-41DE-9412-A097D3219AA5}" dt="2025-06-13T14:07:14.377" v="460" actId="27636"/>
          <ac:spMkLst>
            <pc:docMk/>
            <pc:sldMk cId="0" sldId="269"/>
            <ac:spMk id="3" creationId="{E87E6B7B-2ABC-09FA-3E9D-F8712911CA06}"/>
          </ac:spMkLst>
        </pc:spChg>
        <pc:picChg chg="del">
          <ac:chgData name="Catalano Marco" userId="91b57f96-32c2-4d5e-8986-a6574697bb07" providerId="ADAL" clId="{1A57FEA1-8B67-41DE-9412-A097D3219AA5}" dt="2025-06-17T14:08:03.227" v="480" actId="478"/>
          <ac:picMkLst>
            <pc:docMk/>
            <pc:sldMk cId="0" sldId="269"/>
            <ac:picMk id="18436" creationId="{10A53D51-2850-760C-F7D7-9AEC25CF1ACC}"/>
          </ac:picMkLst>
        </pc:picChg>
      </pc:sldChg>
      <pc:sldChg chg="delSp modSp add mod">
        <pc:chgData name="Catalano Marco" userId="91b57f96-32c2-4d5e-8986-a6574697bb07" providerId="ADAL" clId="{1A57FEA1-8B67-41DE-9412-A097D3219AA5}" dt="2025-06-17T14:08:06.838" v="481" actId="478"/>
        <pc:sldMkLst>
          <pc:docMk/>
          <pc:sldMk cId="0" sldId="270"/>
        </pc:sldMkLst>
        <pc:spChg chg="mod">
          <ac:chgData name="Catalano Marco" userId="91b57f96-32c2-4d5e-8986-a6574697bb07" providerId="ADAL" clId="{1A57FEA1-8B67-41DE-9412-A097D3219AA5}" dt="2025-06-13T14:07:23.349" v="461" actId="20577"/>
          <ac:spMkLst>
            <pc:docMk/>
            <pc:sldMk cId="0" sldId="270"/>
            <ac:spMk id="3" creationId="{A1EFED0D-60B1-CDB5-5DF2-A8A1E7667612}"/>
          </ac:spMkLst>
        </pc:spChg>
        <pc:picChg chg="del">
          <ac:chgData name="Catalano Marco" userId="91b57f96-32c2-4d5e-8986-a6574697bb07" providerId="ADAL" clId="{1A57FEA1-8B67-41DE-9412-A097D3219AA5}" dt="2025-06-17T14:08:06.838" v="481" actId="478"/>
          <ac:picMkLst>
            <pc:docMk/>
            <pc:sldMk cId="0" sldId="270"/>
            <ac:picMk id="19460" creationId="{7866D175-06FF-AF03-778B-4B6718CCDF8A}"/>
          </ac:picMkLst>
        </pc:picChg>
      </pc:sldChg>
      <pc:sldChg chg="add del">
        <pc:chgData name="Catalano Marco" userId="91b57f96-32c2-4d5e-8986-a6574697bb07" providerId="ADAL" clId="{1A57FEA1-8B67-41DE-9412-A097D3219AA5}" dt="2025-06-09T06:43:16.619" v="8" actId="47"/>
        <pc:sldMkLst>
          <pc:docMk/>
          <pc:sldMk cId="3769244687" sldId="270"/>
        </pc:sldMkLst>
      </pc:sldChg>
      <pc:sldChg chg="delSp modSp add mod">
        <pc:chgData name="Catalano Marco" userId="91b57f96-32c2-4d5e-8986-a6574697bb07" providerId="ADAL" clId="{1A57FEA1-8B67-41DE-9412-A097D3219AA5}" dt="2025-06-17T14:08:10.397" v="482" actId="478"/>
        <pc:sldMkLst>
          <pc:docMk/>
          <pc:sldMk cId="0" sldId="271"/>
        </pc:sldMkLst>
        <pc:spChg chg="mod">
          <ac:chgData name="Catalano Marco" userId="91b57f96-32c2-4d5e-8986-a6574697bb07" providerId="ADAL" clId="{1A57FEA1-8B67-41DE-9412-A097D3219AA5}" dt="2025-06-13T14:07:37.457" v="464" actId="20578"/>
          <ac:spMkLst>
            <pc:docMk/>
            <pc:sldMk cId="0" sldId="271"/>
            <ac:spMk id="20483" creationId="{94CDE6F3-E3D7-EADA-9806-25DF0F9E0E03}"/>
          </ac:spMkLst>
        </pc:spChg>
        <pc:picChg chg="del">
          <ac:chgData name="Catalano Marco" userId="91b57f96-32c2-4d5e-8986-a6574697bb07" providerId="ADAL" clId="{1A57FEA1-8B67-41DE-9412-A097D3219AA5}" dt="2025-06-17T14:08:10.397" v="482" actId="478"/>
          <ac:picMkLst>
            <pc:docMk/>
            <pc:sldMk cId="0" sldId="271"/>
            <ac:picMk id="20484" creationId="{C30C6867-FDF1-1B72-1617-901447D3ADD3}"/>
          </ac:picMkLst>
        </pc:picChg>
      </pc:sldChg>
      <pc:sldChg chg="add del">
        <pc:chgData name="Catalano Marco" userId="91b57f96-32c2-4d5e-8986-a6574697bb07" providerId="ADAL" clId="{1A57FEA1-8B67-41DE-9412-A097D3219AA5}" dt="2025-06-09T06:43:16.619" v="8" actId="47"/>
        <pc:sldMkLst>
          <pc:docMk/>
          <pc:sldMk cId="80763991" sldId="271"/>
        </pc:sldMkLst>
      </pc:sldChg>
      <pc:sldChg chg="add del">
        <pc:chgData name="Catalano Marco" userId="91b57f96-32c2-4d5e-8986-a6574697bb07" providerId="ADAL" clId="{1A57FEA1-8B67-41DE-9412-A097D3219AA5}" dt="2025-06-09T06:43:16.619" v="8" actId="47"/>
        <pc:sldMkLst>
          <pc:docMk/>
          <pc:sldMk cId="679190040" sldId="272"/>
        </pc:sldMkLst>
      </pc:sldChg>
      <pc:sldChg chg="add del">
        <pc:chgData name="Catalano Marco" userId="91b57f96-32c2-4d5e-8986-a6574697bb07" providerId="ADAL" clId="{1A57FEA1-8B67-41DE-9412-A097D3219AA5}" dt="2025-06-09T06:43:16.619" v="8" actId="47"/>
        <pc:sldMkLst>
          <pc:docMk/>
          <pc:sldMk cId="1192648966" sldId="273"/>
        </pc:sldMkLst>
      </pc:sldChg>
      <pc:sldChg chg="add del">
        <pc:chgData name="Catalano Marco" userId="91b57f96-32c2-4d5e-8986-a6574697bb07" providerId="ADAL" clId="{1A57FEA1-8B67-41DE-9412-A097D3219AA5}" dt="2025-06-09T06:43:16.619" v="8" actId="47"/>
        <pc:sldMkLst>
          <pc:docMk/>
          <pc:sldMk cId="3418682438" sldId="274"/>
        </pc:sldMkLst>
      </pc:sldChg>
      <pc:sldChg chg="add del">
        <pc:chgData name="Catalano Marco" userId="91b57f96-32c2-4d5e-8986-a6574697bb07" providerId="ADAL" clId="{1A57FEA1-8B67-41DE-9412-A097D3219AA5}" dt="2025-06-09T06:43:23.346" v="10" actId="47"/>
        <pc:sldMkLst>
          <pc:docMk/>
          <pc:sldMk cId="2789113306" sldId="276"/>
        </pc:sldMkLst>
      </pc:sldChg>
      <pc:sldChg chg="add del">
        <pc:chgData name="Catalano Marco" userId="91b57f96-32c2-4d5e-8986-a6574697bb07" providerId="ADAL" clId="{1A57FEA1-8B67-41DE-9412-A097D3219AA5}" dt="2025-06-09T06:43:24.350" v="11" actId="47"/>
        <pc:sldMkLst>
          <pc:docMk/>
          <pc:sldMk cId="46025625" sldId="277"/>
        </pc:sldMkLst>
      </pc:sldChg>
      <pc:sldChg chg="add del">
        <pc:chgData name="Catalano Marco" userId="91b57f96-32c2-4d5e-8986-a6574697bb07" providerId="ADAL" clId="{1A57FEA1-8B67-41DE-9412-A097D3219AA5}" dt="2025-06-09T06:43:17.783" v="9" actId="47"/>
        <pc:sldMkLst>
          <pc:docMk/>
          <pc:sldMk cId="2178697050" sldId="279"/>
        </pc:sldMkLst>
      </pc:sldChg>
      <pc:sldChg chg="modSp new mod">
        <pc:chgData name="Catalano Marco" userId="91b57f96-32c2-4d5e-8986-a6574697bb07" providerId="ADAL" clId="{1A57FEA1-8B67-41DE-9412-A097D3219AA5}" dt="2025-06-09T06:47:39.578" v="78" actId="13926"/>
        <pc:sldMkLst>
          <pc:docMk/>
          <pc:sldMk cId="4074671884" sldId="279"/>
        </pc:sldMkLst>
        <pc:spChg chg="mod">
          <ac:chgData name="Catalano Marco" userId="91b57f96-32c2-4d5e-8986-a6574697bb07" providerId="ADAL" clId="{1A57FEA1-8B67-41DE-9412-A097D3219AA5}" dt="2025-06-09T06:47:39.578" v="78" actId="13926"/>
          <ac:spMkLst>
            <pc:docMk/>
            <pc:sldMk cId="4074671884" sldId="279"/>
            <ac:spMk id="2" creationId="{43F00F16-58C8-47A7-4DED-8EE8AC9565CE}"/>
          </ac:spMkLst>
        </pc:spChg>
      </pc:sldChg>
      <pc:sldChg chg="modSp new mod">
        <pc:chgData name="Catalano Marco" userId="91b57f96-32c2-4d5e-8986-a6574697bb07" providerId="ADAL" clId="{1A57FEA1-8B67-41DE-9412-A097D3219AA5}" dt="2025-06-09T06:48:19.138" v="88" actId="13926"/>
        <pc:sldMkLst>
          <pc:docMk/>
          <pc:sldMk cId="469499854" sldId="280"/>
        </pc:sldMkLst>
        <pc:spChg chg="mod">
          <ac:chgData name="Catalano Marco" userId="91b57f96-32c2-4d5e-8986-a6574697bb07" providerId="ADAL" clId="{1A57FEA1-8B67-41DE-9412-A097D3219AA5}" dt="2025-06-09T06:48:19.138" v="88" actId="13926"/>
          <ac:spMkLst>
            <pc:docMk/>
            <pc:sldMk cId="469499854" sldId="280"/>
            <ac:spMk id="2" creationId="{A81F7458-B6C8-BC78-9071-FE90F6874944}"/>
          </ac:spMkLst>
        </pc:spChg>
      </pc:sldChg>
      <pc:sldChg chg="add del">
        <pc:chgData name="Catalano Marco" userId="91b57f96-32c2-4d5e-8986-a6574697bb07" providerId="ADAL" clId="{1A57FEA1-8B67-41DE-9412-A097D3219AA5}" dt="2025-06-09T06:43:17.783" v="9" actId="47"/>
        <pc:sldMkLst>
          <pc:docMk/>
          <pc:sldMk cId="825038348" sldId="280"/>
        </pc:sldMkLst>
      </pc:sldChg>
      <pc:sldChg chg="add del">
        <pc:chgData name="Catalano Marco" userId="91b57f96-32c2-4d5e-8986-a6574697bb07" providerId="ADAL" clId="{1A57FEA1-8B67-41DE-9412-A097D3219AA5}" dt="2025-06-09T06:43:17.783" v="9" actId="47"/>
        <pc:sldMkLst>
          <pc:docMk/>
          <pc:sldMk cId="334052438" sldId="281"/>
        </pc:sldMkLst>
      </pc:sldChg>
      <pc:sldChg chg="modSp new mod">
        <pc:chgData name="Catalano Marco" userId="91b57f96-32c2-4d5e-8986-a6574697bb07" providerId="ADAL" clId="{1A57FEA1-8B67-41DE-9412-A097D3219AA5}" dt="2025-06-09T06:49:25.391" v="284" actId="20577"/>
        <pc:sldMkLst>
          <pc:docMk/>
          <pc:sldMk cId="3725228227" sldId="281"/>
        </pc:sldMkLst>
        <pc:spChg chg="mod">
          <ac:chgData name="Catalano Marco" userId="91b57f96-32c2-4d5e-8986-a6574697bb07" providerId="ADAL" clId="{1A57FEA1-8B67-41DE-9412-A097D3219AA5}" dt="2025-06-09T06:49:25.391" v="284" actId="20577"/>
          <ac:spMkLst>
            <pc:docMk/>
            <pc:sldMk cId="3725228227" sldId="281"/>
            <ac:spMk id="2" creationId="{9FBFC275-0675-2FFC-3D5A-D464F262ADF2}"/>
          </ac:spMkLst>
        </pc:spChg>
      </pc:sldChg>
      <pc:sldChg chg="modSp new mod">
        <pc:chgData name="Catalano Marco" userId="91b57f96-32c2-4d5e-8986-a6574697bb07" providerId="ADAL" clId="{1A57FEA1-8B67-41DE-9412-A097D3219AA5}" dt="2025-06-09T06:53:01.816" v="319" actId="20577"/>
        <pc:sldMkLst>
          <pc:docMk/>
          <pc:sldMk cId="1162799096" sldId="282"/>
        </pc:sldMkLst>
        <pc:spChg chg="mod">
          <ac:chgData name="Catalano Marco" userId="91b57f96-32c2-4d5e-8986-a6574697bb07" providerId="ADAL" clId="{1A57FEA1-8B67-41DE-9412-A097D3219AA5}" dt="2025-06-09T06:53:01.816" v="319" actId="20577"/>
          <ac:spMkLst>
            <pc:docMk/>
            <pc:sldMk cId="1162799096" sldId="282"/>
            <ac:spMk id="2" creationId="{4568AF69-B6B9-9AA1-B9D2-8D5C4B73825F}"/>
          </ac:spMkLst>
        </pc:spChg>
      </pc:sldChg>
      <pc:sldChg chg="add del">
        <pc:chgData name="Catalano Marco" userId="91b57f96-32c2-4d5e-8986-a6574697bb07" providerId="ADAL" clId="{1A57FEA1-8B67-41DE-9412-A097D3219AA5}" dt="2025-06-09T06:43:17.783" v="9" actId="47"/>
        <pc:sldMkLst>
          <pc:docMk/>
          <pc:sldMk cId="2253202015" sldId="282"/>
        </pc:sldMkLst>
      </pc:sldChg>
      <pc:sldChg chg="add del">
        <pc:chgData name="Catalano Marco" userId="91b57f96-32c2-4d5e-8986-a6574697bb07" providerId="ADAL" clId="{1A57FEA1-8B67-41DE-9412-A097D3219AA5}" dt="2025-06-09T06:43:17.783" v="9" actId="47"/>
        <pc:sldMkLst>
          <pc:docMk/>
          <pc:sldMk cId="1955095870" sldId="283"/>
        </pc:sldMkLst>
      </pc:sldChg>
      <pc:sldChg chg="addSp delSp modSp new mod">
        <pc:chgData name="Catalano Marco" userId="91b57f96-32c2-4d5e-8986-a6574697bb07" providerId="ADAL" clId="{1A57FEA1-8B67-41DE-9412-A097D3219AA5}" dt="2025-06-09T06:53:14.679" v="324" actId="20577"/>
        <pc:sldMkLst>
          <pc:docMk/>
          <pc:sldMk cId="3420518485" sldId="283"/>
        </pc:sldMkLst>
        <pc:spChg chg="add del mod">
          <ac:chgData name="Catalano Marco" userId="91b57f96-32c2-4d5e-8986-a6574697bb07" providerId="ADAL" clId="{1A57FEA1-8B67-41DE-9412-A097D3219AA5}" dt="2025-06-09T06:53:14.679" v="324" actId="20577"/>
          <ac:spMkLst>
            <pc:docMk/>
            <pc:sldMk cId="3420518485" sldId="283"/>
            <ac:spMk id="2" creationId="{526835F2-236E-E736-045B-F60E64C51FF1}"/>
          </ac:spMkLst>
        </pc:spChg>
      </pc:sldChg>
      <pc:sldChg chg="add del">
        <pc:chgData name="Catalano Marco" userId="91b57f96-32c2-4d5e-8986-a6574697bb07" providerId="ADAL" clId="{1A57FEA1-8B67-41DE-9412-A097D3219AA5}" dt="2025-06-09T06:43:17.783" v="9" actId="47"/>
        <pc:sldMkLst>
          <pc:docMk/>
          <pc:sldMk cId="731924302" sldId="284"/>
        </pc:sldMkLst>
      </pc:sldChg>
      <pc:sldChg chg="modSp new mod">
        <pc:chgData name="Catalano Marco" userId="91b57f96-32c2-4d5e-8986-a6574697bb07" providerId="ADAL" clId="{1A57FEA1-8B67-41DE-9412-A097D3219AA5}" dt="2025-06-09T07:03:23.772" v="364" actId="20577"/>
        <pc:sldMkLst>
          <pc:docMk/>
          <pc:sldMk cId="1317278582" sldId="284"/>
        </pc:sldMkLst>
        <pc:spChg chg="mod">
          <ac:chgData name="Catalano Marco" userId="91b57f96-32c2-4d5e-8986-a6574697bb07" providerId="ADAL" clId="{1A57FEA1-8B67-41DE-9412-A097D3219AA5}" dt="2025-06-09T07:03:23.772" v="364" actId="20577"/>
          <ac:spMkLst>
            <pc:docMk/>
            <pc:sldMk cId="1317278582" sldId="284"/>
            <ac:spMk id="2" creationId="{C23B8BFB-CF8A-538E-8F40-8E8F38462040}"/>
          </ac:spMkLst>
        </pc:spChg>
      </pc:sldChg>
      <pc:sldChg chg="add del">
        <pc:chgData name="Catalano Marco" userId="91b57f96-32c2-4d5e-8986-a6574697bb07" providerId="ADAL" clId="{1A57FEA1-8B67-41DE-9412-A097D3219AA5}" dt="2025-06-09T06:43:17.783" v="9" actId="47"/>
        <pc:sldMkLst>
          <pc:docMk/>
          <pc:sldMk cId="1321418239" sldId="285"/>
        </pc:sldMkLst>
      </pc:sldChg>
      <pc:sldChg chg="modSp new mod">
        <pc:chgData name="Catalano Marco" userId="91b57f96-32c2-4d5e-8986-a6574697bb07" providerId="ADAL" clId="{1A57FEA1-8B67-41DE-9412-A097D3219AA5}" dt="2025-06-09T07:03:34.535" v="384" actId="20577"/>
        <pc:sldMkLst>
          <pc:docMk/>
          <pc:sldMk cId="1890717823" sldId="285"/>
        </pc:sldMkLst>
        <pc:spChg chg="mod">
          <ac:chgData name="Catalano Marco" userId="91b57f96-32c2-4d5e-8986-a6574697bb07" providerId="ADAL" clId="{1A57FEA1-8B67-41DE-9412-A097D3219AA5}" dt="2025-06-09T07:03:34.535" v="384" actId="20577"/>
          <ac:spMkLst>
            <pc:docMk/>
            <pc:sldMk cId="1890717823" sldId="285"/>
            <ac:spMk id="2" creationId="{B9C899E5-491C-91C7-923E-84129A45E769}"/>
          </ac:spMkLst>
        </pc:spChg>
      </pc:sldChg>
      <pc:sldChg chg="modSp new mod">
        <pc:chgData name="Catalano Marco" userId="91b57f96-32c2-4d5e-8986-a6574697bb07" providerId="ADAL" clId="{1A57FEA1-8B67-41DE-9412-A097D3219AA5}" dt="2025-06-09T07:03:49.761" v="423" actId="20577"/>
        <pc:sldMkLst>
          <pc:docMk/>
          <pc:sldMk cId="3031786294" sldId="286"/>
        </pc:sldMkLst>
        <pc:spChg chg="mod">
          <ac:chgData name="Catalano Marco" userId="91b57f96-32c2-4d5e-8986-a6574697bb07" providerId="ADAL" clId="{1A57FEA1-8B67-41DE-9412-A097D3219AA5}" dt="2025-06-09T07:03:49.761" v="423" actId="20577"/>
          <ac:spMkLst>
            <pc:docMk/>
            <pc:sldMk cId="3031786294" sldId="286"/>
            <ac:spMk id="2" creationId="{C9E90628-1850-EB4B-EE39-102C55EB674B}"/>
          </ac:spMkLst>
        </pc:spChg>
      </pc:sldChg>
      <pc:sldChg chg="add del">
        <pc:chgData name="Catalano Marco" userId="91b57f96-32c2-4d5e-8986-a6574697bb07" providerId="ADAL" clId="{1A57FEA1-8B67-41DE-9412-A097D3219AA5}" dt="2025-06-09T06:43:17.783" v="9" actId="47"/>
        <pc:sldMkLst>
          <pc:docMk/>
          <pc:sldMk cId="3127722851" sldId="286"/>
        </pc:sldMkLst>
      </pc:sldChg>
      <pc:sldChg chg="add del">
        <pc:chgData name="Catalano Marco" userId="91b57f96-32c2-4d5e-8986-a6574697bb07" providerId="ADAL" clId="{1A57FEA1-8B67-41DE-9412-A097D3219AA5}" dt="2025-06-09T06:43:17.783" v="9" actId="47"/>
        <pc:sldMkLst>
          <pc:docMk/>
          <pc:sldMk cId="3569430492" sldId="287"/>
        </pc:sldMkLst>
      </pc:sldChg>
      <pc:sldChg chg="new del">
        <pc:chgData name="Catalano Marco" userId="91b57f96-32c2-4d5e-8986-a6574697bb07" providerId="ADAL" clId="{1A57FEA1-8B67-41DE-9412-A097D3219AA5}" dt="2025-06-09T07:03:52.509" v="424" actId="47"/>
        <pc:sldMkLst>
          <pc:docMk/>
          <pc:sldMk cId="4184006781" sldId="287"/>
        </pc:sldMkLst>
      </pc:sldChg>
      <pc:sldChg chg="add del">
        <pc:chgData name="Catalano Marco" userId="91b57f96-32c2-4d5e-8986-a6574697bb07" providerId="ADAL" clId="{1A57FEA1-8B67-41DE-9412-A097D3219AA5}" dt="2025-06-09T06:43:17.783" v="9" actId="47"/>
        <pc:sldMkLst>
          <pc:docMk/>
          <pc:sldMk cId="2138747985" sldId="288"/>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ECEFC5-5F5E-910C-A671-0FEACC5745D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E3E3B19-8A63-C655-2FFD-57B0452ED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8E79BB7-BABA-052E-57F1-01404E1E89EE}"/>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5" name="Segnaposto piè di pagina 4">
            <a:extLst>
              <a:ext uri="{FF2B5EF4-FFF2-40B4-BE49-F238E27FC236}">
                <a16:creationId xmlns:a16="http://schemas.microsoft.com/office/drawing/2014/main" id="{16ACAA26-1042-1610-007B-BC2C6C91AA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82C97899-D7DB-57EB-BDF0-CE066C5D0F6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7" name="Immagine 6">
            <a:extLst>
              <a:ext uri="{FF2B5EF4-FFF2-40B4-BE49-F238E27FC236}">
                <a16:creationId xmlns:a16="http://schemas.microsoft.com/office/drawing/2014/main" id="{8E275C63-0126-D1AA-FC38-1190020AADA6}"/>
              </a:ext>
            </a:extLst>
          </p:cNvPr>
          <p:cNvPicPr>
            <a:picLocks noChangeAspect="1"/>
          </p:cNvPicPr>
          <p:nvPr userDrawn="1"/>
        </p:nvPicPr>
        <p:blipFill>
          <a:blip r:embed="rId2"/>
          <a:stretch>
            <a:fillRect/>
          </a:stretch>
        </p:blipFill>
        <p:spPr>
          <a:xfrm>
            <a:off x="4753989" y="304149"/>
            <a:ext cx="1539807" cy="537878"/>
          </a:xfrm>
          <a:prstGeom prst="rect">
            <a:avLst/>
          </a:prstGeom>
        </p:spPr>
      </p:pic>
    </p:spTree>
    <p:extLst>
      <p:ext uri="{BB962C8B-B14F-4D97-AF65-F5344CB8AC3E}">
        <p14:creationId xmlns:p14="http://schemas.microsoft.com/office/powerpoint/2010/main" val="3489917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BD715A3-4FDD-1748-B82E-347C531141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3" name="Segnaposto piè di pagina 2">
            <a:extLst>
              <a:ext uri="{FF2B5EF4-FFF2-40B4-BE49-F238E27FC236}">
                <a16:creationId xmlns:a16="http://schemas.microsoft.com/office/drawing/2014/main" id="{409E8A85-D778-5CC1-3B91-7CFF34CAFC2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07800E57-C0C0-5892-C31E-BEC552653FB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9203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FD8025-2E2E-2268-A847-C3AAA7C071B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F0C5F39-0EE5-C20A-208B-094FC3C9B5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94619D67-D7B4-DF0A-4F9E-38B0BB8B69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E3D9D21A-6FC2-41C3-4229-23FA219F70E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6" name="Segnaposto piè di pagina 5">
            <a:extLst>
              <a:ext uri="{FF2B5EF4-FFF2-40B4-BE49-F238E27FC236}">
                <a16:creationId xmlns:a16="http://schemas.microsoft.com/office/drawing/2014/main" id="{B76E40F8-469A-E42A-E274-8A6D06C4F88E}"/>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D3B46ABD-CB2E-956A-6FF0-B4E22F0D600D}"/>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202283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F3C3F-A097-D7ED-1D1A-DC1436DEDB1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2F4112DE-9363-1614-0B7C-47C8BB992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129FDBF-2ABF-CF18-BE63-43F5C4C0CE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5340FF0-2E5B-6654-DC4E-F4D8525CF51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6" name="Segnaposto piè di pagina 5">
            <a:extLst>
              <a:ext uri="{FF2B5EF4-FFF2-40B4-BE49-F238E27FC236}">
                <a16:creationId xmlns:a16="http://schemas.microsoft.com/office/drawing/2014/main" id="{C02037B2-D8FA-48FB-E1A7-0C7E0303CB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26C5A40-9396-72EA-F92B-2A052BCF778C}"/>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761617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6B52AF-D24D-0BDE-76AE-DE0170548A32}"/>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3F8608DC-DEAE-9812-01D8-A1317CA1712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D2F1F1C-8EEF-C8AF-8644-B968A11219E4}"/>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5" name="Segnaposto piè di pagina 4">
            <a:extLst>
              <a:ext uri="{FF2B5EF4-FFF2-40B4-BE49-F238E27FC236}">
                <a16:creationId xmlns:a16="http://schemas.microsoft.com/office/drawing/2014/main" id="{7879D953-5E8B-F068-EF22-D494B3BC046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B75887-0319-6B85-CD07-DFDF10BB74E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419789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EAC12B6-4734-0F1B-CB74-E0995A929C2A}"/>
              </a:ext>
            </a:extLst>
          </p:cNvPr>
          <p:cNvSpPr>
            <a:spLocks noGrp="1"/>
          </p:cNvSpPr>
          <p:nvPr>
            <p:ph type="title" orient="vert"/>
          </p:nvPr>
        </p:nvSpPr>
        <p:spPr>
          <a:xfrm>
            <a:off x="8724900" y="365125"/>
            <a:ext cx="2628900" cy="5811838"/>
          </a:xfrm>
          <a:prstGeom prst="rect">
            <a:avLst/>
          </a:prstGeo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93455CE-97FE-10EA-F619-5FF73EC1E294}"/>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AF392B-E23D-F0A8-4F4D-EDA91A6E02A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5" name="Segnaposto piè di pagina 4">
            <a:extLst>
              <a:ext uri="{FF2B5EF4-FFF2-40B4-BE49-F238E27FC236}">
                <a16:creationId xmlns:a16="http://schemas.microsoft.com/office/drawing/2014/main" id="{0F48C206-FA80-AB0A-2773-FA3D26A13573}"/>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0EBF43A-7680-EF8C-2423-7DF51E9018F3}"/>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1649790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6EF9EB-B005-9B1C-EE1B-7EA94F7E2C5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1086652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a:extLst>
              <a:ext uri="{FF2B5EF4-FFF2-40B4-BE49-F238E27FC236}">
                <a16:creationId xmlns:a16="http://schemas.microsoft.com/office/drawing/2014/main" id="{1E6A8772-DD31-09FC-EC80-1DF0B4AA5C0C}"/>
              </a:ext>
            </a:extLst>
          </p:cNvPr>
          <p:cNvSpPr>
            <a:spLocks noGrp="1"/>
          </p:cNvSpPr>
          <p:nvPr>
            <p:ph type="dt" sz="half" idx="10"/>
          </p:nvPr>
        </p:nvSpPr>
        <p:spPr/>
        <p:txBody>
          <a:bodyPr/>
          <a:lstStyle>
            <a:lvl1pPr>
              <a:defRPr/>
            </a:lvl1pPr>
          </a:lstStyle>
          <a:p>
            <a:pPr>
              <a:defRPr/>
            </a:pPr>
            <a:fld id="{A8C5DAC5-A57F-4697-8A61-129CB6574E63}" type="datetimeFigureOut">
              <a:rPr lang="it-IT"/>
              <a:pPr>
                <a:defRPr/>
              </a:pPr>
              <a:t>17/06/2025</a:t>
            </a:fld>
            <a:endParaRPr lang="it-IT"/>
          </a:p>
        </p:txBody>
      </p:sp>
      <p:sp>
        <p:nvSpPr>
          <p:cNvPr id="5" name="Footer Placeholder 4">
            <a:extLst>
              <a:ext uri="{FF2B5EF4-FFF2-40B4-BE49-F238E27FC236}">
                <a16:creationId xmlns:a16="http://schemas.microsoft.com/office/drawing/2014/main" id="{E55D4711-4A6A-0963-2E50-BADDC5EF0FB8}"/>
              </a:ext>
            </a:extLst>
          </p:cNvPr>
          <p:cNvSpPr>
            <a:spLocks noGrp="1"/>
          </p:cNvSpPr>
          <p:nvPr>
            <p:ph type="ftr" sz="quarter" idx="11"/>
          </p:nvPr>
        </p:nvSpPr>
        <p:spPr/>
        <p:txBody>
          <a:bodyPr/>
          <a:lstStyle>
            <a:lvl1pPr>
              <a:defRPr/>
            </a:lvl1pPr>
          </a:lstStyle>
          <a:p>
            <a:pPr>
              <a:defRPr/>
            </a:pPr>
            <a:endParaRPr lang="it-IT"/>
          </a:p>
        </p:txBody>
      </p:sp>
      <p:sp>
        <p:nvSpPr>
          <p:cNvPr id="6" name="Slide Number Placeholder 5">
            <a:extLst>
              <a:ext uri="{FF2B5EF4-FFF2-40B4-BE49-F238E27FC236}">
                <a16:creationId xmlns:a16="http://schemas.microsoft.com/office/drawing/2014/main" id="{E5FC84C3-AE8D-4456-0256-BD285E9AC045}"/>
              </a:ext>
            </a:extLst>
          </p:cNvPr>
          <p:cNvSpPr>
            <a:spLocks noGrp="1"/>
          </p:cNvSpPr>
          <p:nvPr>
            <p:ph type="sldNum" sz="quarter" idx="12"/>
          </p:nvPr>
        </p:nvSpPr>
        <p:spPr/>
        <p:txBody>
          <a:bodyPr/>
          <a:lstStyle>
            <a:lvl1pPr>
              <a:defRPr/>
            </a:lvl1pPr>
          </a:lstStyle>
          <a:p>
            <a:pPr>
              <a:defRPr/>
            </a:pPr>
            <a:fld id="{33A955DF-B5AE-4C27-9A1C-542FF6A40C47}" type="slidenum">
              <a:rPr lang="it-IT"/>
              <a:pPr>
                <a:defRPr/>
              </a:pPr>
              <a:t>‹N›</a:t>
            </a:fld>
            <a:endParaRPr lang="it-IT"/>
          </a:p>
        </p:txBody>
      </p:sp>
    </p:spTree>
    <p:extLst>
      <p:ext uri="{BB962C8B-B14F-4D97-AF65-F5344CB8AC3E}">
        <p14:creationId xmlns:p14="http://schemas.microsoft.com/office/powerpoint/2010/main" val="3567591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06E0259-8F1B-52A0-C4C2-359A73EB1187}"/>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Tree>
    <p:extLst>
      <p:ext uri="{BB962C8B-B14F-4D97-AF65-F5344CB8AC3E}">
        <p14:creationId xmlns:p14="http://schemas.microsoft.com/office/powerpoint/2010/main" val="3266527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492D4E6-B19C-5B26-41FB-DB3AB638EAA0}"/>
              </a:ext>
            </a:extLst>
          </p:cNvPr>
          <p:cNvSpPr>
            <a:spLocks noGrp="1"/>
          </p:cNvSpPr>
          <p:nvPr>
            <p:ph idx="1"/>
          </p:nvPr>
        </p:nvSpPr>
        <p:spPr/>
        <p:txBody>
          <a:bodyPr/>
          <a:lstStyle/>
          <a:p>
            <a:pPr lvl="0"/>
            <a:endParaRPr lang="it-IT" dirty="0"/>
          </a:p>
        </p:txBody>
      </p:sp>
      <p:sp>
        <p:nvSpPr>
          <p:cNvPr id="4" name="Segnaposto data 3">
            <a:extLst>
              <a:ext uri="{FF2B5EF4-FFF2-40B4-BE49-F238E27FC236}">
                <a16:creationId xmlns:a16="http://schemas.microsoft.com/office/drawing/2014/main" id="{734848AA-BEB0-65F8-170C-89A80B61CAB2}"/>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5" name="Segnaposto piè di pagina 4">
            <a:extLst>
              <a:ext uri="{FF2B5EF4-FFF2-40B4-BE49-F238E27FC236}">
                <a16:creationId xmlns:a16="http://schemas.microsoft.com/office/drawing/2014/main" id="{E5C85F53-6237-75EC-EA20-7137CC388500}"/>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853543B-37FD-2728-5BD3-4D35EF7B0991}"/>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8" name="Immagine 7">
            <a:extLst>
              <a:ext uri="{FF2B5EF4-FFF2-40B4-BE49-F238E27FC236}">
                <a16:creationId xmlns:a16="http://schemas.microsoft.com/office/drawing/2014/main" id="{A99B55EE-6013-6E5C-0119-7C52F14BB6F7}"/>
              </a:ext>
            </a:extLst>
          </p:cNvPr>
          <p:cNvPicPr>
            <a:picLocks noChangeAspect="1"/>
          </p:cNvPicPr>
          <p:nvPr userDrawn="1"/>
        </p:nvPicPr>
        <p:blipFill rotWithShape="1">
          <a:blip r:embed="rId2"/>
          <a:srcRect l="5796" t="11430" r="7356" b="75270"/>
          <a:stretch/>
        </p:blipFill>
        <p:spPr>
          <a:xfrm>
            <a:off x="781455" y="136525"/>
            <a:ext cx="8845716" cy="762001"/>
          </a:xfrm>
          <a:prstGeom prst="rect">
            <a:avLst/>
          </a:prstGeom>
        </p:spPr>
      </p:pic>
      <p:pic>
        <p:nvPicPr>
          <p:cNvPr id="1028" name="Picture 4">
            <a:extLst>
              <a:ext uri="{FF2B5EF4-FFF2-40B4-BE49-F238E27FC236}">
                <a16:creationId xmlns:a16="http://schemas.microsoft.com/office/drawing/2014/main" id="{D20E2B73-7149-1599-7EC6-181BC91BB64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94158" y="224136"/>
            <a:ext cx="1307136" cy="4566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080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477579-EE1D-E3CA-4526-FAE602AE9977}"/>
              </a:ext>
            </a:extLst>
          </p:cNvPr>
          <p:cNvSpPr>
            <a:spLocks noGrp="1"/>
          </p:cNvSpPr>
          <p:nvPr>
            <p:ph type="title"/>
          </p:nvPr>
        </p:nvSpPr>
        <p:spPr>
          <a:xfrm>
            <a:off x="838200" y="365125"/>
            <a:ext cx="10515600" cy="1325563"/>
          </a:xfrm>
          <a:prstGeom prst="rect">
            <a:avLst/>
          </a:prstGeom>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C3EE8E33-C99F-E286-F34E-4EE9AF17DC7C}"/>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4" name="Segnaposto piè di pagina 3">
            <a:extLst>
              <a:ext uri="{FF2B5EF4-FFF2-40B4-BE49-F238E27FC236}">
                <a16:creationId xmlns:a16="http://schemas.microsoft.com/office/drawing/2014/main" id="{45A1EB40-C0A1-32CA-D2CE-68AFB49208D4}"/>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8B7074A7-2B91-DE0E-F822-40510AD53D42}"/>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pic>
        <p:nvPicPr>
          <p:cNvPr id="6" name="Immagine 5">
            <a:extLst>
              <a:ext uri="{FF2B5EF4-FFF2-40B4-BE49-F238E27FC236}">
                <a16:creationId xmlns:a16="http://schemas.microsoft.com/office/drawing/2014/main" id="{9B7DCF87-0A07-856C-320D-0A5190A35000}"/>
              </a:ext>
            </a:extLst>
          </p:cNvPr>
          <p:cNvPicPr>
            <a:picLocks noChangeAspect="1"/>
          </p:cNvPicPr>
          <p:nvPr userDrawn="1"/>
        </p:nvPicPr>
        <p:blipFill rotWithShape="1">
          <a:blip r:embed="rId2"/>
          <a:srcRect l="5796" t="11430" r="7356" b="75270"/>
          <a:stretch/>
        </p:blipFill>
        <p:spPr>
          <a:xfrm>
            <a:off x="838200" y="527224"/>
            <a:ext cx="8845716" cy="762001"/>
          </a:xfrm>
          <a:prstGeom prst="rect">
            <a:avLst/>
          </a:prstGeom>
        </p:spPr>
      </p:pic>
    </p:spTree>
    <p:extLst>
      <p:ext uri="{BB962C8B-B14F-4D97-AF65-F5344CB8AC3E}">
        <p14:creationId xmlns:p14="http://schemas.microsoft.com/office/powerpoint/2010/main" val="43209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9D9712-609B-54C4-1E16-AD2A153A667A}"/>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130B6B6-E5ED-932F-47E4-3BA4E9DF8CC7}"/>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4" name="Segnaposto piè di pagina 3">
            <a:extLst>
              <a:ext uri="{FF2B5EF4-FFF2-40B4-BE49-F238E27FC236}">
                <a16:creationId xmlns:a16="http://schemas.microsoft.com/office/drawing/2014/main" id="{028BC6CE-6FE3-0B28-A23C-19AD2D03F79F}"/>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17550E3B-2184-B07C-2019-4FE7A009E12E}"/>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3073191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C13E9C-675B-7A34-6D54-93EE451E254C}"/>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00EA5A8-414D-8E95-2E69-438630752E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E50D3BE5-9E70-DF30-3C20-882A2D7F341F}"/>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5" name="Segnaposto piè di pagina 4">
            <a:extLst>
              <a:ext uri="{FF2B5EF4-FFF2-40B4-BE49-F238E27FC236}">
                <a16:creationId xmlns:a16="http://schemas.microsoft.com/office/drawing/2014/main" id="{B3DDB350-DAC5-A944-369A-191B53CA590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2B24809F-0746-05B8-66EC-C0D5B02A9BA4}"/>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07435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D9D10-B95F-3916-E6BB-9B8E16ABA351}"/>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33327E3-00E2-A7F9-A8B8-DB06F0CB1BA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7FCEF6E-E5C4-9ACC-B2D3-AE816413766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25438F-A4F4-A41D-A4D8-56FF4FA16B16}"/>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6" name="Segnaposto piè di pagina 5">
            <a:extLst>
              <a:ext uri="{FF2B5EF4-FFF2-40B4-BE49-F238E27FC236}">
                <a16:creationId xmlns:a16="http://schemas.microsoft.com/office/drawing/2014/main" id="{2F0D4D0A-1E9A-1289-F5FF-E48465B12608}"/>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D277753-5152-1F8B-5727-BDC889DBFB96}"/>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935365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F5EDDF-5BCD-2CFA-03A4-817A27936FB6}"/>
              </a:ext>
            </a:extLst>
          </p:cNvPr>
          <p:cNvSpPr>
            <a:spLocks noGrp="1"/>
          </p:cNvSpPr>
          <p:nvPr>
            <p:ph type="title"/>
          </p:nvPr>
        </p:nvSpPr>
        <p:spPr>
          <a:xfrm>
            <a:off x="839788" y="365125"/>
            <a:ext cx="10515600" cy="1325563"/>
          </a:xfrm>
          <a:prstGeom prst="rect">
            <a:avLst/>
          </a:prstGeo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5B46C65C-A744-EAA6-EA66-546CC70374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D5709F1-B266-D853-E2F0-FFABB055E8B9}"/>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6A2D2C-12EE-EEE4-8912-EC2D9C0985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84D6AC0-72D8-DC6B-43DF-88BBFA054D0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A2A45BB3-8420-77DD-474E-8362C6B5AC79}"/>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8" name="Segnaposto piè di pagina 7">
            <a:extLst>
              <a:ext uri="{FF2B5EF4-FFF2-40B4-BE49-F238E27FC236}">
                <a16:creationId xmlns:a16="http://schemas.microsoft.com/office/drawing/2014/main" id="{C5318EB1-CB89-0E71-5187-B418ECD48C97}"/>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FC9574C2-97CB-2741-C409-B6AA4A1E0955}"/>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53032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A00B61-07D4-0D0C-E1AD-C78F3728F9E4}"/>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11838510-2507-3EB8-C75E-09EB42BE9948}"/>
              </a:ext>
            </a:extLst>
          </p:cNvPr>
          <p:cNvSpPr>
            <a:spLocks noGrp="1"/>
          </p:cNvSpPr>
          <p:nvPr>
            <p:ph type="dt" sz="half" idx="10"/>
          </p:nvPr>
        </p:nvSpPr>
        <p:spPr>
          <a:xfrm>
            <a:off x="838200" y="6356350"/>
            <a:ext cx="2743200" cy="365125"/>
          </a:xfrm>
          <a:prstGeom prst="rect">
            <a:avLst/>
          </a:prstGeom>
        </p:spPr>
        <p:txBody>
          <a:bodyPr/>
          <a:lstStyle/>
          <a:p>
            <a:fld id="{F6391386-97B6-4509-B8BD-026706BFEC73}" type="datetimeFigureOut">
              <a:rPr lang="it-IT" smtClean="0"/>
              <a:t>17/06/2025</a:t>
            </a:fld>
            <a:endParaRPr lang="it-IT"/>
          </a:p>
        </p:txBody>
      </p:sp>
      <p:sp>
        <p:nvSpPr>
          <p:cNvPr id="4" name="Segnaposto piè di pagina 3">
            <a:extLst>
              <a:ext uri="{FF2B5EF4-FFF2-40B4-BE49-F238E27FC236}">
                <a16:creationId xmlns:a16="http://schemas.microsoft.com/office/drawing/2014/main" id="{237BE3B9-782D-2F7F-6E21-E3B224C775DB}"/>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7E5BE319-E9AB-862B-3843-8F24FD583047}"/>
              </a:ext>
            </a:extLst>
          </p:cNvPr>
          <p:cNvSpPr>
            <a:spLocks noGrp="1"/>
          </p:cNvSpPr>
          <p:nvPr>
            <p:ph type="sldNum" sz="quarter" idx="12"/>
          </p:nvPr>
        </p:nvSpPr>
        <p:spPr>
          <a:xfrm>
            <a:off x="8610600" y="6356350"/>
            <a:ext cx="2743200" cy="365125"/>
          </a:xfrm>
          <a:prstGeom prst="rect">
            <a:avLst/>
          </a:prstGeom>
        </p:spPr>
        <p:txBody>
          <a:bodyPr/>
          <a:lstStyle/>
          <a:p>
            <a:fld id="{C0E52782-5A00-476D-882D-22F6CDE62437}" type="slidenum">
              <a:rPr lang="it-IT" smtClean="0"/>
              <a:t>‹N›</a:t>
            </a:fld>
            <a:endParaRPr lang="it-IT"/>
          </a:p>
        </p:txBody>
      </p:sp>
    </p:spTree>
    <p:extLst>
      <p:ext uri="{BB962C8B-B14F-4D97-AF65-F5344CB8AC3E}">
        <p14:creationId xmlns:p14="http://schemas.microsoft.com/office/powerpoint/2010/main" val="1607744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egnaposto testo 2">
            <a:extLst>
              <a:ext uri="{FF2B5EF4-FFF2-40B4-BE49-F238E27FC236}">
                <a16:creationId xmlns:a16="http://schemas.microsoft.com/office/drawing/2014/main" id="{75304BD3-A9F5-D3BA-66A9-79E6654AE27C}"/>
              </a:ext>
            </a:extLst>
          </p:cNvPr>
          <p:cNvSpPr>
            <a:spLocks noGrp="1"/>
          </p:cNvSpPr>
          <p:nvPr>
            <p:ph type="body" idx="1"/>
          </p:nvPr>
        </p:nvSpPr>
        <p:spPr>
          <a:xfrm>
            <a:off x="838200" y="1825625"/>
            <a:ext cx="10515600" cy="1958435"/>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dirty="0">
                <a:effectLst/>
                <a:latin typeface="Calibri" panose="020F0502020204030204" pitchFamily="34" charset="0"/>
                <a:ea typeface="Calibri" panose="020F0502020204030204" pitchFamily="34" charset="0"/>
              </a:rPr>
              <a:t>Corso di formazione manageriale</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1800" b="1" i="0" dirty="0">
                <a:solidFill>
                  <a:srgbClr val="49535D"/>
                </a:solidFill>
                <a:effectLst/>
                <a:latin typeface="Titillium Web" panose="00000500000000000000" pitchFamily="2" charset="0"/>
              </a:rPr>
              <a:t>RUP QUALIFIED PROJECT MANAGER</a:t>
            </a:r>
          </a:p>
          <a:p>
            <a:r>
              <a:rPr lang="it-IT" sz="1800" dirty="0">
                <a:effectLst/>
                <a:latin typeface="Calibri" panose="020F0502020204030204" pitchFamily="34" charset="0"/>
                <a:ea typeface="Calibri" panose="020F0502020204030204" pitchFamily="34" charset="0"/>
              </a:rPr>
              <a:t>  </a:t>
            </a:r>
          </a:p>
          <a:p>
            <a:r>
              <a:rPr lang="it-IT" sz="1800" dirty="0">
                <a:effectLst/>
                <a:latin typeface="Calibri" panose="020F0502020204030204" pitchFamily="34" charset="0"/>
                <a:ea typeface="Calibri" panose="020F0502020204030204" pitchFamily="34" charset="0"/>
              </a:rPr>
              <a:t>MODULO 1 </a:t>
            </a:r>
          </a:p>
          <a:p>
            <a:r>
              <a:rPr lang="it-IT" sz="1800" dirty="0">
                <a:effectLst/>
                <a:latin typeface="Calibri" panose="020F0502020204030204" pitchFamily="34" charset="0"/>
                <a:ea typeface="Calibri" panose="020F0502020204030204" pitchFamily="34" charset="0"/>
              </a:rPr>
              <a:t>LA RIFORMA DEI CONTRATTI PUBBLICI</a:t>
            </a:r>
          </a:p>
        </p:txBody>
      </p:sp>
      <p:sp>
        <p:nvSpPr>
          <p:cNvPr id="7" name="Elaborazione 6">
            <a:extLst>
              <a:ext uri="{FF2B5EF4-FFF2-40B4-BE49-F238E27FC236}">
                <a16:creationId xmlns:a16="http://schemas.microsoft.com/office/drawing/2014/main" id="{E9C54220-0D96-7B14-E4D8-005E9C0E3519}"/>
              </a:ext>
            </a:extLst>
          </p:cNvPr>
          <p:cNvSpPr/>
          <p:nvPr userDrawn="1"/>
        </p:nvSpPr>
        <p:spPr>
          <a:xfrm>
            <a:off x="838200" y="365125"/>
            <a:ext cx="10436157" cy="1281113"/>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a:extLst>
              <a:ext uri="{FF2B5EF4-FFF2-40B4-BE49-F238E27FC236}">
                <a16:creationId xmlns:a16="http://schemas.microsoft.com/office/drawing/2014/main" id="{33FD774E-8B43-C396-0E40-28A7A583CB33}"/>
              </a:ext>
            </a:extLst>
          </p:cNvPr>
          <p:cNvPicPr>
            <a:picLocks noChangeAspect="1"/>
          </p:cNvPicPr>
          <p:nvPr userDrawn="1"/>
        </p:nvPicPr>
        <p:blipFill rotWithShape="1">
          <a:blip r:embed="rId18"/>
          <a:srcRect l="5796" t="11430" r="7356" b="75270"/>
          <a:stretch/>
        </p:blipFill>
        <p:spPr>
          <a:xfrm>
            <a:off x="437580" y="185738"/>
            <a:ext cx="10836777" cy="933518"/>
          </a:xfrm>
          <a:prstGeom prst="rect">
            <a:avLst/>
          </a:prstGeom>
        </p:spPr>
      </p:pic>
    </p:spTree>
    <p:extLst>
      <p:ext uri="{BB962C8B-B14F-4D97-AF65-F5344CB8AC3E}">
        <p14:creationId xmlns:p14="http://schemas.microsoft.com/office/powerpoint/2010/main" val="3895792595"/>
      </p:ext>
    </p:extLst>
  </p:cSld>
  <p:clrMap bg1="lt1" tx1="dk1" bg2="lt2" tx2="dk2" accent1="accent1" accent2="accent2" accent3="accent3" accent4="accent4" accent5="accent5" accent6="accent6" hlink="hlink" folHlink="folHlink"/>
  <p:sldLayoutIdLst>
    <p:sldLayoutId id="2147483649" r:id="rId1"/>
    <p:sldLayoutId id="2147483663" r:id="rId2"/>
    <p:sldLayoutId id="2147483650" r:id="rId3"/>
    <p:sldLayoutId id="2147483660" r:id="rId4"/>
    <p:sldLayoutId id="2147483661"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2" r:id="rId15"/>
    <p:sldLayoutId id="2147483664"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it-IT" sz="2000" kern="1200" dirty="0" smtClean="0">
          <a:solidFill>
            <a:schemeClr val="tx1"/>
          </a:solidFill>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5756A7-38A3-030F-295F-1FA6CA90CE2C}"/>
              </a:ext>
            </a:extLst>
          </p:cNvPr>
          <p:cNvSpPr>
            <a:spLocks noGrp="1"/>
          </p:cNvSpPr>
          <p:nvPr>
            <p:ph type="ctrTitle"/>
          </p:nvPr>
        </p:nvSpPr>
        <p:spPr>
          <a:xfrm>
            <a:off x="1179871" y="2446867"/>
            <a:ext cx="9144000" cy="3876172"/>
          </a:xfrm>
        </p:spPr>
        <p:txBody>
          <a:bodyPr/>
          <a:lstStyle/>
          <a:p>
            <a:r>
              <a:rPr lang="it-IT" sz="6600" b="1" dirty="0">
                <a:effectLst>
                  <a:outerShdw blurRad="38100" dist="38100" dir="2700000" algn="tl">
                    <a:srgbClr val="000000">
                      <a:alpha val="43137"/>
                    </a:srgbClr>
                  </a:outerShdw>
                </a:effectLst>
              </a:rPr>
              <a:t>PRINCIPI DI GOVERNANCE</a:t>
            </a:r>
            <a:br>
              <a:rPr lang="it-IT" sz="3600" b="1" dirty="0">
                <a:solidFill>
                  <a:srgbClr val="FF0000"/>
                </a:solidFill>
              </a:rPr>
            </a:br>
            <a:br>
              <a:rPr lang="it-IT" sz="4800" b="1" dirty="0">
                <a:solidFill>
                  <a:srgbClr val="C00000"/>
                </a:solidFill>
              </a:rPr>
            </a:br>
            <a:r>
              <a:rPr lang="it-IT" sz="4800" b="1" dirty="0">
                <a:solidFill>
                  <a:srgbClr val="C00000"/>
                </a:solidFill>
              </a:rPr>
              <a:t>             Marco Catalano</a:t>
            </a:r>
            <a:br>
              <a:rPr lang="it-IT" sz="4800" b="1" dirty="0">
                <a:solidFill>
                  <a:srgbClr val="C00000"/>
                </a:solidFill>
              </a:rPr>
            </a:br>
            <a:endParaRPr lang="it-IT" sz="2800" i="1" dirty="0"/>
          </a:p>
        </p:txBody>
      </p:sp>
    </p:spTree>
    <p:extLst>
      <p:ext uri="{BB962C8B-B14F-4D97-AF65-F5344CB8AC3E}">
        <p14:creationId xmlns:p14="http://schemas.microsoft.com/office/powerpoint/2010/main" val="1577449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a:extLst>
              <a:ext uri="{FF2B5EF4-FFF2-40B4-BE49-F238E27FC236}">
                <a16:creationId xmlns:a16="http://schemas.microsoft.com/office/drawing/2014/main" id="{FF084809-6CD4-BDD1-6672-A320EF8CC2D6}"/>
              </a:ext>
            </a:extLst>
          </p:cNvPr>
          <p:cNvSpPr>
            <a:spLocks noGrp="1" noChangeArrowheads="1"/>
          </p:cNvSpPr>
          <p:nvPr>
            <p:ph type="title"/>
          </p:nvPr>
        </p:nvSpPr>
        <p:spPr/>
        <p:txBody>
          <a:bodyPr/>
          <a:lstStyle/>
          <a:p>
            <a:pPr algn="just"/>
            <a:endParaRPr lang="it-IT" altLang="it-IT" sz="2000" dirty="0"/>
          </a:p>
        </p:txBody>
      </p:sp>
      <p:sp>
        <p:nvSpPr>
          <p:cNvPr id="3" name="Segnaposto contenuto 2">
            <a:extLst>
              <a:ext uri="{FF2B5EF4-FFF2-40B4-BE49-F238E27FC236}">
                <a16:creationId xmlns:a16="http://schemas.microsoft.com/office/drawing/2014/main" id="{A1F1AEB0-49C1-25FC-D55B-EBDD4D7C8D3C}"/>
              </a:ext>
            </a:extLst>
          </p:cNvPr>
          <p:cNvSpPr>
            <a:spLocks noGrp="1"/>
          </p:cNvSpPr>
          <p:nvPr>
            <p:ph idx="1"/>
          </p:nvPr>
        </p:nvSpPr>
        <p:spPr>
          <a:xfrm>
            <a:off x="677334" y="2160589"/>
            <a:ext cx="8596668" cy="3880773"/>
          </a:xfrm>
        </p:spPr>
        <p:txBody>
          <a:bodyPr rtlCol="0">
            <a:normAutofit fontScale="92500"/>
          </a:bodyPr>
          <a:lstStyle/>
          <a:p>
            <a:pPr algn="just">
              <a:buFont typeface="Wingdings 3" charset="2"/>
              <a:buChar char=""/>
              <a:defRPr/>
            </a:pPr>
            <a:r>
              <a:rPr lang="it-IT" altLang="it-IT" dirty="0"/>
              <a:t>D.L. 09/06/2021, n. 80</a:t>
            </a:r>
            <a:br>
              <a:rPr lang="it-IT" altLang="it-IT" dirty="0"/>
            </a:br>
            <a:r>
              <a:rPr lang="it-IT" altLang="it-IT" dirty="0"/>
              <a:t>Misure urgenti per il rafforzamento della capacità amministrativa delle pubbliche amministrazioni funzionale all'attuazione del Piano nazionale di ripresa e resilienza (PNRR) e per l'efficienza della giustizia.</a:t>
            </a:r>
            <a:br>
              <a:rPr lang="it-IT" altLang="it-IT" dirty="0"/>
            </a:br>
            <a:endParaRPr lang="it-IT" altLang="it-IT" dirty="0"/>
          </a:p>
          <a:p>
            <a:pPr algn="just" fontAlgn="auto">
              <a:spcAft>
                <a:spcPts val="0"/>
              </a:spcAft>
              <a:buFont typeface="Wingdings 3" charset="2"/>
              <a:buChar char=""/>
              <a:defRPr/>
            </a:pPr>
            <a:r>
              <a:rPr lang="it-IT" dirty="0">
                <a:solidFill>
                  <a:schemeClr val="tx1">
                    <a:lumMod val="75000"/>
                    <a:lumOff val="25000"/>
                  </a:schemeClr>
                </a:solidFill>
              </a:rPr>
              <a:t>1. Per assicurare la qualità e la trasparenza dell'attività amministrativa e migliorare la qualità dei servizi ai cittadini e alle imprese e procedere alla costante e progressiva semplificazione e reingegnerizzazione dei processi anche in materia di diritto di accesso, le pubbliche amministrazioni, con esclusione delle scuole di ogni ordine e grado e delle istituzioni educative, di cui all'articolo 1, comma 2, del decreto legislativo 30 marzo 2001, n. 165, con più di cinquanta dipendenti, </a:t>
            </a:r>
            <a:r>
              <a:rPr lang="it-IT" dirty="0">
                <a:solidFill>
                  <a:schemeClr val="tx1">
                    <a:lumMod val="75000"/>
                    <a:lumOff val="25000"/>
                  </a:schemeClr>
                </a:solidFill>
                <a:highlight>
                  <a:srgbClr val="FFFF00"/>
                </a:highlight>
              </a:rPr>
              <a:t>entro il 31 gennaio di ogni anno </a:t>
            </a:r>
            <a:r>
              <a:rPr lang="it-IT" dirty="0">
                <a:solidFill>
                  <a:schemeClr val="tx1">
                    <a:lumMod val="75000"/>
                    <a:lumOff val="25000"/>
                  </a:schemeClr>
                </a:solidFill>
              </a:rPr>
              <a:t>adottano il Piano integrato di attività e organizzazione, di seguito denominato Piano, nel rispetto delle vigenti discipline di settore e, in particolare, del decreto legislativo 27 ottobre 2009, n. 150 e della legge 6 novembre 2012, n. 190.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a:extLst>
              <a:ext uri="{FF2B5EF4-FFF2-40B4-BE49-F238E27FC236}">
                <a16:creationId xmlns:a16="http://schemas.microsoft.com/office/drawing/2014/main" id="{52E4349D-2B9F-F06E-0604-61F708B47C41}"/>
              </a:ext>
            </a:extLst>
          </p:cNvPr>
          <p:cNvSpPr>
            <a:spLocks noGrp="1" noChangeArrowheads="1"/>
          </p:cNvSpPr>
          <p:nvPr>
            <p:ph type="title"/>
          </p:nvPr>
        </p:nvSpPr>
        <p:spPr/>
        <p:txBody>
          <a:bodyPr/>
          <a:lstStyle/>
          <a:p>
            <a:endParaRPr lang="it-IT" altLang="it-IT"/>
          </a:p>
        </p:txBody>
      </p:sp>
      <p:sp>
        <p:nvSpPr>
          <p:cNvPr id="3" name="Segnaposto contenuto 2">
            <a:extLst>
              <a:ext uri="{FF2B5EF4-FFF2-40B4-BE49-F238E27FC236}">
                <a16:creationId xmlns:a16="http://schemas.microsoft.com/office/drawing/2014/main" id="{7E3A7631-59A0-0F11-11D9-5414EC63444B}"/>
              </a:ext>
            </a:extLst>
          </p:cNvPr>
          <p:cNvSpPr>
            <a:spLocks noGrp="1"/>
          </p:cNvSpPr>
          <p:nvPr>
            <p:ph idx="1"/>
          </p:nvPr>
        </p:nvSpPr>
        <p:spPr>
          <a:xfrm>
            <a:off x="677334" y="2160589"/>
            <a:ext cx="8596668" cy="3880773"/>
          </a:xfrm>
        </p:spPr>
        <p:txBody>
          <a:bodyPr rtlCol="0">
            <a:normAutofit/>
          </a:bodyPr>
          <a:lstStyle/>
          <a:p>
            <a:pPr algn="just" fontAlgn="auto">
              <a:spcAft>
                <a:spcPts val="0"/>
              </a:spcAft>
              <a:buFont typeface="Wingdings 3" charset="2"/>
              <a:buChar char=""/>
              <a:defRPr/>
            </a:pPr>
            <a:r>
              <a:rPr lang="it-IT" dirty="0">
                <a:solidFill>
                  <a:schemeClr val="tx1">
                    <a:lumMod val="75000"/>
                    <a:lumOff val="25000"/>
                  </a:schemeClr>
                </a:solidFill>
              </a:rPr>
              <a:t>7. In caso di mancata adozione del Piano trovano applicazione le sanzioni di cui all'articolo 10, comma 5, del decreto legislativo 27 ottobre 2009, n. 150, ferme restando quelle previste dall'articolo 19, comma 5, lettera b), del decreto-legge 24 giugno 2014, n. 90, convertito, con modificazioni, dalla legge 11 agosto 2014, n. 114. </a:t>
            </a:r>
            <a:r>
              <a:rPr lang="it-IT" b="1" dirty="0">
                <a:solidFill>
                  <a:schemeClr val="tx1">
                    <a:lumMod val="75000"/>
                    <a:lumOff val="25000"/>
                  </a:schemeClr>
                </a:solidFill>
                <a:highlight>
                  <a:srgbClr val="FFFF00"/>
                </a:highlight>
              </a:rPr>
              <a:t>In caso di differimento del termine previsto a legislazione vigente per l'approvazione del bilancio, gli enti locali</a:t>
            </a:r>
            <a:r>
              <a:rPr lang="it-IT" dirty="0">
                <a:solidFill>
                  <a:schemeClr val="tx1">
                    <a:lumMod val="75000"/>
                    <a:lumOff val="25000"/>
                  </a:schemeClr>
                </a:solidFill>
                <a:highlight>
                  <a:srgbClr val="FFFF00"/>
                </a:highlight>
              </a:rPr>
              <a:t>, nelle more dell'approvazione del Piano, possono aggiornare la sottosezione relativa alla programmazione del fabbisogno di personale al solo fine di procedere, compatibilmente con gli stanziamenti di bilancio e nel rispetto delle regole per l'assunzione degli impegni di spesa durante l'esercizio provvisorio, alle assunzioni di personale con contratto di lavoro a tempo determinato ai sensi dell'articolo 9, comma 1-quinquies, ultimo periodo, del decreto-legge 24 giugno 2016, n. 113, convertito, con modificazioni, dalla legge 7 agosto 2016, n. 160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olo 1">
            <a:extLst>
              <a:ext uri="{FF2B5EF4-FFF2-40B4-BE49-F238E27FC236}">
                <a16:creationId xmlns:a16="http://schemas.microsoft.com/office/drawing/2014/main" id="{5FCA9FB1-E9F7-FABB-259B-920B22D4076E}"/>
              </a:ext>
            </a:extLst>
          </p:cNvPr>
          <p:cNvSpPr>
            <a:spLocks noGrp="1" noChangeArrowheads="1"/>
          </p:cNvSpPr>
          <p:nvPr>
            <p:ph type="title"/>
          </p:nvPr>
        </p:nvSpPr>
        <p:spPr/>
        <p:txBody>
          <a:bodyPr/>
          <a:lstStyle/>
          <a:p>
            <a:endParaRPr lang="it-IT" altLang="it-IT" dirty="0"/>
          </a:p>
        </p:txBody>
      </p:sp>
      <p:sp>
        <p:nvSpPr>
          <p:cNvPr id="11267" name="Segnaposto contenuto 2">
            <a:extLst>
              <a:ext uri="{FF2B5EF4-FFF2-40B4-BE49-F238E27FC236}">
                <a16:creationId xmlns:a16="http://schemas.microsoft.com/office/drawing/2014/main" id="{C5C5A907-A17B-91C9-1740-FC8289CB12E6}"/>
              </a:ext>
            </a:extLst>
          </p:cNvPr>
          <p:cNvSpPr>
            <a:spLocks noGrp="1" noChangeArrowheads="1"/>
          </p:cNvSpPr>
          <p:nvPr>
            <p:ph idx="1"/>
          </p:nvPr>
        </p:nvSpPr>
        <p:spPr/>
        <p:txBody>
          <a:bodyPr/>
          <a:lstStyle/>
          <a:p>
            <a:pPr algn="just"/>
            <a:r>
              <a:rPr lang="it-IT" altLang="it-IT" dirty="0"/>
              <a:t>DPR 81 del 2022</a:t>
            </a:r>
          </a:p>
          <a:p>
            <a:pPr algn="just"/>
            <a:r>
              <a:rPr lang="it-IT" altLang="it-IT" dirty="0"/>
              <a:t>Per amministrazioni pubbliche di cui all’articolo 1, comma 2, del decreto legislativo 30 marzo 2001, n. 165, con più di cinquanta dipendenti, sono soppressi, in quanto assorbiti nelle apposite sezioni del Piano integrato di attività e organizzazione (PIAO), gli adempimenti inerenti ai piani di cui alle seguenti disposizioni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a:extLst>
              <a:ext uri="{FF2B5EF4-FFF2-40B4-BE49-F238E27FC236}">
                <a16:creationId xmlns:a16="http://schemas.microsoft.com/office/drawing/2014/main" id="{F745EE05-84FD-887B-2C8D-C6838901C397}"/>
              </a:ext>
            </a:extLst>
          </p:cNvPr>
          <p:cNvSpPr>
            <a:spLocks noGrp="1" noChangeArrowheads="1"/>
          </p:cNvSpPr>
          <p:nvPr>
            <p:ph type="title"/>
          </p:nvPr>
        </p:nvSpPr>
        <p:spPr/>
        <p:txBody>
          <a:bodyPr/>
          <a:lstStyle/>
          <a:p>
            <a:endParaRPr lang="it-IT" altLang="it-IT" dirty="0"/>
          </a:p>
        </p:txBody>
      </p:sp>
      <p:sp>
        <p:nvSpPr>
          <p:cNvPr id="3" name="Segnaposto contenuto 2">
            <a:extLst>
              <a:ext uri="{FF2B5EF4-FFF2-40B4-BE49-F238E27FC236}">
                <a16:creationId xmlns:a16="http://schemas.microsoft.com/office/drawing/2014/main" id="{CD9A16C5-C36A-F198-1917-9A08B993B09E}"/>
              </a:ext>
            </a:extLst>
          </p:cNvPr>
          <p:cNvSpPr>
            <a:spLocks noGrp="1"/>
          </p:cNvSpPr>
          <p:nvPr>
            <p:ph idx="1"/>
          </p:nvPr>
        </p:nvSpPr>
        <p:spPr>
          <a:xfrm>
            <a:off x="838200" y="1825625"/>
            <a:ext cx="10515600" cy="3712533"/>
          </a:xfrm>
        </p:spPr>
        <p:txBody>
          <a:bodyPr rtlCol="0">
            <a:normAutofit fontScale="92500" lnSpcReduction="20000"/>
          </a:bodyPr>
          <a:lstStyle/>
          <a:p>
            <a:pPr algn="just" fontAlgn="auto">
              <a:spcAft>
                <a:spcPts val="0"/>
              </a:spcAft>
              <a:buFont typeface="Wingdings 3" charset="2"/>
              <a:buChar char=""/>
              <a:defRPr/>
            </a:pPr>
            <a:r>
              <a:rPr lang="it-IT" dirty="0">
                <a:solidFill>
                  <a:schemeClr val="tx1">
                    <a:lumMod val="75000"/>
                    <a:lumOff val="25000"/>
                  </a:schemeClr>
                </a:solidFill>
              </a:rPr>
              <a:t>DM giugno 2022</a:t>
            </a:r>
          </a:p>
          <a:p>
            <a:pPr algn="just" fontAlgn="auto">
              <a:spcAft>
                <a:spcPts val="0"/>
              </a:spcAft>
              <a:buFont typeface="Wingdings 3" charset="2"/>
              <a:buChar char=""/>
              <a:defRPr/>
            </a:pPr>
            <a:endParaRPr lang="it-IT" dirty="0">
              <a:solidFill>
                <a:schemeClr val="tx1">
                  <a:lumMod val="75000"/>
                  <a:lumOff val="25000"/>
                </a:schemeClr>
              </a:solidFill>
            </a:endParaRPr>
          </a:p>
          <a:p>
            <a:pPr algn="just" fontAlgn="auto">
              <a:spcAft>
                <a:spcPts val="0"/>
              </a:spcAft>
              <a:buFont typeface="Wingdings 3" charset="2"/>
              <a:buChar char=""/>
              <a:defRPr/>
            </a:pPr>
            <a:r>
              <a:rPr lang="it-IT" dirty="0">
                <a:solidFill>
                  <a:schemeClr val="tx1">
                    <a:lumMod val="75000"/>
                    <a:lumOff val="25000"/>
                  </a:schemeClr>
                </a:solidFill>
              </a:rPr>
              <a:t>a) Valore pubblico: in questa sottosezione sono definiti:</a:t>
            </a:r>
          </a:p>
          <a:p>
            <a:pPr algn="just" fontAlgn="auto">
              <a:spcAft>
                <a:spcPts val="0"/>
              </a:spcAft>
              <a:buFont typeface="Wingdings 3" charset="2"/>
              <a:buChar char=""/>
              <a:defRPr/>
            </a:pPr>
            <a:r>
              <a:rPr lang="it-IT" dirty="0">
                <a:solidFill>
                  <a:schemeClr val="tx1">
                    <a:lumMod val="75000"/>
                    <a:lumOff val="25000"/>
                  </a:schemeClr>
                </a:solidFill>
              </a:rPr>
              <a:t>1) i risultati attesi in termini di obiettivi generali e specifici, programmati in coerenza  con i documenti di programmazione finanziaria adottati da ciascuna amministrazione;</a:t>
            </a:r>
          </a:p>
          <a:p>
            <a:pPr algn="just" fontAlgn="auto">
              <a:spcAft>
                <a:spcPts val="0"/>
              </a:spcAft>
              <a:buFont typeface="Wingdings 3" charset="2"/>
              <a:buChar char=""/>
              <a:defRPr/>
            </a:pPr>
            <a:r>
              <a:rPr lang="it-IT" dirty="0">
                <a:solidFill>
                  <a:schemeClr val="tx1">
                    <a:lumMod val="75000"/>
                    <a:lumOff val="25000"/>
                  </a:schemeClr>
                </a:solidFill>
              </a:rPr>
              <a:t>2) le modalità e le azioni finalizzate, nel periodo di riferimento, a realizzare la piena accessibilità, fisica e digitale, alle pubbliche amministrazioni da parte dei cittadini ultrasessantacinquenni e dei cittadini con disabilità;</a:t>
            </a:r>
          </a:p>
          <a:p>
            <a:pPr algn="just" fontAlgn="auto">
              <a:spcAft>
                <a:spcPts val="0"/>
              </a:spcAft>
              <a:buFont typeface="Wingdings 3" charset="2"/>
              <a:buChar char=""/>
              <a:defRPr/>
            </a:pPr>
            <a:r>
              <a:rPr lang="it-IT" dirty="0">
                <a:solidFill>
                  <a:schemeClr val="tx1">
                    <a:lumMod val="75000"/>
                    <a:lumOff val="25000"/>
                  </a:schemeClr>
                </a:solidFill>
              </a:rPr>
              <a:t>3) l’elenco delle procedure da semplificare e reingegnerizzare, secondo le misure previste dall’Agenda Semplificazione e, per gli enti interessati dall’Agenda Digitale, secondo gli obiettivi di digitalizzazione ivi previsti.</a:t>
            </a:r>
          </a:p>
          <a:p>
            <a:pPr algn="just">
              <a:buFont typeface="Wingdings 3" charset="2"/>
              <a:buChar char=""/>
              <a:defRPr/>
            </a:pPr>
            <a:r>
              <a:rPr lang="it-IT" dirty="0">
                <a:solidFill>
                  <a:schemeClr val="tx1">
                    <a:lumMod val="75000"/>
                    <a:lumOff val="25000"/>
                  </a:schemeClr>
                </a:solidFill>
              </a:rPr>
              <a:t>4) gli obiettivi di valore pubblico generato dall’azione amministrativa, inteso come l’incremento del benessere economico, sociale, educativo, assistenziale, ambientale, a favore dei cittadini e del tessuto produttivo.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a:extLst>
              <a:ext uri="{FF2B5EF4-FFF2-40B4-BE49-F238E27FC236}">
                <a16:creationId xmlns:a16="http://schemas.microsoft.com/office/drawing/2014/main" id="{384F5798-1F60-3793-8FFE-EC4F0FA351E7}"/>
              </a:ext>
            </a:extLst>
          </p:cNvPr>
          <p:cNvSpPr>
            <a:spLocks noGrp="1" noChangeArrowheads="1"/>
          </p:cNvSpPr>
          <p:nvPr>
            <p:ph type="title"/>
          </p:nvPr>
        </p:nvSpPr>
        <p:spPr/>
        <p:txBody>
          <a:bodyPr/>
          <a:lstStyle/>
          <a:p>
            <a:endParaRPr lang="it-IT" altLang="it-IT"/>
          </a:p>
        </p:txBody>
      </p:sp>
      <p:sp>
        <p:nvSpPr>
          <p:cNvPr id="13315" name="Segnaposto contenuto 2">
            <a:extLst>
              <a:ext uri="{FF2B5EF4-FFF2-40B4-BE49-F238E27FC236}">
                <a16:creationId xmlns:a16="http://schemas.microsoft.com/office/drawing/2014/main" id="{6E896D23-6882-5F8E-D80C-688A3533CD3E}"/>
              </a:ext>
            </a:extLst>
          </p:cNvPr>
          <p:cNvSpPr>
            <a:spLocks noGrp="1" noChangeArrowheads="1"/>
          </p:cNvSpPr>
          <p:nvPr>
            <p:ph idx="1"/>
          </p:nvPr>
        </p:nvSpPr>
        <p:spPr/>
        <p:txBody>
          <a:bodyPr>
            <a:normAutofit fontScale="55000" lnSpcReduction="20000"/>
          </a:bodyPr>
          <a:lstStyle/>
          <a:p>
            <a:pPr algn="just"/>
            <a:r>
              <a:rPr lang="it-IT" altLang="it-IT"/>
              <a:t>b) Performance: la sottosezione è predisposta secondo quanto previsto dal Capo II del decreto legislativo n. 150 del 2009 ed è finalizzata, in particolare, alla programmazione degli obiettivi e degli indicatori di performance di efficienza e di efficacia dell’amministrazione.</a:t>
            </a:r>
          </a:p>
          <a:p>
            <a:pPr algn="just"/>
            <a:r>
              <a:rPr lang="it-IT" altLang="it-IT"/>
              <a:t>Essa deve indicare, almeno:</a:t>
            </a:r>
          </a:p>
          <a:p>
            <a:pPr algn="just"/>
            <a:r>
              <a:rPr lang="it-IT" altLang="it-IT"/>
              <a:t>1) gli obiettivi di semplificazione, coerenti con gli strumenti di pianificazione nazionali vigenti in materia;</a:t>
            </a:r>
          </a:p>
          <a:p>
            <a:pPr algn="just"/>
            <a:r>
              <a:rPr lang="it-IT" altLang="it-IT"/>
              <a:t>2) gli obiettivi di digitalizzazione;</a:t>
            </a:r>
          </a:p>
          <a:p>
            <a:pPr algn="just"/>
            <a:r>
              <a:rPr lang="it-IT" altLang="it-IT"/>
              <a:t>3) gli obiettivi e gli strumenti individuati per realizzare la piena accessibilità</a:t>
            </a:r>
          </a:p>
          <a:p>
            <a:pPr algn="just"/>
            <a:r>
              <a:rPr lang="it-IT" altLang="it-IT"/>
              <a:t>dell’amministrazione;</a:t>
            </a:r>
          </a:p>
          <a:p>
            <a:pPr algn="just"/>
            <a:r>
              <a:rPr lang="it-IT" altLang="it-IT"/>
              <a:t>4) gli obiettivi per favorire le pari opportunità e l’equilibrio di genere.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olo 1">
            <a:extLst>
              <a:ext uri="{FF2B5EF4-FFF2-40B4-BE49-F238E27FC236}">
                <a16:creationId xmlns:a16="http://schemas.microsoft.com/office/drawing/2014/main" id="{2A548327-F13D-D619-7A3D-9F396A46311E}"/>
              </a:ext>
            </a:extLst>
          </p:cNvPr>
          <p:cNvSpPr>
            <a:spLocks noGrp="1" noChangeArrowheads="1"/>
          </p:cNvSpPr>
          <p:nvPr>
            <p:ph type="title"/>
          </p:nvPr>
        </p:nvSpPr>
        <p:spPr/>
        <p:txBody>
          <a:bodyPr/>
          <a:lstStyle/>
          <a:p>
            <a:endParaRPr lang="it-IT" altLang="it-IT"/>
          </a:p>
        </p:txBody>
      </p:sp>
      <p:sp>
        <p:nvSpPr>
          <p:cNvPr id="3" name="Segnaposto contenuto 2">
            <a:extLst>
              <a:ext uri="{FF2B5EF4-FFF2-40B4-BE49-F238E27FC236}">
                <a16:creationId xmlns:a16="http://schemas.microsoft.com/office/drawing/2014/main" id="{2D0C9F02-4F42-C583-D7DF-DF3256B7AF68}"/>
              </a:ext>
            </a:extLst>
          </p:cNvPr>
          <p:cNvSpPr>
            <a:spLocks noGrp="1"/>
          </p:cNvSpPr>
          <p:nvPr>
            <p:ph idx="1"/>
          </p:nvPr>
        </p:nvSpPr>
        <p:spPr>
          <a:xfrm>
            <a:off x="838200" y="1825625"/>
            <a:ext cx="10515600" cy="3902315"/>
          </a:xfrm>
        </p:spPr>
        <p:txBody>
          <a:bodyPr rtlCol="0">
            <a:normAutofit/>
          </a:bodyPr>
          <a:lstStyle/>
          <a:p>
            <a:pPr algn="just" fontAlgn="auto">
              <a:spcAft>
                <a:spcPts val="0"/>
              </a:spcAft>
              <a:buFont typeface="Wingdings 3" charset="2"/>
              <a:buChar char=""/>
              <a:defRPr/>
            </a:pPr>
            <a:r>
              <a:rPr lang="it-IT" dirty="0">
                <a:solidFill>
                  <a:schemeClr val="tx1">
                    <a:lumMod val="75000"/>
                    <a:lumOff val="25000"/>
                  </a:schemeClr>
                </a:solidFill>
              </a:rPr>
              <a:t>c) Rischi corruttivi e trasparenza: la sottosezione è predisposta dal Responsabile della prevenzione della corruzione e della trasparenza, sulla base degli obiettivi strategici in materia definiti dall’organo di indirizzo, ai sensi della legge 6 novembre 2012, n. 190.</a:t>
            </a:r>
          </a:p>
          <a:p>
            <a:pPr algn="just" fontAlgn="auto">
              <a:spcAft>
                <a:spcPts val="0"/>
              </a:spcAft>
              <a:buFont typeface="Wingdings 3" charset="2"/>
              <a:buChar char=""/>
              <a:defRPr/>
            </a:pPr>
            <a:r>
              <a:rPr lang="it-IT" dirty="0">
                <a:solidFill>
                  <a:schemeClr val="tx1">
                    <a:lumMod val="75000"/>
                    <a:lumOff val="25000"/>
                  </a:schemeClr>
                </a:solidFill>
              </a:rPr>
              <a:t>Costituiscono elementi essenziali della sottosezione, quelli indicati nel Piano nazionale anticorruzione (PNA) e negli atti di regolazione generali adottati dall’ANAC ai sensi della legge 6 novembre 2012 n. 190 del 2012 e del decreto legislativo 14 marzo 2013, n. 33 del 2013. La sottosezione, sulla base delle indicazioni del PNA, contiene:</a:t>
            </a:r>
          </a:p>
          <a:p>
            <a:pPr algn="just" fontAlgn="auto">
              <a:spcAft>
                <a:spcPts val="0"/>
              </a:spcAft>
              <a:buFont typeface="Wingdings 3" charset="2"/>
              <a:buChar char=""/>
              <a:defRPr/>
            </a:pPr>
            <a:r>
              <a:rPr lang="it-IT" dirty="0">
                <a:solidFill>
                  <a:schemeClr val="tx1">
                    <a:lumMod val="75000"/>
                    <a:lumOff val="25000"/>
                  </a:schemeClr>
                </a:solidFill>
              </a:rPr>
              <a:t>1) la valutazione di impatto del contesto esterno, che evidenzia se le caratteristiche strutturali e congiunturali dell’ambiente culturale, sociale ed economico nel quale l’amministrazione opera possano favorire il verificarsi di fenomeni corruttivi;</a:t>
            </a:r>
          </a:p>
          <a:p>
            <a:pPr algn="just" fontAlgn="auto">
              <a:spcAft>
                <a:spcPts val="0"/>
              </a:spcAft>
              <a:buFont typeface="Wingdings 3" charset="2"/>
              <a:buChar char=""/>
              <a:defRPr/>
            </a:pPr>
            <a:r>
              <a:rPr lang="it-IT" dirty="0">
                <a:solidFill>
                  <a:schemeClr val="tx1">
                    <a:lumMod val="75000"/>
                    <a:lumOff val="25000"/>
                  </a:schemeClr>
                </a:solidFill>
              </a:rPr>
              <a:t>2) la valutazione di impatto del contesto interno, che evidenzia se lo scopo dell’ente o la sua struttura organizzativa possano influenzare l’esposizione al rischio corruttivo;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a:extLst>
              <a:ext uri="{FF2B5EF4-FFF2-40B4-BE49-F238E27FC236}">
                <a16:creationId xmlns:a16="http://schemas.microsoft.com/office/drawing/2014/main" id="{6D80FF17-CE8F-80B9-283D-B7CE04C40076}"/>
              </a:ext>
            </a:extLst>
          </p:cNvPr>
          <p:cNvSpPr>
            <a:spLocks noGrp="1" noChangeArrowheads="1"/>
          </p:cNvSpPr>
          <p:nvPr>
            <p:ph type="title"/>
          </p:nvPr>
        </p:nvSpPr>
        <p:spPr/>
        <p:txBody>
          <a:bodyPr/>
          <a:lstStyle/>
          <a:p>
            <a:endParaRPr lang="it-IT" altLang="it-IT"/>
          </a:p>
        </p:txBody>
      </p:sp>
      <p:sp>
        <p:nvSpPr>
          <p:cNvPr id="3" name="Segnaposto contenuto 2">
            <a:extLst>
              <a:ext uri="{FF2B5EF4-FFF2-40B4-BE49-F238E27FC236}">
                <a16:creationId xmlns:a16="http://schemas.microsoft.com/office/drawing/2014/main" id="{DDF6183D-7042-2928-2321-566C1A36478B}"/>
              </a:ext>
            </a:extLst>
          </p:cNvPr>
          <p:cNvSpPr>
            <a:spLocks noGrp="1"/>
          </p:cNvSpPr>
          <p:nvPr>
            <p:ph idx="1"/>
          </p:nvPr>
        </p:nvSpPr>
        <p:spPr>
          <a:xfrm>
            <a:off x="838200" y="1825625"/>
            <a:ext cx="10515600" cy="4031711"/>
          </a:xfrm>
        </p:spPr>
        <p:txBody>
          <a:bodyPr rtlCol="0">
            <a:normAutofit/>
          </a:bodyPr>
          <a:lstStyle/>
          <a:p>
            <a:pPr algn="just" fontAlgn="auto">
              <a:spcAft>
                <a:spcPts val="0"/>
              </a:spcAft>
              <a:buFont typeface="Wingdings 3" charset="2"/>
              <a:buChar char=""/>
              <a:defRPr/>
            </a:pPr>
            <a:r>
              <a:rPr lang="it-IT" dirty="0">
                <a:solidFill>
                  <a:schemeClr val="tx1">
                    <a:lumMod val="75000"/>
                    <a:lumOff val="25000"/>
                  </a:schemeClr>
                </a:solidFill>
              </a:rPr>
              <a:t>3) la mappatura dei processi, per individuare le criticità che, in ragione della natura e delle peculiarità dell’attività, espongono l’amministrazione a rischi corruttivi con particolare attenzione ai processi per il raggiungimento degli obiettivi di performance volti a incrementare il valore pubblico;</a:t>
            </a:r>
          </a:p>
          <a:p>
            <a:pPr algn="just" fontAlgn="auto">
              <a:spcAft>
                <a:spcPts val="0"/>
              </a:spcAft>
              <a:buFont typeface="Wingdings 3" charset="2"/>
              <a:buChar char=""/>
              <a:defRPr/>
            </a:pPr>
            <a:r>
              <a:rPr lang="it-IT" dirty="0">
                <a:solidFill>
                  <a:schemeClr val="tx1">
                    <a:lumMod val="75000"/>
                    <a:lumOff val="25000"/>
                  </a:schemeClr>
                </a:solidFill>
              </a:rPr>
              <a:t>4) l’identificazione e valutazione dei rischi corruttivi, in funzione della programmazione da parte delle pubbliche amministrazioni delle misure previste dalla legge n . 190 del 2012 e di quelle specifiche per contenere i rischi corruttivi individuati;</a:t>
            </a:r>
          </a:p>
          <a:p>
            <a:pPr algn="just" fontAlgn="auto">
              <a:spcAft>
                <a:spcPts val="0"/>
              </a:spcAft>
              <a:buFont typeface="Wingdings 3" charset="2"/>
              <a:buChar char=""/>
              <a:defRPr/>
            </a:pPr>
            <a:r>
              <a:rPr lang="it-IT" dirty="0">
                <a:solidFill>
                  <a:schemeClr val="tx1">
                    <a:lumMod val="75000"/>
                    <a:lumOff val="25000"/>
                  </a:schemeClr>
                </a:solidFill>
              </a:rPr>
              <a:t>5) la progettazione di misure organizzative per il trattamento del rischio, privilegiando l’adozione di misure di semplificazione, efficacia, efficienza ed economicità dell’azione amministrativa;</a:t>
            </a:r>
          </a:p>
          <a:p>
            <a:pPr algn="just" fontAlgn="auto">
              <a:spcAft>
                <a:spcPts val="0"/>
              </a:spcAft>
              <a:buFont typeface="Wingdings 3" charset="2"/>
              <a:buChar char=""/>
              <a:defRPr/>
            </a:pPr>
            <a:r>
              <a:rPr lang="it-IT" dirty="0">
                <a:solidFill>
                  <a:schemeClr val="tx1">
                    <a:lumMod val="75000"/>
                    <a:lumOff val="25000"/>
                  </a:schemeClr>
                </a:solidFill>
              </a:rPr>
              <a:t>6) il monitoraggio sull’idoneità e sull’attuazione delle misure;</a:t>
            </a:r>
          </a:p>
          <a:p>
            <a:pPr algn="just" fontAlgn="auto">
              <a:spcAft>
                <a:spcPts val="0"/>
              </a:spcAft>
              <a:buFont typeface="Wingdings 3" charset="2"/>
              <a:buChar char=""/>
              <a:defRPr/>
            </a:pPr>
            <a:r>
              <a:rPr lang="it-IT" dirty="0">
                <a:solidFill>
                  <a:schemeClr val="tx1">
                    <a:lumMod val="75000"/>
                    <a:lumOff val="25000"/>
                  </a:schemeClr>
                </a:solidFill>
              </a:rPr>
              <a:t>7) la programmazione dell’attuazione della trasparenza e il monitoraggio delle misure organizzative per garantire l’accesso civico semplice e generalizzato, ai sensi del d.lgs. n. 33 del 2013.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8E8C26-DE22-43FB-A81E-9E182972E718}"/>
              </a:ext>
            </a:extLst>
          </p:cNvPr>
          <p:cNvSpPr>
            <a:spLocks noGrp="1"/>
          </p:cNvSpPr>
          <p:nvPr>
            <p:ph type="title"/>
          </p:nvPr>
        </p:nvSpPr>
        <p:spPr/>
        <p:txBody>
          <a:bodyPr rtlCol="0">
            <a:normAutofit fontScale="90000"/>
          </a:bodyPr>
          <a:lstStyle/>
          <a:p>
            <a:pPr fontAlgn="auto">
              <a:spcAft>
                <a:spcPts val="0"/>
              </a:spcAft>
              <a:defRPr/>
            </a:pPr>
            <a:endParaRPr lang="it-IT" dirty="0"/>
          </a:p>
        </p:txBody>
      </p:sp>
      <p:sp>
        <p:nvSpPr>
          <p:cNvPr id="16387" name="Segnaposto contenuto 2">
            <a:extLst>
              <a:ext uri="{FF2B5EF4-FFF2-40B4-BE49-F238E27FC236}">
                <a16:creationId xmlns:a16="http://schemas.microsoft.com/office/drawing/2014/main" id="{BD253D38-D016-AA40-7206-27F5C0593C6F}"/>
              </a:ext>
            </a:extLst>
          </p:cNvPr>
          <p:cNvSpPr>
            <a:spLocks noGrp="1" noChangeArrowheads="1"/>
          </p:cNvSpPr>
          <p:nvPr>
            <p:ph idx="1"/>
          </p:nvPr>
        </p:nvSpPr>
        <p:spPr>
          <a:xfrm>
            <a:off x="838200" y="1825625"/>
            <a:ext cx="10515600" cy="4480284"/>
          </a:xfrm>
        </p:spPr>
        <p:txBody>
          <a:bodyPr>
            <a:normAutofit/>
          </a:bodyPr>
          <a:lstStyle/>
          <a:p>
            <a:pPr algn="just"/>
            <a:r>
              <a:rPr lang="it-IT" dirty="0"/>
              <a:t>Articolo 4</a:t>
            </a:r>
            <a:br>
              <a:rPr lang="it-IT" dirty="0"/>
            </a:br>
            <a:r>
              <a:rPr lang="it-IT" dirty="0"/>
              <a:t>(Sezione Organizzazione e Capitale umano)</a:t>
            </a:r>
          </a:p>
          <a:p>
            <a:pPr algn="just"/>
            <a:r>
              <a:rPr lang="it-IT" altLang="it-IT" dirty="0"/>
              <a:t>La sezione è ripartita nelle seguenti sottosezioni di programmazione:</a:t>
            </a:r>
          </a:p>
          <a:p>
            <a:pPr algn="just"/>
            <a:r>
              <a:rPr lang="it-IT" altLang="it-IT" dirty="0"/>
              <a:t>a) Struttura organizzativa: in questa sottosezione è illustrato il modello organizzativo adottato dall’Amministrazione, e sono individuati gli interventi e le azioni necessarie programmate di cui all’articolo 3, comma 1, lettera a);</a:t>
            </a:r>
          </a:p>
          <a:p>
            <a:pPr algn="just"/>
            <a:r>
              <a:rPr lang="it-IT" altLang="it-IT" dirty="0"/>
              <a:t>b) Organizzazione del lavoro agile: in questa sottosezione sono indicati, in coerenza con la definizione degli istituti del lavoro agile stabiliti dalla Contrattazione collettiva nazionale, la strategia e gli obiettivi di sviluppo di modelli di organizzazione del lavoro, anche da remoto, adottati dall’amministrazione. A tale fine, ciascun Piano deve prevedere:</a:t>
            </a:r>
          </a:p>
          <a:p>
            <a:pPr algn="just"/>
            <a:r>
              <a:rPr lang="it-IT" altLang="it-IT" dirty="0"/>
              <a:t>1) che lo svolgimento della prestazione di lavoro in modalità agile non pregiudichi in alcun modo o riduca la fruizione dei servizi a favore degli utenti;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olo 1">
            <a:extLst>
              <a:ext uri="{FF2B5EF4-FFF2-40B4-BE49-F238E27FC236}">
                <a16:creationId xmlns:a16="http://schemas.microsoft.com/office/drawing/2014/main" id="{75C86CCD-EB3C-4E63-FA8D-496D0EBC13B7}"/>
              </a:ext>
            </a:extLst>
          </p:cNvPr>
          <p:cNvSpPr>
            <a:spLocks noGrp="1" noChangeArrowheads="1"/>
          </p:cNvSpPr>
          <p:nvPr>
            <p:ph type="title"/>
          </p:nvPr>
        </p:nvSpPr>
        <p:spPr/>
        <p:txBody>
          <a:bodyPr/>
          <a:lstStyle/>
          <a:p>
            <a:endParaRPr lang="it-IT" altLang="it-IT"/>
          </a:p>
        </p:txBody>
      </p:sp>
      <p:sp>
        <p:nvSpPr>
          <p:cNvPr id="17411" name="Segnaposto contenuto 2">
            <a:extLst>
              <a:ext uri="{FF2B5EF4-FFF2-40B4-BE49-F238E27FC236}">
                <a16:creationId xmlns:a16="http://schemas.microsoft.com/office/drawing/2014/main" id="{4E4A3F7A-E50B-63D8-7020-7E8D30FA3079}"/>
              </a:ext>
            </a:extLst>
          </p:cNvPr>
          <p:cNvSpPr>
            <a:spLocks noGrp="1" noChangeArrowheads="1"/>
          </p:cNvSpPr>
          <p:nvPr>
            <p:ph idx="1"/>
          </p:nvPr>
        </p:nvSpPr>
        <p:spPr>
          <a:xfrm>
            <a:off x="838200" y="1608138"/>
            <a:ext cx="10515600" cy="4786312"/>
          </a:xfrm>
        </p:spPr>
        <p:txBody>
          <a:bodyPr/>
          <a:lstStyle/>
          <a:p>
            <a:pPr algn="just"/>
            <a:r>
              <a:rPr lang="it-IT" altLang="it-IT"/>
              <a:t>2) la garanzia di un’adeguata rotazione del personale che può prestare lavoro in modalità</a:t>
            </a:r>
          </a:p>
          <a:p>
            <a:pPr algn="just"/>
            <a:r>
              <a:rPr lang="it-IT" altLang="it-IT"/>
              <a:t>agile, assicurando la prevalenza, per ciascun lavoratore, dell’esecuzione della prestazione lavorativa in presenza;</a:t>
            </a:r>
          </a:p>
          <a:p>
            <a:pPr algn="just"/>
            <a:r>
              <a:rPr lang="it-IT" altLang="it-IT"/>
              <a:t>3) l’adozione ogni adempimento al fine di dotare l’amministrazione di una piattaforma digitale o di un cloud o, comunque, di strumenti tecnologici idonei a garantire la più assoluta riservatezza dei dati e delle informazioni che vengono trattate dal lavoratore nello svolgimento della prestazione in modalità agile;</a:t>
            </a:r>
          </a:p>
          <a:p>
            <a:pPr algn="just"/>
            <a:r>
              <a:rPr lang="it-IT" altLang="it-IT"/>
              <a:t>4) l’adozione di un piano di smaltimento del lavoro arretrato, ove presente;</a:t>
            </a:r>
          </a:p>
          <a:p>
            <a:pPr algn="just"/>
            <a:r>
              <a:rPr lang="it-IT" altLang="it-IT"/>
              <a:t>5) l’adozione di ogni adempimento al fine di fornire al personale dipendente apparati digitali e tecnologici adeguati alla prestazione di lavoro richiesta;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olo 1">
            <a:extLst>
              <a:ext uri="{FF2B5EF4-FFF2-40B4-BE49-F238E27FC236}">
                <a16:creationId xmlns:a16="http://schemas.microsoft.com/office/drawing/2014/main" id="{FD101837-7C86-53B9-1D35-EC93DA9DC05C}"/>
              </a:ext>
            </a:extLst>
          </p:cNvPr>
          <p:cNvSpPr>
            <a:spLocks noGrp="1" noChangeArrowheads="1"/>
          </p:cNvSpPr>
          <p:nvPr>
            <p:ph type="title"/>
          </p:nvPr>
        </p:nvSpPr>
        <p:spPr/>
        <p:txBody>
          <a:bodyPr/>
          <a:lstStyle/>
          <a:p>
            <a:pPr algn="just"/>
            <a:endParaRPr lang="it-IT" altLang="it-IT" sz="2800" dirty="0"/>
          </a:p>
        </p:txBody>
      </p:sp>
      <p:sp>
        <p:nvSpPr>
          <p:cNvPr id="3" name="Segnaposto contenuto 2">
            <a:extLst>
              <a:ext uri="{FF2B5EF4-FFF2-40B4-BE49-F238E27FC236}">
                <a16:creationId xmlns:a16="http://schemas.microsoft.com/office/drawing/2014/main" id="{E87E6B7B-2ABC-09FA-3E9D-F8712911CA06}"/>
              </a:ext>
            </a:extLst>
          </p:cNvPr>
          <p:cNvSpPr>
            <a:spLocks noGrp="1"/>
          </p:cNvSpPr>
          <p:nvPr>
            <p:ph idx="1"/>
          </p:nvPr>
        </p:nvSpPr>
        <p:spPr>
          <a:xfrm>
            <a:off x="838200" y="1825625"/>
            <a:ext cx="10515600" cy="3798798"/>
          </a:xfrm>
        </p:spPr>
        <p:txBody>
          <a:bodyPr rtlCol="0">
            <a:normAutofit fontScale="92500" lnSpcReduction="20000"/>
          </a:bodyPr>
          <a:lstStyle/>
          <a:p>
            <a:pPr algn="just">
              <a:buFont typeface="Wingdings 3" charset="2"/>
              <a:buChar char=""/>
              <a:defRPr/>
            </a:pPr>
            <a:r>
              <a:rPr lang="it-IT" altLang="it-IT" dirty="0"/>
              <a:t>Articolo 6</a:t>
            </a:r>
            <a:br>
              <a:rPr lang="it-IT" altLang="it-IT" dirty="0"/>
            </a:br>
            <a:r>
              <a:rPr lang="it-IT" altLang="it-IT" dirty="0"/>
              <a:t>(Modalità semplificate per le pubbliche amministrazioni con meno di cinquanta dipendenti)</a:t>
            </a:r>
            <a:br>
              <a:rPr lang="it-IT" altLang="it-IT" dirty="0"/>
            </a:br>
            <a:endParaRPr lang="it-IT" altLang="it-IT" dirty="0"/>
          </a:p>
          <a:p>
            <a:pPr algn="just" fontAlgn="auto">
              <a:spcAft>
                <a:spcPts val="0"/>
              </a:spcAft>
              <a:buFont typeface="Wingdings 3" charset="2"/>
              <a:buChar char=""/>
              <a:defRPr/>
            </a:pPr>
            <a:r>
              <a:rPr lang="it-IT" dirty="0">
                <a:solidFill>
                  <a:schemeClr val="tx1">
                    <a:lumMod val="75000"/>
                    <a:lumOff val="25000"/>
                  </a:schemeClr>
                </a:solidFill>
              </a:rPr>
              <a:t>1. Le pubbliche amministrazioni con meno di 50 dipendenti, procedono alle attività di cui all’articolo 3, comma 1, lettera c), n. 3), per la mappatura dei processi, limitandosi all’aggiornamento di quella esistente all’entrata in vigore del presente decreto considerando, ai sensi dell’articolo 1, comma 16, della legge n. 190 del 2012, quali aree a rischio corruttivo, quelle relative a:</a:t>
            </a:r>
          </a:p>
          <a:p>
            <a:pPr algn="just" fontAlgn="auto">
              <a:spcAft>
                <a:spcPts val="0"/>
              </a:spcAft>
              <a:buFont typeface="Wingdings 3" charset="2"/>
              <a:buChar char=""/>
              <a:defRPr/>
            </a:pPr>
            <a:r>
              <a:rPr lang="it-IT" dirty="0">
                <a:solidFill>
                  <a:schemeClr val="tx1">
                    <a:lumMod val="75000"/>
                    <a:lumOff val="25000"/>
                  </a:schemeClr>
                </a:solidFill>
              </a:rPr>
              <a:t>a) autorizzazione/concessione;</a:t>
            </a:r>
          </a:p>
          <a:p>
            <a:pPr algn="just" fontAlgn="auto">
              <a:spcAft>
                <a:spcPts val="0"/>
              </a:spcAft>
              <a:buFont typeface="Wingdings 3" charset="2"/>
              <a:buChar char=""/>
              <a:defRPr/>
            </a:pPr>
            <a:r>
              <a:rPr lang="it-IT" dirty="0">
                <a:solidFill>
                  <a:schemeClr val="tx1">
                    <a:lumMod val="75000"/>
                    <a:lumOff val="25000"/>
                  </a:schemeClr>
                </a:solidFill>
              </a:rPr>
              <a:t>b) contratti pubblici;</a:t>
            </a:r>
          </a:p>
          <a:p>
            <a:pPr algn="just" fontAlgn="auto">
              <a:spcAft>
                <a:spcPts val="0"/>
              </a:spcAft>
              <a:buFont typeface="Wingdings 3" charset="2"/>
              <a:buChar char=""/>
              <a:defRPr/>
            </a:pPr>
            <a:r>
              <a:rPr lang="it-IT" dirty="0">
                <a:solidFill>
                  <a:schemeClr val="tx1">
                    <a:lumMod val="75000"/>
                    <a:lumOff val="25000"/>
                  </a:schemeClr>
                </a:solidFill>
              </a:rPr>
              <a:t>c) concessione ed erogazione di sovvenzioni, contributi;</a:t>
            </a:r>
          </a:p>
          <a:p>
            <a:pPr algn="just" fontAlgn="auto">
              <a:spcAft>
                <a:spcPts val="0"/>
              </a:spcAft>
              <a:buFont typeface="Wingdings 3" charset="2"/>
              <a:buChar char=""/>
              <a:defRPr/>
            </a:pPr>
            <a:r>
              <a:rPr lang="it-IT" dirty="0">
                <a:solidFill>
                  <a:schemeClr val="tx1">
                    <a:lumMod val="75000"/>
                    <a:lumOff val="25000"/>
                  </a:schemeClr>
                </a:solidFill>
              </a:rPr>
              <a:t>d) concorsi e prove selettive;</a:t>
            </a:r>
          </a:p>
          <a:p>
            <a:pPr algn="just" fontAlgn="auto">
              <a:spcAft>
                <a:spcPts val="0"/>
              </a:spcAft>
              <a:buFont typeface="Wingdings 3" charset="2"/>
              <a:buChar char=""/>
              <a:defRPr/>
            </a:pPr>
            <a:r>
              <a:rPr lang="it-IT" dirty="0">
                <a:solidFill>
                  <a:schemeClr val="tx1">
                    <a:lumMod val="75000"/>
                    <a:lumOff val="25000"/>
                  </a:schemeClr>
                </a:solidFill>
              </a:rPr>
              <a:t>e) processi, individuati dal Responsabile della Prevenzione della Corruzione e della Trasparenza (RPCT) e dai responsabili degli uffici, ritenuti di maggiore rilievo per il raggiungimento degli obiettivi di performance a protezione del valore pubblico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AFF0AB-5999-CABE-10CB-81DEF43688E6}"/>
              </a:ext>
            </a:extLst>
          </p:cNvPr>
          <p:cNvSpPr>
            <a:spLocks noGrp="1"/>
          </p:cNvSpPr>
          <p:nvPr>
            <p:ph type="title"/>
          </p:nvPr>
        </p:nvSpPr>
        <p:spPr>
          <a:xfrm>
            <a:off x="321733" y="1177925"/>
            <a:ext cx="11472333" cy="4884208"/>
          </a:xfrm>
        </p:spPr>
        <p:txBody>
          <a:bodyPr/>
          <a:lstStyle/>
          <a:p>
            <a:r>
              <a:rPr lang="it-IT" sz="4800" dirty="0"/>
              <a:t>Argomenti:</a:t>
            </a:r>
            <a:br>
              <a:rPr lang="it-IT" sz="4800" dirty="0"/>
            </a:br>
            <a:r>
              <a:rPr lang="it-IT" sz="4800" b="1" i="1" dirty="0">
                <a:effectLst>
                  <a:outerShdw blurRad="38100" dist="38100" dir="2700000" algn="tl">
                    <a:srgbClr val="000000">
                      <a:alpha val="43137"/>
                    </a:srgbClr>
                  </a:outerShdw>
                </a:effectLst>
              </a:rPr>
              <a:t>Programmazione triennale: DUP – PTPC – LL.PP.</a:t>
            </a:r>
            <a:br>
              <a:rPr lang="it-IT" sz="4800" b="1" i="1" dirty="0">
                <a:effectLst>
                  <a:outerShdw blurRad="38100" dist="38100" dir="2700000" algn="tl">
                    <a:srgbClr val="000000">
                      <a:alpha val="43137"/>
                    </a:srgbClr>
                  </a:outerShdw>
                </a:effectLst>
              </a:rPr>
            </a:br>
            <a:r>
              <a:rPr lang="it-IT" sz="3200" dirty="0"/>
              <a:t>La programmazione come modello di amministrazione</a:t>
            </a:r>
            <a:br>
              <a:rPr lang="it-IT" sz="3200" dirty="0"/>
            </a:br>
            <a:r>
              <a:rPr lang="it-IT" sz="3200" dirty="0"/>
              <a:t>I vari programmi della PA</a:t>
            </a:r>
            <a:br>
              <a:rPr lang="it-IT" sz="3200" dirty="0"/>
            </a:br>
            <a:r>
              <a:rPr lang="it-IT" sz="3200" dirty="0"/>
              <a:t>Le principali aree:</a:t>
            </a:r>
            <a:br>
              <a:rPr lang="it-IT" sz="3200" dirty="0"/>
            </a:br>
            <a:r>
              <a:rPr lang="it-IT" sz="3200" dirty="0"/>
              <a:t>DUP</a:t>
            </a:r>
            <a:br>
              <a:rPr lang="it-IT" sz="3200" dirty="0"/>
            </a:br>
            <a:r>
              <a:rPr lang="it-IT" sz="3200" dirty="0"/>
              <a:t>PTPC / PIAO</a:t>
            </a:r>
            <a:br>
              <a:rPr lang="it-IT" sz="3200" dirty="0"/>
            </a:br>
            <a:r>
              <a:rPr lang="it-IT" sz="3200" dirty="0"/>
              <a:t>LLPP</a:t>
            </a:r>
            <a:br>
              <a:rPr lang="it-IT" sz="4800" b="1" i="1" dirty="0">
                <a:effectLst>
                  <a:outerShdw blurRad="38100" dist="38100" dir="2700000" algn="tl">
                    <a:srgbClr val="000000">
                      <a:alpha val="43137"/>
                    </a:srgbClr>
                  </a:outerShdw>
                </a:effectLst>
              </a:rPr>
            </a:br>
            <a:br>
              <a:rPr lang="it-IT" sz="4800" dirty="0"/>
            </a:br>
            <a:endParaRPr lang="it-IT" dirty="0"/>
          </a:p>
        </p:txBody>
      </p:sp>
    </p:spTree>
    <p:extLst>
      <p:ext uri="{BB962C8B-B14F-4D97-AF65-F5344CB8AC3E}">
        <p14:creationId xmlns:p14="http://schemas.microsoft.com/office/powerpoint/2010/main" val="40974770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olo 1">
            <a:extLst>
              <a:ext uri="{FF2B5EF4-FFF2-40B4-BE49-F238E27FC236}">
                <a16:creationId xmlns:a16="http://schemas.microsoft.com/office/drawing/2014/main" id="{99008497-AE97-B15B-7D13-B15485DE6A6A}"/>
              </a:ext>
            </a:extLst>
          </p:cNvPr>
          <p:cNvSpPr>
            <a:spLocks noGrp="1" noChangeArrowheads="1"/>
          </p:cNvSpPr>
          <p:nvPr>
            <p:ph type="title"/>
          </p:nvPr>
        </p:nvSpPr>
        <p:spPr/>
        <p:txBody>
          <a:bodyPr/>
          <a:lstStyle/>
          <a:p>
            <a:endParaRPr lang="it-IT" altLang="it-IT"/>
          </a:p>
        </p:txBody>
      </p:sp>
      <p:sp>
        <p:nvSpPr>
          <p:cNvPr id="3" name="Segnaposto contenuto 2">
            <a:extLst>
              <a:ext uri="{FF2B5EF4-FFF2-40B4-BE49-F238E27FC236}">
                <a16:creationId xmlns:a16="http://schemas.microsoft.com/office/drawing/2014/main" id="{A1EFED0D-60B1-CDB5-5DF2-A8A1E7667612}"/>
              </a:ext>
            </a:extLst>
          </p:cNvPr>
          <p:cNvSpPr>
            <a:spLocks noGrp="1"/>
          </p:cNvSpPr>
          <p:nvPr>
            <p:ph idx="1"/>
          </p:nvPr>
        </p:nvSpPr>
        <p:spPr>
          <a:xfrm>
            <a:off x="677334" y="2160589"/>
            <a:ext cx="8596668" cy="3880773"/>
          </a:xfrm>
        </p:spPr>
        <p:txBody>
          <a:bodyPr rtlCol="0">
            <a:normAutofit/>
          </a:bodyPr>
          <a:lstStyle/>
          <a:p>
            <a:pPr algn="just" fontAlgn="auto">
              <a:spcAft>
                <a:spcPts val="0"/>
              </a:spcAft>
              <a:buFont typeface="Wingdings 3" charset="2"/>
              <a:buChar char=""/>
              <a:defRPr/>
            </a:pPr>
            <a:r>
              <a:rPr lang="it-IT" dirty="0">
                <a:solidFill>
                  <a:schemeClr val="tx1">
                    <a:lumMod val="75000"/>
                    <a:lumOff val="25000"/>
                  </a:schemeClr>
                </a:solidFill>
                <a:highlight>
                  <a:srgbClr val="FFFF00"/>
                </a:highlight>
              </a:rPr>
              <a:t>In ogni caso di differimento del termine previsto a legislazione vigente per l’approvazione dei bilanci di previsione, il termine di cui all’articolo 7, comma 1 del presente decreto, è differito di trenta giorni successivi a quello di approvazione dei bilanci.</a:t>
            </a:r>
          </a:p>
          <a:p>
            <a:pPr algn="just" fontAlgn="auto">
              <a:spcAft>
                <a:spcPts val="0"/>
              </a:spcAft>
              <a:buFont typeface="Wingdings 3" charset="2"/>
              <a:buChar char=""/>
              <a:defRPr/>
            </a:pPr>
            <a:endParaRPr lang="it-IT" dirty="0">
              <a:solidFill>
                <a:schemeClr val="tx1">
                  <a:lumMod val="75000"/>
                  <a:lumOff val="25000"/>
                </a:schemeClr>
              </a:solidFill>
              <a:highlight>
                <a:srgbClr val="FFFF00"/>
              </a:highligh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olo 1">
            <a:extLst>
              <a:ext uri="{FF2B5EF4-FFF2-40B4-BE49-F238E27FC236}">
                <a16:creationId xmlns:a16="http://schemas.microsoft.com/office/drawing/2014/main" id="{EEACA070-7620-464E-D54A-C1AFA21332BC}"/>
              </a:ext>
            </a:extLst>
          </p:cNvPr>
          <p:cNvSpPr>
            <a:spLocks noGrp="1" noChangeArrowheads="1"/>
          </p:cNvSpPr>
          <p:nvPr>
            <p:ph type="title"/>
          </p:nvPr>
        </p:nvSpPr>
        <p:spPr/>
        <p:txBody>
          <a:bodyPr/>
          <a:lstStyle/>
          <a:p>
            <a:endParaRPr lang="it-IT" altLang="it-IT" dirty="0"/>
          </a:p>
        </p:txBody>
      </p:sp>
      <p:sp>
        <p:nvSpPr>
          <p:cNvPr id="20483" name="Segnaposto contenuto 2">
            <a:extLst>
              <a:ext uri="{FF2B5EF4-FFF2-40B4-BE49-F238E27FC236}">
                <a16:creationId xmlns:a16="http://schemas.microsoft.com/office/drawing/2014/main" id="{94CDE6F3-E3D7-EADA-9806-25DF0F9E0E03}"/>
              </a:ext>
            </a:extLst>
          </p:cNvPr>
          <p:cNvSpPr>
            <a:spLocks noGrp="1" noChangeArrowheads="1"/>
          </p:cNvSpPr>
          <p:nvPr>
            <p:ph idx="1"/>
          </p:nvPr>
        </p:nvSpPr>
        <p:spPr>
          <a:xfrm>
            <a:off x="838200" y="1825625"/>
            <a:ext cx="10515600" cy="4559300"/>
          </a:xfrm>
        </p:spPr>
        <p:txBody>
          <a:bodyPr>
            <a:normAutofit/>
          </a:bodyPr>
          <a:lstStyle/>
          <a:p>
            <a:pPr algn="just"/>
            <a:r>
              <a:rPr lang="it-IT" altLang="it-IT" dirty="0"/>
              <a:t>Comunicato presidente ANAC di gennaio 2023</a:t>
            </a:r>
          </a:p>
          <a:p>
            <a:pPr algn="just"/>
            <a:r>
              <a:rPr lang="it-IT" altLang="it-IT" dirty="0"/>
              <a:t>Alla luce di quanto sopra, e in considerazione dell’iter normativo avviato, si ritiene che le amministrazioni e gli altri soggetti tenuti ai sensi della legge 190/2012 non possano essere censurati per il ritardo nell’adozione del PTPCT e della sezione anticorruzione e trasparenza del PIAO qualora, anche prima della conclusione dell’iter normativo di cui sopra, facciano affidamento sul termine del 31 marzo 2023 per l’adozione del PTPCT e del PIAO. L’Autorità terrà pertanto conto di tale ultimo termine ai fini della propria attività di vigilanza.</a:t>
            </a:r>
          </a:p>
          <a:p>
            <a:pPr algn="just"/>
            <a:r>
              <a:rPr lang="it-IT" altLang="it-IT" dirty="0"/>
              <a:t>Per i soli enti locali, il termine ultimo per l’approvazione del PIAO è fissato al 30 maggio 2023 a seguito del differimento del termine per l’approvazione del bilancio al 30 aprile 2023 disposto dalla legge 29 dicembre 2022, n. 197 (art. 1, co. 775).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68AF69-B6B9-9AA1-B9D2-8D5C4B73825F}"/>
              </a:ext>
            </a:extLst>
          </p:cNvPr>
          <p:cNvSpPr>
            <a:spLocks noGrp="1"/>
          </p:cNvSpPr>
          <p:nvPr>
            <p:ph type="title"/>
          </p:nvPr>
        </p:nvSpPr>
        <p:spPr>
          <a:xfrm>
            <a:off x="1089053" y="1740771"/>
            <a:ext cx="10515600" cy="3341027"/>
          </a:xfrm>
        </p:spPr>
        <p:txBody>
          <a:bodyPr/>
          <a:lstStyle/>
          <a:p>
            <a:r>
              <a:rPr lang="it-IT" dirty="0"/>
              <a:t>I LLPP</a:t>
            </a:r>
          </a:p>
        </p:txBody>
      </p:sp>
    </p:spTree>
    <p:extLst>
      <p:ext uri="{BB962C8B-B14F-4D97-AF65-F5344CB8AC3E}">
        <p14:creationId xmlns:p14="http://schemas.microsoft.com/office/powerpoint/2010/main" val="1162799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6835F2-236E-E736-045B-F60E64C51FF1}"/>
              </a:ext>
            </a:extLst>
          </p:cNvPr>
          <p:cNvSpPr>
            <a:spLocks noGrp="1"/>
          </p:cNvSpPr>
          <p:nvPr>
            <p:ph type="title"/>
          </p:nvPr>
        </p:nvSpPr>
        <p:spPr>
          <a:xfrm>
            <a:off x="838200" y="2177740"/>
            <a:ext cx="10515600" cy="3535237"/>
          </a:xfrm>
        </p:spPr>
        <p:txBody>
          <a:bodyPr/>
          <a:lstStyle/>
          <a:p>
            <a:pPr algn="just"/>
            <a:r>
              <a:rPr lang="it-IT" sz="2000" dirty="0"/>
              <a:t>Art. 37. (Programmazione dei lavori e degli acquisti di beni e servizi)</a:t>
            </a:r>
            <a:br>
              <a:rPr lang="it-IT" sz="2000" dirty="0"/>
            </a:br>
            <a:r>
              <a:rPr lang="it-IT" sz="2000" dirty="0"/>
              <a:t>1. Le stazioni appaltanti e gli enti concedenti:</a:t>
            </a:r>
            <a:br>
              <a:rPr lang="it-IT" sz="2000" dirty="0"/>
            </a:br>
            <a:br>
              <a:rPr lang="it-IT" sz="2000" dirty="0"/>
            </a:br>
            <a:r>
              <a:rPr lang="it-IT" sz="2000" dirty="0"/>
              <a:t>a) adottano il programma triennale dei lavori pubblici e il programma triennale degli acquisti di beni e servizi. I programmi sono approvati nel rispetto dei documenti programmatori e in coerenza con il bilancio e, per gli enti locali, secondo le norme della programmazione economico-finanziaria e i principi contabili;</a:t>
            </a:r>
            <a:br>
              <a:rPr lang="it-IT" sz="2000" dirty="0"/>
            </a:br>
            <a:r>
              <a:rPr lang="it-IT" sz="2000" dirty="0"/>
              <a:t>b) approvano l’elenco annuale che indica i lavori da avviare nella prima annualità e specifica per ogni opera la fonte di finanziamento, stanziata nello stato di previsione o nel bilancio o comunque disponibile.</a:t>
            </a:r>
          </a:p>
        </p:txBody>
      </p:sp>
    </p:spTree>
    <p:extLst>
      <p:ext uri="{BB962C8B-B14F-4D97-AF65-F5344CB8AC3E}">
        <p14:creationId xmlns:p14="http://schemas.microsoft.com/office/powerpoint/2010/main" val="34205184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3B8BFB-CF8A-538E-8F40-8E8F38462040}"/>
              </a:ext>
            </a:extLst>
          </p:cNvPr>
          <p:cNvSpPr>
            <a:spLocks noGrp="1"/>
          </p:cNvSpPr>
          <p:nvPr>
            <p:ph type="title"/>
          </p:nvPr>
        </p:nvSpPr>
        <p:spPr>
          <a:xfrm>
            <a:off x="1016225" y="2865563"/>
            <a:ext cx="10515600" cy="1325563"/>
          </a:xfrm>
        </p:spPr>
        <p:txBody>
          <a:bodyPr/>
          <a:lstStyle/>
          <a:p>
            <a:r>
              <a:rPr lang="it-IT" dirty="0"/>
              <a:t>Gli oneri di pubblicazione e pubblicità</a:t>
            </a:r>
          </a:p>
        </p:txBody>
      </p:sp>
    </p:spTree>
    <p:extLst>
      <p:ext uri="{BB962C8B-B14F-4D97-AF65-F5344CB8AC3E}">
        <p14:creationId xmlns:p14="http://schemas.microsoft.com/office/powerpoint/2010/main" val="1317278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C899E5-491C-91C7-923E-84129A45E769}"/>
              </a:ext>
            </a:extLst>
          </p:cNvPr>
          <p:cNvSpPr>
            <a:spLocks noGrp="1"/>
          </p:cNvSpPr>
          <p:nvPr>
            <p:ph type="title"/>
          </p:nvPr>
        </p:nvSpPr>
        <p:spPr>
          <a:xfrm>
            <a:off x="571163" y="1959255"/>
            <a:ext cx="10515600" cy="1325563"/>
          </a:xfrm>
        </p:spPr>
        <p:txBody>
          <a:bodyPr/>
          <a:lstStyle/>
          <a:p>
            <a:r>
              <a:rPr lang="it-IT" dirty="0"/>
              <a:t>Il dlgs 33 del 2013</a:t>
            </a:r>
          </a:p>
        </p:txBody>
      </p:sp>
    </p:spTree>
    <p:extLst>
      <p:ext uri="{BB962C8B-B14F-4D97-AF65-F5344CB8AC3E}">
        <p14:creationId xmlns:p14="http://schemas.microsoft.com/office/powerpoint/2010/main" val="18907178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E90628-1850-EB4B-EE39-102C55EB674B}"/>
              </a:ext>
            </a:extLst>
          </p:cNvPr>
          <p:cNvSpPr>
            <a:spLocks noGrp="1"/>
          </p:cNvSpPr>
          <p:nvPr>
            <p:ph type="title"/>
          </p:nvPr>
        </p:nvSpPr>
        <p:spPr>
          <a:xfrm>
            <a:off x="498334" y="2103437"/>
            <a:ext cx="10515600" cy="1325563"/>
          </a:xfrm>
        </p:spPr>
        <p:txBody>
          <a:bodyPr/>
          <a:lstStyle/>
          <a:p>
            <a:r>
              <a:rPr lang="it-IT" dirty="0"/>
              <a:t>Pubblicità e tutela dei dati personali</a:t>
            </a:r>
          </a:p>
        </p:txBody>
      </p:sp>
    </p:spTree>
    <p:extLst>
      <p:ext uri="{BB962C8B-B14F-4D97-AF65-F5344CB8AC3E}">
        <p14:creationId xmlns:p14="http://schemas.microsoft.com/office/powerpoint/2010/main" val="3031786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61F046-DA59-1673-797A-51E2A0065699}"/>
              </a:ext>
            </a:extLst>
          </p:cNvPr>
          <p:cNvSpPr>
            <a:spLocks noGrp="1"/>
          </p:cNvSpPr>
          <p:nvPr>
            <p:ph type="title"/>
          </p:nvPr>
        </p:nvSpPr>
        <p:spPr>
          <a:xfrm>
            <a:off x="719667" y="1812925"/>
            <a:ext cx="10515600" cy="3444875"/>
          </a:xfrm>
        </p:spPr>
        <p:txBody>
          <a:bodyPr/>
          <a:lstStyle/>
          <a:p>
            <a:r>
              <a:rPr lang="it-IT" sz="4400" dirty="0"/>
              <a:t>Le principali aree:</a:t>
            </a:r>
            <a:br>
              <a:rPr lang="it-IT" sz="4400" dirty="0"/>
            </a:br>
            <a:r>
              <a:rPr lang="it-IT" sz="4400" dirty="0"/>
              <a:t>DUP</a:t>
            </a:r>
            <a:br>
              <a:rPr lang="it-IT" sz="4400" dirty="0"/>
            </a:br>
            <a:r>
              <a:rPr lang="it-IT" sz="4400" dirty="0"/>
              <a:t>PTPC / PIAO</a:t>
            </a:r>
            <a:br>
              <a:rPr lang="it-IT" sz="4400" dirty="0"/>
            </a:br>
            <a:r>
              <a:rPr lang="it-IT" sz="4400" dirty="0"/>
              <a:t>LLPP</a:t>
            </a:r>
            <a:endParaRPr lang="it-IT" dirty="0"/>
          </a:p>
        </p:txBody>
      </p:sp>
    </p:spTree>
    <p:extLst>
      <p:ext uri="{BB962C8B-B14F-4D97-AF65-F5344CB8AC3E}">
        <p14:creationId xmlns:p14="http://schemas.microsoft.com/office/powerpoint/2010/main" val="1023519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F00F16-58C8-47A7-4DED-8EE8AC9565CE}"/>
              </a:ext>
            </a:extLst>
          </p:cNvPr>
          <p:cNvSpPr>
            <a:spLocks noGrp="1"/>
          </p:cNvSpPr>
          <p:nvPr>
            <p:ph type="title"/>
          </p:nvPr>
        </p:nvSpPr>
        <p:spPr>
          <a:xfrm>
            <a:off x="751936" y="1518249"/>
            <a:ext cx="10515600" cy="4183811"/>
          </a:xfrm>
        </p:spPr>
        <p:txBody>
          <a:bodyPr/>
          <a:lstStyle/>
          <a:p>
            <a:pPr algn="just"/>
            <a:r>
              <a:rPr lang="it-IT" sz="1600" b="0" i="0" dirty="0">
                <a:solidFill>
                  <a:srgbClr val="000000"/>
                </a:solidFill>
                <a:effectLst/>
                <a:latin typeface="Tahoma" panose="020B0604030504040204" pitchFamily="34" charset="0"/>
              </a:rPr>
              <a:t>Art. 170 TUEL</a:t>
            </a:r>
            <a:br>
              <a:rPr lang="it-IT" sz="1600" b="0" i="0" dirty="0">
                <a:solidFill>
                  <a:srgbClr val="000000"/>
                </a:solidFill>
                <a:effectLst/>
                <a:latin typeface="Tahoma" panose="020B0604030504040204" pitchFamily="34" charset="0"/>
              </a:rPr>
            </a:br>
            <a:br>
              <a:rPr lang="it-IT" sz="1600" b="0" i="0" dirty="0">
                <a:solidFill>
                  <a:srgbClr val="000000"/>
                </a:solidFill>
                <a:effectLst/>
                <a:latin typeface="Tahoma" panose="020B0604030504040204" pitchFamily="34" charset="0"/>
              </a:rPr>
            </a:br>
            <a:r>
              <a:rPr lang="it-IT" sz="1600" b="0" i="0" dirty="0">
                <a:solidFill>
                  <a:srgbClr val="000000"/>
                </a:solidFill>
                <a:effectLst/>
                <a:latin typeface="Tahoma" panose="020B0604030504040204" pitchFamily="34" charset="0"/>
              </a:rPr>
              <a:t>1. Entro il 31 luglio di ciascun anno la Giunta presenta al Consiglio il Documento unico di programmazione per le conseguenti deliberazioni. Entro il 15 novembre di ciascun anno, con lo schema di delibera del bilancio di previsione finanziario, la Giunta presenta al Consiglio la nota di aggiornamento del Documento unico di programmazione. Con riferimento al periodo di programmazione decorrente dall'esercizio 2015, gli enti locali non sono tenuti alla predisposizione del documento unico di programmazione e allegano al bilancio annuale di previsione una relazione previsionale e programmatica che copra un periodo pari a quello del bilancio pluriennale, secondo le modalità previste dall'ordinamento contabile vigente nell'esercizio 2014. Il primo documento unico di programmazione è adottato con riferimento agli esercizi 2016 e successivi. Gli enti che hanno partecipato alla sperimentazione adottano la disciplina prevista dal presente articolo a decorrere dal 1° gennaio 2015.</a:t>
            </a:r>
            <a:br>
              <a:rPr lang="it-IT" sz="1600" b="0" i="0" dirty="0">
                <a:solidFill>
                  <a:srgbClr val="000000"/>
                </a:solidFill>
                <a:effectLst/>
                <a:latin typeface="Tahoma" panose="020B0604030504040204" pitchFamily="34" charset="0"/>
              </a:rPr>
            </a:br>
            <a:r>
              <a:rPr lang="it-IT" sz="1600" b="0" i="0" dirty="0">
                <a:solidFill>
                  <a:srgbClr val="000000"/>
                </a:solidFill>
                <a:effectLst/>
                <a:latin typeface="Tahoma" panose="020B0604030504040204" pitchFamily="34" charset="0"/>
              </a:rPr>
              <a:t>2. Il Documento unico di programmazione </a:t>
            </a:r>
            <a:r>
              <a:rPr lang="it-IT" sz="1600" b="0" i="0" dirty="0">
                <a:solidFill>
                  <a:srgbClr val="000000"/>
                </a:solidFill>
                <a:effectLst/>
                <a:highlight>
                  <a:srgbClr val="FFFF00"/>
                </a:highlight>
                <a:latin typeface="Tahoma" panose="020B0604030504040204" pitchFamily="34" charset="0"/>
              </a:rPr>
              <a:t>ha carattere generale e costituisce la guida strategica ed operativa dell'ente.</a:t>
            </a:r>
            <a:br>
              <a:rPr lang="it-IT" sz="1600" b="0" i="0" dirty="0">
                <a:solidFill>
                  <a:srgbClr val="000000"/>
                </a:solidFill>
                <a:effectLst/>
                <a:highlight>
                  <a:srgbClr val="FFFF00"/>
                </a:highlight>
                <a:latin typeface="Tahoma" panose="020B0604030504040204" pitchFamily="34" charset="0"/>
              </a:rPr>
            </a:br>
            <a:endParaRPr lang="it-IT" dirty="0">
              <a:highlight>
                <a:srgbClr val="FFFF00"/>
              </a:highlight>
            </a:endParaRPr>
          </a:p>
        </p:txBody>
      </p:sp>
    </p:spTree>
    <p:extLst>
      <p:ext uri="{BB962C8B-B14F-4D97-AF65-F5344CB8AC3E}">
        <p14:creationId xmlns:p14="http://schemas.microsoft.com/office/powerpoint/2010/main" val="4074671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1F7458-B6C8-BC78-9071-FE90F6874944}"/>
              </a:ext>
            </a:extLst>
          </p:cNvPr>
          <p:cNvSpPr>
            <a:spLocks noGrp="1"/>
          </p:cNvSpPr>
          <p:nvPr>
            <p:ph type="title"/>
          </p:nvPr>
        </p:nvSpPr>
        <p:spPr>
          <a:xfrm>
            <a:off x="915838" y="2357827"/>
            <a:ext cx="10515600" cy="4275886"/>
          </a:xfrm>
        </p:spPr>
        <p:txBody>
          <a:bodyPr/>
          <a:lstStyle/>
          <a:p>
            <a:pPr algn="just"/>
            <a:r>
              <a:rPr lang="it-IT" sz="2000" b="0" i="0" dirty="0">
                <a:solidFill>
                  <a:srgbClr val="000000"/>
                </a:solidFill>
                <a:effectLst/>
                <a:latin typeface="Tahoma" panose="020B0604030504040204" pitchFamily="34" charset="0"/>
              </a:rPr>
              <a:t>3. Il Documento unico di programmazione si compone di </a:t>
            </a:r>
            <a:r>
              <a:rPr lang="it-IT" sz="2000" b="0" i="0" dirty="0">
                <a:solidFill>
                  <a:srgbClr val="000000"/>
                </a:solidFill>
                <a:effectLst/>
                <a:highlight>
                  <a:srgbClr val="FFFF00"/>
                </a:highlight>
                <a:latin typeface="Tahoma" panose="020B0604030504040204" pitchFamily="34" charset="0"/>
              </a:rPr>
              <a:t>due</a:t>
            </a:r>
            <a:r>
              <a:rPr lang="it-IT" sz="2000" b="0" i="0" dirty="0">
                <a:solidFill>
                  <a:srgbClr val="000000"/>
                </a:solidFill>
                <a:effectLst/>
                <a:latin typeface="Tahoma" panose="020B0604030504040204" pitchFamily="34" charset="0"/>
              </a:rPr>
              <a:t> sezioni: la Sezione strategica e la Sezione operativa. La prima ha un orizzonte temporale di riferimento pari a quello del mandato amministrativo, la seconda pari a quello del bilancio di previsione.</a:t>
            </a:r>
            <a:br>
              <a:rPr lang="it-IT" sz="2000" b="0" i="0" dirty="0">
                <a:solidFill>
                  <a:srgbClr val="000000"/>
                </a:solidFill>
                <a:effectLst/>
                <a:latin typeface="Tahoma" panose="020B0604030504040204" pitchFamily="34" charset="0"/>
              </a:rPr>
            </a:br>
            <a:r>
              <a:rPr lang="it-IT" sz="2000" b="0" i="0" dirty="0">
                <a:solidFill>
                  <a:srgbClr val="000000"/>
                </a:solidFill>
                <a:effectLst/>
                <a:latin typeface="Tahoma" panose="020B0604030504040204" pitchFamily="34" charset="0"/>
              </a:rPr>
              <a:t>4. Il documento unico di programmazione è predisposto nel rispetto di quanto previsto dal principio applicato della programmazione di cui all'allegato n. 4/1 del decreto legislativo 23 giugno 2011, n. 118, e successive modificazioni.</a:t>
            </a:r>
            <a:br>
              <a:rPr lang="it-IT" sz="2000" b="0" i="0" dirty="0">
                <a:solidFill>
                  <a:srgbClr val="000000"/>
                </a:solidFill>
                <a:effectLst/>
                <a:latin typeface="Tahoma" panose="020B0604030504040204" pitchFamily="34" charset="0"/>
              </a:rPr>
            </a:br>
            <a:r>
              <a:rPr lang="it-IT" sz="2000" b="0" i="0" dirty="0">
                <a:solidFill>
                  <a:srgbClr val="000000"/>
                </a:solidFill>
                <a:effectLst/>
                <a:highlight>
                  <a:srgbClr val="FFFF00"/>
                </a:highlight>
                <a:latin typeface="Tahoma" panose="020B0604030504040204" pitchFamily="34" charset="0"/>
              </a:rPr>
              <a:t>5. Il Documento unico di programmazione costituisce atto presupposto indispensabile per l'approvazione del bilancio di previsione</a:t>
            </a:r>
            <a:r>
              <a:rPr lang="it-IT" sz="2000" b="0" i="0" dirty="0">
                <a:solidFill>
                  <a:srgbClr val="000000"/>
                </a:solidFill>
                <a:effectLst/>
                <a:latin typeface="Tahoma" panose="020B0604030504040204" pitchFamily="34" charset="0"/>
              </a:rPr>
              <a:t>.</a:t>
            </a:r>
            <a:br>
              <a:rPr lang="it-IT" sz="2000" b="0" i="0" dirty="0">
                <a:solidFill>
                  <a:srgbClr val="000000"/>
                </a:solidFill>
                <a:effectLst/>
                <a:latin typeface="Tahoma" panose="020B0604030504040204" pitchFamily="34" charset="0"/>
              </a:rPr>
            </a:br>
            <a:r>
              <a:rPr lang="it-IT" sz="2000" b="0" i="0" dirty="0">
                <a:solidFill>
                  <a:srgbClr val="000000"/>
                </a:solidFill>
                <a:effectLst/>
                <a:latin typeface="Tahoma" panose="020B0604030504040204" pitchFamily="34" charset="0"/>
              </a:rPr>
              <a:t>6. Gli enti locali con popolazione fino a 5.000 abitanti predispongono il Documento unico di programmazione semplificato previsto dall'allegato n. 4/1 del decreto legislativo 23 giugno 2011, n. 118, e successive modificazioni.</a:t>
            </a:r>
            <a:br>
              <a:rPr lang="it-IT" sz="2000" b="0" i="0" dirty="0">
                <a:solidFill>
                  <a:srgbClr val="000000"/>
                </a:solidFill>
                <a:effectLst/>
                <a:latin typeface="Tahoma" panose="020B0604030504040204" pitchFamily="34" charset="0"/>
              </a:rPr>
            </a:br>
            <a:r>
              <a:rPr lang="it-IT" sz="2000" b="0" i="0" dirty="0">
                <a:solidFill>
                  <a:srgbClr val="000000"/>
                </a:solidFill>
                <a:effectLst/>
                <a:latin typeface="Tahoma" panose="020B0604030504040204" pitchFamily="34" charset="0"/>
              </a:rPr>
              <a:t>7. Nel regolamento di contabilità sono previsti i casi di inammissibilità e di improcedibilità per le deliberazioni del Consiglio e della Giunta che non sono coerenti con le previsioni del Documento unico di programmazione.</a:t>
            </a:r>
            <a:br>
              <a:rPr lang="it-IT" b="0" i="0" dirty="0">
                <a:solidFill>
                  <a:srgbClr val="000000"/>
                </a:solidFill>
                <a:effectLst/>
                <a:latin typeface="Tahoma" panose="020B0604030504040204" pitchFamily="34" charset="0"/>
              </a:rPr>
            </a:br>
            <a:endParaRPr lang="it-IT" dirty="0"/>
          </a:p>
        </p:txBody>
      </p:sp>
    </p:spTree>
    <p:extLst>
      <p:ext uri="{BB962C8B-B14F-4D97-AF65-F5344CB8AC3E}">
        <p14:creationId xmlns:p14="http://schemas.microsoft.com/office/powerpoint/2010/main" val="469499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BFC275-0675-2FFC-3D5A-D464F262ADF2}"/>
              </a:ext>
            </a:extLst>
          </p:cNvPr>
          <p:cNvSpPr>
            <a:spLocks noGrp="1"/>
          </p:cNvSpPr>
          <p:nvPr>
            <p:ph type="title"/>
          </p:nvPr>
        </p:nvSpPr>
        <p:spPr>
          <a:xfrm>
            <a:off x="781556" y="2258662"/>
            <a:ext cx="10515600" cy="4190690"/>
          </a:xfrm>
        </p:spPr>
        <p:txBody>
          <a:bodyPr/>
          <a:lstStyle/>
          <a:p>
            <a:pPr algn="just"/>
            <a:r>
              <a:rPr lang="it-IT" dirty="0"/>
              <a:t>Quindi ecco la fondamentale programmazione economica dell’ente; che si salda con la programmazione di mandato e con la responsabilità (anche politica) degli amministratori.</a:t>
            </a:r>
          </a:p>
        </p:txBody>
      </p:sp>
    </p:spTree>
    <p:extLst>
      <p:ext uri="{BB962C8B-B14F-4D97-AF65-F5344CB8AC3E}">
        <p14:creationId xmlns:p14="http://schemas.microsoft.com/office/powerpoint/2010/main" val="3725228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a:extLst>
              <a:ext uri="{FF2B5EF4-FFF2-40B4-BE49-F238E27FC236}">
                <a16:creationId xmlns:a16="http://schemas.microsoft.com/office/drawing/2014/main" id="{44E5DE60-3DD2-A962-1714-77BA9F5AA577}"/>
              </a:ext>
            </a:extLst>
          </p:cNvPr>
          <p:cNvSpPr>
            <a:spLocks noGrp="1" noChangeArrowheads="1"/>
          </p:cNvSpPr>
          <p:nvPr>
            <p:ph type="title"/>
          </p:nvPr>
        </p:nvSpPr>
        <p:spPr/>
        <p:txBody>
          <a:bodyPr/>
          <a:lstStyle/>
          <a:p>
            <a:r>
              <a:rPr lang="it-IT" altLang="it-IT"/>
              <a:t>PIAO</a:t>
            </a:r>
          </a:p>
        </p:txBody>
      </p:sp>
      <p:sp>
        <p:nvSpPr>
          <p:cNvPr id="6147" name="Segnaposto contenuto 2">
            <a:extLst>
              <a:ext uri="{FF2B5EF4-FFF2-40B4-BE49-F238E27FC236}">
                <a16:creationId xmlns:a16="http://schemas.microsoft.com/office/drawing/2014/main" id="{2DEF7A91-D479-3F1D-566F-5C6DB095CA4B}"/>
              </a:ext>
            </a:extLst>
          </p:cNvPr>
          <p:cNvSpPr>
            <a:spLocks noGrp="1" noChangeArrowheads="1"/>
          </p:cNvSpPr>
          <p:nvPr>
            <p:ph idx="1"/>
          </p:nvPr>
        </p:nvSpPr>
        <p:spPr/>
        <p:txBody>
          <a:bodyPr/>
          <a:lstStyle/>
          <a:p>
            <a:r>
              <a:rPr lang="it-IT" altLang="it-IT" dirty="0"/>
              <a:t>PIAO</a:t>
            </a:r>
          </a:p>
          <a:p>
            <a:r>
              <a:rPr lang="it-IT" altLang="it-IT" dirty="0"/>
              <a:t>Sua creazione e ideazione come modello per le ppaa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a:extLst>
              <a:ext uri="{FF2B5EF4-FFF2-40B4-BE49-F238E27FC236}">
                <a16:creationId xmlns:a16="http://schemas.microsoft.com/office/drawing/2014/main" id="{9FABC420-2CBC-18C6-B7E9-167FC6E3C2A7}"/>
              </a:ext>
            </a:extLst>
          </p:cNvPr>
          <p:cNvSpPr>
            <a:spLocks noGrp="1" noChangeArrowheads="1"/>
          </p:cNvSpPr>
          <p:nvPr>
            <p:ph type="title"/>
          </p:nvPr>
        </p:nvSpPr>
        <p:spPr/>
        <p:txBody>
          <a:bodyPr/>
          <a:lstStyle/>
          <a:p>
            <a:endParaRPr lang="it-IT" altLang="it-IT"/>
          </a:p>
        </p:txBody>
      </p:sp>
      <p:sp>
        <p:nvSpPr>
          <p:cNvPr id="7171" name="Segnaposto contenuto 2">
            <a:extLst>
              <a:ext uri="{FF2B5EF4-FFF2-40B4-BE49-F238E27FC236}">
                <a16:creationId xmlns:a16="http://schemas.microsoft.com/office/drawing/2014/main" id="{CD207EDC-3AC6-CA0B-7054-310D688B78F8}"/>
              </a:ext>
            </a:extLst>
          </p:cNvPr>
          <p:cNvSpPr>
            <a:spLocks noGrp="1" noChangeArrowheads="1"/>
          </p:cNvSpPr>
          <p:nvPr>
            <p:ph idx="1"/>
          </p:nvPr>
        </p:nvSpPr>
        <p:spPr/>
        <p:txBody>
          <a:bodyPr/>
          <a:lstStyle/>
          <a:p>
            <a:r>
              <a:rPr lang="it-IT" altLang="it-IT"/>
              <a:t>Difficoltà con le tempistiche di:</a:t>
            </a:r>
          </a:p>
          <a:p>
            <a:r>
              <a:rPr lang="it-IT" altLang="it-IT"/>
              <a:t>Piano anticorruzione</a:t>
            </a:r>
          </a:p>
          <a:p>
            <a:r>
              <a:rPr lang="it-IT" altLang="it-IT"/>
              <a:t>Bilancio preventivo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a:extLst>
              <a:ext uri="{FF2B5EF4-FFF2-40B4-BE49-F238E27FC236}">
                <a16:creationId xmlns:a16="http://schemas.microsoft.com/office/drawing/2014/main" id="{50AA3820-58D1-2FD2-122E-909C36E88FBF}"/>
              </a:ext>
            </a:extLst>
          </p:cNvPr>
          <p:cNvSpPr>
            <a:spLocks noGrp="1" noChangeArrowheads="1"/>
          </p:cNvSpPr>
          <p:nvPr>
            <p:ph type="title"/>
          </p:nvPr>
        </p:nvSpPr>
        <p:spPr/>
        <p:txBody>
          <a:bodyPr/>
          <a:lstStyle/>
          <a:p>
            <a:endParaRPr lang="it-IT" altLang="it-IT"/>
          </a:p>
        </p:txBody>
      </p:sp>
      <p:sp>
        <p:nvSpPr>
          <p:cNvPr id="8195" name="Segnaposto contenuto 2">
            <a:extLst>
              <a:ext uri="{FF2B5EF4-FFF2-40B4-BE49-F238E27FC236}">
                <a16:creationId xmlns:a16="http://schemas.microsoft.com/office/drawing/2014/main" id="{503D2D29-B0C4-F27D-1ACB-6C7321B3A1D4}"/>
              </a:ext>
            </a:extLst>
          </p:cNvPr>
          <p:cNvSpPr>
            <a:spLocks noGrp="1" noChangeArrowheads="1"/>
          </p:cNvSpPr>
          <p:nvPr>
            <p:ph idx="1"/>
          </p:nvPr>
        </p:nvSpPr>
        <p:spPr/>
        <p:txBody>
          <a:bodyPr/>
          <a:lstStyle/>
          <a:p>
            <a:r>
              <a:rPr lang="it-IT" altLang="it-IT"/>
              <a:t>Se …. Il bilancio preventivo approvasse entro il 31.12</a:t>
            </a:r>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2232</Words>
  <Application>Microsoft Office PowerPoint</Application>
  <PresentationFormat>Widescreen</PresentationFormat>
  <Paragraphs>67</Paragraphs>
  <Slides>26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26</vt:i4>
      </vt:variant>
    </vt:vector>
  </HeadingPairs>
  <TitlesOfParts>
    <vt:vector size="32" baseType="lpstr">
      <vt:lpstr>Arial</vt:lpstr>
      <vt:lpstr>Calibri</vt:lpstr>
      <vt:lpstr>Tahoma</vt:lpstr>
      <vt:lpstr>Titillium Web</vt:lpstr>
      <vt:lpstr>Wingdings 3</vt:lpstr>
      <vt:lpstr>Tema di Office</vt:lpstr>
      <vt:lpstr>PRINCIPI DI GOVERNANCE               Marco Catalano </vt:lpstr>
      <vt:lpstr>Argomenti: Programmazione triennale: DUP – PTPC – LL.PP. La programmazione come modello di amministrazione I vari programmi della PA Le principali aree: DUP PTPC / PIAO LLPP  </vt:lpstr>
      <vt:lpstr>Le principali aree: DUP PTPC / PIAO LLPP</vt:lpstr>
      <vt:lpstr>Art. 170 TUEL  1. Entro il 31 luglio di ciascun anno la Giunta presenta al Consiglio il Documento unico di programmazione per le conseguenti deliberazioni. Entro il 15 novembre di ciascun anno, con lo schema di delibera del bilancio di previsione finanziario, la Giunta presenta al Consiglio la nota di aggiornamento del Documento unico di programmazione. Con riferimento al periodo di programmazione decorrente dall'esercizio 2015, gli enti locali non sono tenuti alla predisposizione del documento unico di programmazione e allegano al bilancio annuale di previsione una relazione previsionale e programmatica che copra un periodo pari a quello del bilancio pluriennale, secondo le modalità previste dall'ordinamento contabile vigente nell'esercizio 2014. Il primo documento unico di programmazione è adottato con riferimento agli esercizi 2016 e successivi. Gli enti che hanno partecipato alla sperimentazione adottano la disciplina prevista dal presente articolo a decorrere dal 1° gennaio 2015. 2. Il Documento unico di programmazione ha carattere generale e costituisce la guida strategica ed operativa dell'ente. </vt:lpstr>
      <vt:lpstr>3. Il Documento unico di programmazione si compone di due sezioni: la Sezione strategica e la Sezione operativa. La prima ha un orizzonte temporale di riferimento pari a quello del mandato amministrativo, la seconda pari a quello del bilancio di previsione. 4. Il documento unico di programmazione è predisposto nel rispetto di quanto previsto dal principio applicato della programmazione di cui all'allegato n. 4/1 del decreto legislativo 23 giugno 2011, n. 118, e successive modificazioni. 5. Il Documento unico di programmazione costituisce atto presupposto indispensabile per l'approvazione del bilancio di previsione. 6. Gli enti locali con popolazione fino a 5.000 abitanti predispongono il Documento unico di programmazione semplificato previsto dall'allegato n. 4/1 del decreto legislativo 23 giugno 2011, n. 118, e successive modificazioni. 7. Nel regolamento di contabilità sono previsti i casi di inammissibilità e di improcedibilità per le deliberazioni del Consiglio e della Giunta che non sono coerenti con le previsioni del Documento unico di programmazione. </vt:lpstr>
      <vt:lpstr>Quindi ecco la fondamentale programmazione economica dell’ente; che si salda con la programmazione di mandato e con la responsabilità (anche politica) degli amministratori.</vt:lpstr>
      <vt:lpstr>PIAO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I LLPP</vt:lpstr>
      <vt:lpstr>Art. 37. (Programmazione dei lavori e degli acquisti di beni e servizi) 1. Le stazioni appaltanti e gli enti concedenti:  a) adottano il programma triennale dei lavori pubblici e il programma triennale degli acquisti di beni e servizi. I programmi sono approvati nel rispetto dei documenti programmatori e in coerenza con il bilancio e, per gli enti locali, secondo le norme della programmazione economico-finanziaria e i principi contabili; b) approvano l’elenco annuale che indica i lavori da avviare nella prima annualità e specifica per ogni opera la fonte di finanziamento, stanziata nello stato di previsione o nel bilancio o comunque disponibile.</vt:lpstr>
      <vt:lpstr>Gli oneri di pubblicazione e pubblicità</vt:lpstr>
      <vt:lpstr>Il dlgs 33 del 2013</vt:lpstr>
      <vt:lpstr>Pubblicità e tutela dei dati personali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di formazione manageriale  PROJECT MANAGER PER RUP  Qualificato Cepas Bureau Veritas al Nr. 150/18 - Organismo di Certificazione delle Professionalità e della Formazione riconosciuto da Accredia</dc:title>
  <dc:creator>operatore</dc:creator>
  <cp:lastModifiedBy>Catalano Marco</cp:lastModifiedBy>
  <cp:revision>5</cp:revision>
  <dcterms:created xsi:type="dcterms:W3CDTF">2023-04-06T15:13:30Z</dcterms:created>
  <dcterms:modified xsi:type="dcterms:W3CDTF">2025-06-17T14:08:16Z</dcterms:modified>
</cp:coreProperties>
</file>