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75" r:id="rId3"/>
    <p:sldId id="276" r:id="rId4"/>
    <p:sldId id="277" r:id="rId5"/>
    <p:sldId id="278" r:id="rId6"/>
    <p:sldId id="279" r:id="rId7"/>
    <p:sldId id="280" r:id="rId8"/>
    <p:sldId id="281" r:id="rId9"/>
    <p:sldId id="282" r:id="rId1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283" autoAdjust="0"/>
  </p:normalViewPr>
  <p:slideViewPr>
    <p:cSldViewPr snapToGrid="0">
      <p:cViewPr varScale="1">
        <p:scale>
          <a:sx n="70" d="100"/>
          <a:sy n="70" d="100"/>
        </p:scale>
        <p:origin x="500" y="5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talano Marco" userId="91b57f96-32c2-4d5e-8986-a6574697bb07" providerId="ADAL" clId="{78FF0F92-4064-47E2-A26C-7E43DF7F3A88}"/>
    <pc:docChg chg="modSld">
      <pc:chgData name="Catalano Marco" userId="91b57f96-32c2-4d5e-8986-a6574697bb07" providerId="ADAL" clId="{78FF0F92-4064-47E2-A26C-7E43DF7F3A88}" dt="2025-06-17T13:31:37.037" v="1" actId="20577"/>
      <pc:docMkLst>
        <pc:docMk/>
      </pc:docMkLst>
      <pc:sldChg chg="modSp mod">
        <pc:chgData name="Catalano Marco" userId="91b57f96-32c2-4d5e-8986-a6574697bb07" providerId="ADAL" clId="{78FF0F92-4064-47E2-A26C-7E43DF7F3A88}" dt="2025-06-17T13:31:37.037" v="1" actId="20577"/>
        <pc:sldMkLst>
          <pc:docMk/>
          <pc:sldMk cId="717436276" sldId="280"/>
        </pc:sldMkLst>
        <pc:spChg chg="mod">
          <ac:chgData name="Catalano Marco" userId="91b57f96-32c2-4d5e-8986-a6574697bb07" providerId="ADAL" clId="{78FF0F92-4064-47E2-A26C-7E43DF7F3A88}" dt="2025-06-17T13:31:37.037" v="1" actId="20577"/>
          <ac:spMkLst>
            <pc:docMk/>
            <pc:sldMk cId="717436276" sldId="280"/>
            <ac:spMk id="2" creationId="{4D253B0C-D58A-680D-0649-400E61A03F01}"/>
          </ac:spMkLst>
        </pc:spChg>
      </pc:sldChg>
    </pc:docChg>
  </pc:docChgLst>
  <pc:docChgLst>
    <pc:chgData name="Catalano Marco" userId="91b57f96-32c2-4d5e-8986-a6574697bb07" providerId="ADAL" clId="{E51738D0-BFC9-4A91-A48C-6F6E32816391}"/>
    <pc:docChg chg="addSld delSld modSld">
      <pc:chgData name="Catalano Marco" userId="91b57f96-32c2-4d5e-8986-a6574697bb07" providerId="ADAL" clId="{E51738D0-BFC9-4A91-A48C-6F6E32816391}" dt="2025-06-10T08:34:29.957" v="129" actId="20577"/>
      <pc:docMkLst>
        <pc:docMk/>
      </pc:docMkLst>
      <pc:sldChg chg="del">
        <pc:chgData name="Catalano Marco" userId="91b57f96-32c2-4d5e-8986-a6574697bb07" providerId="ADAL" clId="{E51738D0-BFC9-4A91-A48C-6F6E32816391}" dt="2025-06-10T08:21:12.941" v="0" actId="47"/>
        <pc:sldMkLst>
          <pc:docMk/>
          <pc:sldMk cId="0" sldId="257"/>
        </pc:sldMkLst>
      </pc:sldChg>
      <pc:sldChg chg="del">
        <pc:chgData name="Catalano Marco" userId="91b57f96-32c2-4d5e-8986-a6574697bb07" providerId="ADAL" clId="{E51738D0-BFC9-4A91-A48C-6F6E32816391}" dt="2025-06-10T08:21:12.941" v="0" actId="47"/>
        <pc:sldMkLst>
          <pc:docMk/>
          <pc:sldMk cId="0" sldId="258"/>
        </pc:sldMkLst>
      </pc:sldChg>
      <pc:sldChg chg="del">
        <pc:chgData name="Catalano Marco" userId="91b57f96-32c2-4d5e-8986-a6574697bb07" providerId="ADAL" clId="{E51738D0-BFC9-4A91-A48C-6F6E32816391}" dt="2025-06-10T08:21:12.941" v="0" actId="47"/>
        <pc:sldMkLst>
          <pc:docMk/>
          <pc:sldMk cId="0" sldId="259"/>
        </pc:sldMkLst>
      </pc:sldChg>
      <pc:sldChg chg="del">
        <pc:chgData name="Catalano Marco" userId="91b57f96-32c2-4d5e-8986-a6574697bb07" providerId="ADAL" clId="{E51738D0-BFC9-4A91-A48C-6F6E32816391}" dt="2025-06-10T08:21:12.941" v="0" actId="47"/>
        <pc:sldMkLst>
          <pc:docMk/>
          <pc:sldMk cId="0" sldId="260"/>
        </pc:sldMkLst>
      </pc:sldChg>
      <pc:sldChg chg="del">
        <pc:chgData name="Catalano Marco" userId="91b57f96-32c2-4d5e-8986-a6574697bb07" providerId="ADAL" clId="{E51738D0-BFC9-4A91-A48C-6F6E32816391}" dt="2025-06-10T08:21:12.941" v="0" actId="47"/>
        <pc:sldMkLst>
          <pc:docMk/>
          <pc:sldMk cId="0" sldId="261"/>
        </pc:sldMkLst>
      </pc:sldChg>
      <pc:sldChg chg="del">
        <pc:chgData name="Catalano Marco" userId="91b57f96-32c2-4d5e-8986-a6574697bb07" providerId="ADAL" clId="{E51738D0-BFC9-4A91-A48C-6F6E32816391}" dt="2025-06-10T08:21:12.941" v="0" actId="47"/>
        <pc:sldMkLst>
          <pc:docMk/>
          <pc:sldMk cId="0" sldId="262"/>
        </pc:sldMkLst>
      </pc:sldChg>
      <pc:sldChg chg="del">
        <pc:chgData name="Catalano Marco" userId="91b57f96-32c2-4d5e-8986-a6574697bb07" providerId="ADAL" clId="{E51738D0-BFC9-4A91-A48C-6F6E32816391}" dt="2025-06-10T08:21:12.941" v="0" actId="47"/>
        <pc:sldMkLst>
          <pc:docMk/>
          <pc:sldMk cId="0" sldId="263"/>
        </pc:sldMkLst>
      </pc:sldChg>
      <pc:sldChg chg="del">
        <pc:chgData name="Catalano Marco" userId="91b57f96-32c2-4d5e-8986-a6574697bb07" providerId="ADAL" clId="{E51738D0-BFC9-4A91-A48C-6F6E32816391}" dt="2025-06-10T08:21:12.941" v="0" actId="47"/>
        <pc:sldMkLst>
          <pc:docMk/>
          <pc:sldMk cId="0" sldId="264"/>
        </pc:sldMkLst>
      </pc:sldChg>
      <pc:sldChg chg="del">
        <pc:chgData name="Catalano Marco" userId="91b57f96-32c2-4d5e-8986-a6574697bb07" providerId="ADAL" clId="{E51738D0-BFC9-4A91-A48C-6F6E32816391}" dt="2025-06-10T08:21:12.941" v="0" actId="47"/>
        <pc:sldMkLst>
          <pc:docMk/>
          <pc:sldMk cId="0" sldId="265"/>
        </pc:sldMkLst>
      </pc:sldChg>
      <pc:sldChg chg="del">
        <pc:chgData name="Catalano Marco" userId="91b57f96-32c2-4d5e-8986-a6574697bb07" providerId="ADAL" clId="{E51738D0-BFC9-4A91-A48C-6F6E32816391}" dt="2025-06-10T08:21:12.941" v="0" actId="47"/>
        <pc:sldMkLst>
          <pc:docMk/>
          <pc:sldMk cId="0" sldId="266"/>
        </pc:sldMkLst>
      </pc:sldChg>
      <pc:sldChg chg="del">
        <pc:chgData name="Catalano Marco" userId="91b57f96-32c2-4d5e-8986-a6574697bb07" providerId="ADAL" clId="{E51738D0-BFC9-4A91-A48C-6F6E32816391}" dt="2025-06-10T08:21:12.941" v="0" actId="47"/>
        <pc:sldMkLst>
          <pc:docMk/>
          <pc:sldMk cId="0" sldId="267"/>
        </pc:sldMkLst>
      </pc:sldChg>
      <pc:sldChg chg="del">
        <pc:chgData name="Catalano Marco" userId="91b57f96-32c2-4d5e-8986-a6574697bb07" providerId="ADAL" clId="{E51738D0-BFC9-4A91-A48C-6F6E32816391}" dt="2025-06-10T08:21:12.941" v="0" actId="47"/>
        <pc:sldMkLst>
          <pc:docMk/>
          <pc:sldMk cId="0" sldId="268"/>
        </pc:sldMkLst>
      </pc:sldChg>
      <pc:sldChg chg="del">
        <pc:chgData name="Catalano Marco" userId="91b57f96-32c2-4d5e-8986-a6574697bb07" providerId="ADAL" clId="{E51738D0-BFC9-4A91-A48C-6F6E32816391}" dt="2025-06-10T08:21:12.941" v="0" actId="47"/>
        <pc:sldMkLst>
          <pc:docMk/>
          <pc:sldMk cId="0" sldId="269"/>
        </pc:sldMkLst>
      </pc:sldChg>
      <pc:sldChg chg="del">
        <pc:chgData name="Catalano Marco" userId="91b57f96-32c2-4d5e-8986-a6574697bb07" providerId="ADAL" clId="{E51738D0-BFC9-4A91-A48C-6F6E32816391}" dt="2025-06-10T08:21:12.941" v="0" actId="47"/>
        <pc:sldMkLst>
          <pc:docMk/>
          <pc:sldMk cId="0" sldId="270"/>
        </pc:sldMkLst>
      </pc:sldChg>
      <pc:sldChg chg="del">
        <pc:chgData name="Catalano Marco" userId="91b57f96-32c2-4d5e-8986-a6574697bb07" providerId="ADAL" clId="{E51738D0-BFC9-4A91-A48C-6F6E32816391}" dt="2025-06-10T08:21:12.941" v="0" actId="47"/>
        <pc:sldMkLst>
          <pc:docMk/>
          <pc:sldMk cId="0" sldId="271"/>
        </pc:sldMkLst>
      </pc:sldChg>
      <pc:sldChg chg="modSp new mod">
        <pc:chgData name="Catalano Marco" userId="91b57f96-32c2-4d5e-8986-a6574697bb07" providerId="ADAL" clId="{E51738D0-BFC9-4A91-A48C-6F6E32816391}" dt="2025-06-10T08:21:33.682" v="10" actId="120"/>
        <pc:sldMkLst>
          <pc:docMk/>
          <pc:sldMk cId="3673816783" sldId="276"/>
        </pc:sldMkLst>
        <pc:spChg chg="mod">
          <ac:chgData name="Catalano Marco" userId="91b57f96-32c2-4d5e-8986-a6574697bb07" providerId="ADAL" clId="{E51738D0-BFC9-4A91-A48C-6F6E32816391}" dt="2025-06-10T08:21:33.682" v="10" actId="120"/>
          <ac:spMkLst>
            <pc:docMk/>
            <pc:sldMk cId="3673816783" sldId="276"/>
            <ac:spMk id="2" creationId="{1E16B50A-4C7C-683D-530D-908868E4C9AA}"/>
          </ac:spMkLst>
        </pc:spChg>
      </pc:sldChg>
      <pc:sldChg chg="modSp new mod">
        <pc:chgData name="Catalano Marco" userId="91b57f96-32c2-4d5e-8986-a6574697bb07" providerId="ADAL" clId="{E51738D0-BFC9-4A91-A48C-6F6E32816391}" dt="2025-06-10T08:22:40.011" v="14" actId="255"/>
        <pc:sldMkLst>
          <pc:docMk/>
          <pc:sldMk cId="2683873485" sldId="277"/>
        </pc:sldMkLst>
        <pc:spChg chg="mod">
          <ac:chgData name="Catalano Marco" userId="91b57f96-32c2-4d5e-8986-a6574697bb07" providerId="ADAL" clId="{E51738D0-BFC9-4A91-A48C-6F6E32816391}" dt="2025-06-10T08:22:40.011" v="14" actId="255"/>
          <ac:spMkLst>
            <pc:docMk/>
            <pc:sldMk cId="2683873485" sldId="277"/>
            <ac:spMk id="2" creationId="{4E6DD336-9B7E-0416-2D06-67189D8CED47}"/>
          </ac:spMkLst>
        </pc:spChg>
      </pc:sldChg>
      <pc:sldChg chg="del">
        <pc:chgData name="Catalano Marco" userId="91b57f96-32c2-4d5e-8986-a6574697bb07" providerId="ADAL" clId="{E51738D0-BFC9-4A91-A48C-6F6E32816391}" dt="2025-06-10T08:21:12.941" v="0" actId="47"/>
        <pc:sldMkLst>
          <pc:docMk/>
          <pc:sldMk cId="1023519165" sldId="278"/>
        </pc:sldMkLst>
      </pc:sldChg>
      <pc:sldChg chg="modSp new mod">
        <pc:chgData name="Catalano Marco" userId="91b57f96-32c2-4d5e-8986-a6574697bb07" providerId="ADAL" clId="{E51738D0-BFC9-4A91-A48C-6F6E32816391}" dt="2025-06-10T08:26:36.339" v="18" actId="255"/>
        <pc:sldMkLst>
          <pc:docMk/>
          <pc:sldMk cId="2782840863" sldId="278"/>
        </pc:sldMkLst>
        <pc:spChg chg="mod">
          <ac:chgData name="Catalano Marco" userId="91b57f96-32c2-4d5e-8986-a6574697bb07" providerId="ADAL" clId="{E51738D0-BFC9-4A91-A48C-6F6E32816391}" dt="2025-06-10T08:26:36.339" v="18" actId="255"/>
          <ac:spMkLst>
            <pc:docMk/>
            <pc:sldMk cId="2782840863" sldId="278"/>
            <ac:spMk id="2" creationId="{435B9816-975F-7C4D-F98F-0B0A0B4E580F}"/>
          </ac:spMkLst>
        </pc:spChg>
      </pc:sldChg>
      <pc:sldChg chg="modSp new mod">
        <pc:chgData name="Catalano Marco" userId="91b57f96-32c2-4d5e-8986-a6574697bb07" providerId="ADAL" clId="{E51738D0-BFC9-4A91-A48C-6F6E32816391}" dt="2025-06-10T08:30:59.051" v="80" actId="20577"/>
        <pc:sldMkLst>
          <pc:docMk/>
          <pc:sldMk cId="1131462554" sldId="279"/>
        </pc:sldMkLst>
        <pc:spChg chg="mod">
          <ac:chgData name="Catalano Marco" userId="91b57f96-32c2-4d5e-8986-a6574697bb07" providerId="ADAL" clId="{E51738D0-BFC9-4A91-A48C-6F6E32816391}" dt="2025-06-10T08:30:59.051" v="80" actId="20577"/>
          <ac:spMkLst>
            <pc:docMk/>
            <pc:sldMk cId="1131462554" sldId="279"/>
            <ac:spMk id="2" creationId="{9E2CE7F5-985F-7C26-76CD-10AB67B17202}"/>
          </ac:spMkLst>
        </pc:spChg>
      </pc:sldChg>
      <pc:sldChg chg="del">
        <pc:chgData name="Catalano Marco" userId="91b57f96-32c2-4d5e-8986-a6574697bb07" providerId="ADAL" clId="{E51738D0-BFC9-4A91-A48C-6F6E32816391}" dt="2025-06-10T08:21:12.941" v="0" actId="47"/>
        <pc:sldMkLst>
          <pc:docMk/>
          <pc:sldMk cId="4074671884" sldId="279"/>
        </pc:sldMkLst>
      </pc:sldChg>
      <pc:sldChg chg="del">
        <pc:chgData name="Catalano Marco" userId="91b57f96-32c2-4d5e-8986-a6574697bb07" providerId="ADAL" clId="{E51738D0-BFC9-4A91-A48C-6F6E32816391}" dt="2025-06-10T08:21:12.941" v="0" actId="47"/>
        <pc:sldMkLst>
          <pc:docMk/>
          <pc:sldMk cId="469499854" sldId="280"/>
        </pc:sldMkLst>
      </pc:sldChg>
      <pc:sldChg chg="modSp new mod">
        <pc:chgData name="Catalano Marco" userId="91b57f96-32c2-4d5e-8986-a6574697bb07" providerId="ADAL" clId="{E51738D0-BFC9-4A91-A48C-6F6E32816391}" dt="2025-06-10T08:30:08.162" v="52" actId="20577"/>
        <pc:sldMkLst>
          <pc:docMk/>
          <pc:sldMk cId="717436276" sldId="280"/>
        </pc:sldMkLst>
        <pc:spChg chg="mod">
          <ac:chgData name="Catalano Marco" userId="91b57f96-32c2-4d5e-8986-a6574697bb07" providerId="ADAL" clId="{E51738D0-BFC9-4A91-A48C-6F6E32816391}" dt="2025-06-10T08:30:08.162" v="52" actId="20577"/>
          <ac:spMkLst>
            <pc:docMk/>
            <pc:sldMk cId="717436276" sldId="280"/>
            <ac:spMk id="2" creationId="{4D253B0C-D58A-680D-0649-400E61A03F01}"/>
          </ac:spMkLst>
        </pc:spChg>
      </pc:sldChg>
      <pc:sldChg chg="del">
        <pc:chgData name="Catalano Marco" userId="91b57f96-32c2-4d5e-8986-a6574697bb07" providerId="ADAL" clId="{E51738D0-BFC9-4A91-A48C-6F6E32816391}" dt="2025-06-10T08:21:12.941" v="0" actId="47"/>
        <pc:sldMkLst>
          <pc:docMk/>
          <pc:sldMk cId="3725228227" sldId="281"/>
        </pc:sldMkLst>
      </pc:sldChg>
      <pc:sldChg chg="modSp new mod">
        <pc:chgData name="Catalano Marco" userId="91b57f96-32c2-4d5e-8986-a6574697bb07" providerId="ADAL" clId="{E51738D0-BFC9-4A91-A48C-6F6E32816391}" dt="2025-06-10T08:33:23.490" v="121" actId="113"/>
        <pc:sldMkLst>
          <pc:docMk/>
          <pc:sldMk cId="3811952318" sldId="281"/>
        </pc:sldMkLst>
        <pc:spChg chg="mod">
          <ac:chgData name="Catalano Marco" userId="91b57f96-32c2-4d5e-8986-a6574697bb07" providerId="ADAL" clId="{E51738D0-BFC9-4A91-A48C-6F6E32816391}" dt="2025-06-10T08:33:23.490" v="121" actId="113"/>
          <ac:spMkLst>
            <pc:docMk/>
            <pc:sldMk cId="3811952318" sldId="281"/>
            <ac:spMk id="2" creationId="{46161325-54FC-AB10-A212-EB9F51A6423D}"/>
          </ac:spMkLst>
        </pc:spChg>
      </pc:sldChg>
      <pc:sldChg chg="del">
        <pc:chgData name="Catalano Marco" userId="91b57f96-32c2-4d5e-8986-a6574697bb07" providerId="ADAL" clId="{E51738D0-BFC9-4A91-A48C-6F6E32816391}" dt="2025-06-10T08:21:12.941" v="0" actId="47"/>
        <pc:sldMkLst>
          <pc:docMk/>
          <pc:sldMk cId="1162799096" sldId="282"/>
        </pc:sldMkLst>
      </pc:sldChg>
      <pc:sldChg chg="modSp new mod">
        <pc:chgData name="Catalano Marco" userId="91b57f96-32c2-4d5e-8986-a6574697bb07" providerId="ADAL" clId="{E51738D0-BFC9-4A91-A48C-6F6E32816391}" dt="2025-06-10T08:34:29.957" v="129" actId="20577"/>
        <pc:sldMkLst>
          <pc:docMk/>
          <pc:sldMk cId="3942774653" sldId="282"/>
        </pc:sldMkLst>
        <pc:spChg chg="mod">
          <ac:chgData name="Catalano Marco" userId="91b57f96-32c2-4d5e-8986-a6574697bb07" providerId="ADAL" clId="{E51738D0-BFC9-4A91-A48C-6F6E32816391}" dt="2025-06-10T08:34:29.957" v="129" actId="20577"/>
          <ac:spMkLst>
            <pc:docMk/>
            <pc:sldMk cId="3942774653" sldId="282"/>
            <ac:spMk id="2" creationId="{6874C3D3-4660-A367-025D-1D6FC6144ED0}"/>
          </ac:spMkLst>
        </pc:spChg>
      </pc:sldChg>
      <pc:sldChg chg="del">
        <pc:chgData name="Catalano Marco" userId="91b57f96-32c2-4d5e-8986-a6574697bb07" providerId="ADAL" clId="{E51738D0-BFC9-4A91-A48C-6F6E32816391}" dt="2025-06-10T08:21:12.941" v="0" actId="47"/>
        <pc:sldMkLst>
          <pc:docMk/>
          <pc:sldMk cId="3420518485" sldId="283"/>
        </pc:sldMkLst>
      </pc:sldChg>
      <pc:sldChg chg="del">
        <pc:chgData name="Catalano Marco" userId="91b57f96-32c2-4d5e-8986-a6574697bb07" providerId="ADAL" clId="{E51738D0-BFC9-4A91-A48C-6F6E32816391}" dt="2025-06-10T08:21:12.941" v="0" actId="47"/>
        <pc:sldMkLst>
          <pc:docMk/>
          <pc:sldMk cId="1317278582" sldId="284"/>
        </pc:sldMkLst>
      </pc:sldChg>
      <pc:sldChg chg="del">
        <pc:chgData name="Catalano Marco" userId="91b57f96-32c2-4d5e-8986-a6574697bb07" providerId="ADAL" clId="{E51738D0-BFC9-4A91-A48C-6F6E32816391}" dt="2025-06-10T08:21:12.941" v="0" actId="47"/>
        <pc:sldMkLst>
          <pc:docMk/>
          <pc:sldMk cId="1890717823" sldId="285"/>
        </pc:sldMkLst>
      </pc:sldChg>
      <pc:sldChg chg="del">
        <pc:chgData name="Catalano Marco" userId="91b57f96-32c2-4d5e-8986-a6574697bb07" providerId="ADAL" clId="{E51738D0-BFC9-4A91-A48C-6F6E32816391}" dt="2025-06-10T08:21:12.941" v="0" actId="47"/>
        <pc:sldMkLst>
          <pc:docMk/>
          <pc:sldMk cId="3031786294" sldId="286"/>
        </pc:sldMkLst>
      </pc:sldChg>
      <pc:sldMasterChg chg="delSldLayout">
        <pc:chgData name="Catalano Marco" userId="91b57f96-32c2-4d5e-8986-a6574697bb07" providerId="ADAL" clId="{E51738D0-BFC9-4A91-A48C-6F6E32816391}" dt="2025-06-10T08:21:12.941" v="0" actId="47"/>
        <pc:sldMasterMkLst>
          <pc:docMk/>
          <pc:sldMasterMk cId="3895792595" sldId="2147483648"/>
        </pc:sldMasterMkLst>
        <pc:sldLayoutChg chg="del">
          <pc:chgData name="Catalano Marco" userId="91b57f96-32c2-4d5e-8986-a6574697bb07" providerId="ADAL" clId="{E51738D0-BFC9-4A91-A48C-6F6E32816391}" dt="2025-06-10T08:21:12.941" v="0" actId="47"/>
          <pc:sldLayoutMkLst>
            <pc:docMk/>
            <pc:sldMasterMk cId="3895792595" sldId="2147483648"/>
            <pc:sldLayoutMk cId="3567591174" sldId="2147483664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ECEFC5-5F5E-910C-A671-0FEACC5745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E3E3B19-8A63-C655-2FFD-57B0452ED0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8E79BB7-BABA-052E-57F1-01404E1E89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17/06/2025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6ACAA26-1042-1610-007B-BC2C6C91A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C97899-D7DB-57EB-BDF0-CE066C5D0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8E275C63-0126-D1AA-FC38-1190020AADA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53989" y="304149"/>
            <a:ext cx="1539807" cy="537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917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BD715A3-4FDD-1748-B82E-347C5311411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17/06/2025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409E8A85-D778-5CC1-3B91-7CFF34CAF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7800E57-C0C0-5892-C31E-BEC552653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2035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CFD8025-2E2E-2268-A847-C3AAA7C07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F0C5F39-0EE5-C20A-208B-094FC3C9B5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4619D67-D7B4-DF0A-4F9E-38B0BB8B69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3D9D21A-6FC2-41C3-4229-23FA219F70E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17/06/2025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76E40F8-469A-E42A-E274-8A6D06C4F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3B46ABD-CB2E-956A-6FF0-B4E22F0D6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22836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46F3C3F-A097-D7ED-1D1A-DC1436DED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2F4112DE-9363-1614-0B7C-47C8BB992C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129FDBF-2ABF-CF18-BE63-43F5C4C0CE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5340FF0-2E5B-6654-DC4E-F4D8525CF5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17/06/2025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02037B2-D8FA-48FB-E1A7-0C7E0303C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26C5A40-9396-72EA-F92B-2A052BCF7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16179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26B52AF-D24D-0BDE-76AE-DE0170548A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F8608DC-DEAE-9812-01D8-A1317CA171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D2F1F1C-8EEF-C8AF-8644-B968A11219E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17/06/2025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879D953-5E8B-F068-EF22-D494B3BC0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0B75887-0319-6B85-CD07-DFDF10BB7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97899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EEAC12B6-4734-0F1B-CB74-E0995A929C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93455CE-97FE-10EA-F619-5FF73EC1E2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6AF392B-E23D-F0A8-4F4D-EDA91A6E02A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17/06/2025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F48C206-FA80-AB0A-2773-FA3D26A13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0EBF43A-7680-EF8C-2423-7DF51E901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49790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6EF9EB-B005-9B1C-EE1B-7EA94F7E2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086652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06E0259-8F1B-52A0-C4C2-359A73EB1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266527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492D4E6-B19C-5B26-41FB-DB3AB638EA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it-IT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34848AA-BEB0-65F8-170C-89A80B61CA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17/06/2025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5C85F53-6237-75EC-EA20-7137CC388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853543B-37FD-2728-5BD3-4D35EF7B0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A99B55EE-6013-6E5C-0119-7C52F14BB6F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796" t="11430" r="7356" b="75270"/>
          <a:stretch/>
        </p:blipFill>
        <p:spPr>
          <a:xfrm>
            <a:off x="781455" y="136525"/>
            <a:ext cx="8845716" cy="762001"/>
          </a:xfrm>
          <a:prstGeom prst="rect">
            <a:avLst/>
          </a:prstGeom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D20E2B73-7149-1599-7EC6-181BC91BB64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4158" y="224136"/>
            <a:ext cx="1307136" cy="45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080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C477579-EE1D-E3CA-4526-FAE602AE9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C3EE8E33-C99F-E286-F34E-4EE9AF17DC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17/06/2025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5A1EB40-C0A1-32CA-D2CE-68AFB4920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B7074A7-2B91-DE0E-F822-40510AD53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9B7DCF87-0A07-856C-320D-0A5190A3500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796" t="11430" r="7356" b="75270"/>
          <a:stretch/>
        </p:blipFill>
        <p:spPr>
          <a:xfrm>
            <a:off x="838200" y="527224"/>
            <a:ext cx="8845716" cy="762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093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09D9712-609B-54C4-1E16-AD2A153A6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130B6B6-E5ED-932F-47E4-3BA4E9DF8C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17/06/2025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28BC6CE-6FE3-0B28-A23C-19AD2D03F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7550E3B-2184-B07C-2019-4FE7A009E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3191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CC13E9C-675B-7A34-6D54-93EE451E2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00EA5A8-414D-8E95-2E69-438630752E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50D3BE5-9E70-DF30-3C20-882A2D7F341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17/06/2025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3DDB350-DAC5-A944-369A-191B53CA5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B24809F-0746-05B8-66EC-C0D5B02A9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4350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ED9D10-B95F-3916-E6BB-9B8E16ABA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33327E3-00E2-A7F9-A8B8-DB06F0CB1B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7FCEF6E-E5C4-9ACC-B2D3-AE8164137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125438F-A4F4-A41D-A4D8-56FF4FA16B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17/06/2025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F0D4D0A-1E9A-1289-F5FF-E48465B12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D277753-5152-1F8B-5727-BDC889DBF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365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0F5EDDF-5BCD-2CFA-03A4-817A27936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B46C65C-A744-EAA6-EA66-546CC70374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D5709F1-B266-D853-E2F0-FFABB055E8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76A2D2C-12EE-EEE4-8912-EC2D9C0985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484D6AC0-72D8-DC6B-43DF-88BBFA054D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2A45BB3-8420-77DD-474E-8362C6B5AC7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17/06/2025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C5318EB1-CB89-0E71-5187-B418ECD48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FC9574C2-97CB-2741-C409-B6AA4A1E0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0321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2A00B61-07D4-0D0C-E1AD-C78F3728F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11838510-2507-3EB8-C75E-09EB42BE994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17/06/2025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37BE3B9-782D-2F7F-6E21-E3B224C77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7E5BE319-E9AB-862B-3843-8F24FD583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7744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5304BD3-A9F5-D3BA-66A9-79E6654AE2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19584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Corso di formazione manageriale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sz="1800" b="1" i="0" dirty="0">
                <a:solidFill>
                  <a:srgbClr val="49535D"/>
                </a:solidFill>
                <a:effectLst/>
                <a:latin typeface="Titillium Web" panose="00000500000000000000" pitchFamily="2" charset="0"/>
              </a:rPr>
              <a:t>RUP QUALIFIED PROJECT MANAGER</a:t>
            </a:r>
          </a:p>
          <a:p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</a:t>
            </a:r>
          </a:p>
          <a:p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MODULO 1 </a:t>
            </a:r>
          </a:p>
          <a:p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 RIFORMA DEI CONTRATTI PUBBLICI</a:t>
            </a:r>
          </a:p>
        </p:txBody>
      </p:sp>
      <p:sp>
        <p:nvSpPr>
          <p:cNvPr id="7" name="Elaborazione 6">
            <a:extLst>
              <a:ext uri="{FF2B5EF4-FFF2-40B4-BE49-F238E27FC236}">
                <a16:creationId xmlns:a16="http://schemas.microsoft.com/office/drawing/2014/main" id="{E9C54220-0D96-7B14-E4D8-005E9C0E3519}"/>
              </a:ext>
            </a:extLst>
          </p:cNvPr>
          <p:cNvSpPr/>
          <p:nvPr userDrawn="1"/>
        </p:nvSpPr>
        <p:spPr>
          <a:xfrm>
            <a:off x="838200" y="365125"/>
            <a:ext cx="10436157" cy="1281113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33FD774E-8B43-C396-0E40-28A7A583CB3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7"/>
          <a:srcRect l="5796" t="11430" r="7356" b="75270"/>
          <a:stretch/>
        </p:blipFill>
        <p:spPr>
          <a:xfrm>
            <a:off x="437580" y="185738"/>
            <a:ext cx="10836777" cy="933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792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0" r:id="rId3"/>
    <p:sldLayoutId id="2147483660" r:id="rId4"/>
    <p:sldLayoutId id="2147483661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2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marR="0" indent="0" algn="ctr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None/>
        <a:tabLst/>
        <a:defRPr lang="it-IT" sz="2000" kern="1200" dirty="0" smtClean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05756A7-38A3-030F-295F-1FA6CA90CE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79871" y="2446867"/>
            <a:ext cx="9144000" cy="3876172"/>
          </a:xfrm>
        </p:spPr>
        <p:txBody>
          <a:bodyPr/>
          <a:lstStyle/>
          <a:p>
            <a:r>
              <a:rPr lang="it-IT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PRINCIPI DI GOVERNANCE</a:t>
            </a:r>
            <a:br>
              <a:rPr lang="it-IT" sz="3600" b="1" dirty="0">
                <a:solidFill>
                  <a:srgbClr val="FF0000"/>
                </a:solidFill>
              </a:rPr>
            </a:br>
            <a:br>
              <a:rPr lang="it-IT" sz="4800" b="1" dirty="0">
                <a:solidFill>
                  <a:srgbClr val="C00000"/>
                </a:solidFill>
              </a:rPr>
            </a:br>
            <a:r>
              <a:rPr lang="it-IT" sz="4800" b="1" dirty="0">
                <a:solidFill>
                  <a:srgbClr val="C00000"/>
                </a:solidFill>
              </a:rPr>
              <a:t>             Marco Catalano</a:t>
            </a:r>
            <a:br>
              <a:rPr lang="it-IT" sz="4800" b="1" dirty="0">
                <a:solidFill>
                  <a:srgbClr val="C00000"/>
                </a:solidFill>
              </a:rPr>
            </a:br>
            <a:endParaRPr lang="it-IT" sz="2800" i="1" dirty="0"/>
          </a:p>
        </p:txBody>
      </p:sp>
    </p:spTree>
    <p:extLst>
      <p:ext uri="{BB962C8B-B14F-4D97-AF65-F5344CB8AC3E}">
        <p14:creationId xmlns:p14="http://schemas.microsoft.com/office/powerpoint/2010/main" val="1577449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6AFF0AB-5999-CABE-10CB-81DEF4368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733" y="1177925"/>
            <a:ext cx="11472333" cy="4884208"/>
          </a:xfrm>
        </p:spPr>
        <p:txBody>
          <a:bodyPr/>
          <a:lstStyle/>
          <a:p>
            <a:r>
              <a:rPr lang="it-IT" sz="4800" dirty="0"/>
              <a:t>Argomenti:</a:t>
            </a:r>
            <a:br>
              <a:rPr lang="it-IT" sz="4800" dirty="0"/>
            </a:br>
            <a:r>
              <a:rPr lang="it-IT" sz="4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Programmazione triennale: DUP – PTPC – LL.PP.</a:t>
            </a:r>
            <a:br>
              <a:rPr lang="it-IT" sz="4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3200" dirty="0"/>
              <a:t>La programmazione come modello di amministrazione</a:t>
            </a:r>
            <a:br>
              <a:rPr lang="it-IT" sz="3200" dirty="0"/>
            </a:br>
            <a:r>
              <a:rPr lang="it-IT" sz="3200" dirty="0"/>
              <a:t>I vari programmi della PA</a:t>
            </a:r>
            <a:br>
              <a:rPr lang="it-IT" sz="3200" dirty="0"/>
            </a:br>
            <a:r>
              <a:rPr lang="it-IT" sz="3200" dirty="0"/>
              <a:t>Le principali aree:</a:t>
            </a:r>
            <a:br>
              <a:rPr lang="it-IT" sz="3200" dirty="0"/>
            </a:br>
            <a:r>
              <a:rPr lang="it-IT" sz="3200" dirty="0"/>
              <a:t>DUP</a:t>
            </a:r>
            <a:br>
              <a:rPr lang="it-IT" sz="3200" dirty="0"/>
            </a:br>
            <a:r>
              <a:rPr lang="it-IT" sz="3200" dirty="0"/>
              <a:t>PTPC / PIAO</a:t>
            </a:r>
            <a:br>
              <a:rPr lang="it-IT" sz="3200" dirty="0"/>
            </a:br>
            <a:r>
              <a:rPr lang="it-IT" sz="3200" dirty="0"/>
              <a:t>LLPP</a:t>
            </a:r>
            <a:br>
              <a:rPr lang="it-IT" sz="4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it-IT" sz="4800" dirty="0"/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974770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16B50A-4C7C-683D-530D-908868E4C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5112" y="1929005"/>
            <a:ext cx="10515600" cy="1325563"/>
          </a:xfrm>
        </p:spPr>
        <p:txBody>
          <a:bodyPr/>
          <a:lstStyle/>
          <a:p>
            <a:r>
              <a:rPr lang="it-IT" dirty="0"/>
              <a:t>La programmazione come modello di amministrazione</a:t>
            </a:r>
            <a:br>
              <a:rPr lang="it-IT" dirty="0"/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73816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E6DD336-9B7E-0416-2D06-67189D8CE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5112" y="1775181"/>
            <a:ext cx="10515600" cy="1325563"/>
          </a:xfrm>
        </p:spPr>
        <p:txBody>
          <a:bodyPr/>
          <a:lstStyle/>
          <a:p>
            <a:pPr algn="just"/>
            <a:r>
              <a:rPr lang="it-IT" sz="2400" dirty="0"/>
              <a:t>Gli organi di governo esercitano le funzioni di indirizzo politico-amministrativo, definendo gli obiettivi ed i programmi da attuare (a tal fine emanano un'apposita direttiva annuale) e verificano la rispondenza dei risultati dell'attività amministrativa e della gestione agli indirizzi impartiti" (art. 4, D. </a:t>
            </a:r>
            <a:r>
              <a:rPr lang="it-IT" sz="2400" dirty="0" err="1"/>
              <a:t>Leg.vo</a:t>
            </a:r>
            <a:r>
              <a:rPr lang="it-IT" sz="2400" dirty="0"/>
              <a:t> n. 165/2001).</a:t>
            </a:r>
          </a:p>
        </p:txBody>
      </p:sp>
    </p:spTree>
    <p:extLst>
      <p:ext uri="{BB962C8B-B14F-4D97-AF65-F5344CB8AC3E}">
        <p14:creationId xmlns:p14="http://schemas.microsoft.com/office/powerpoint/2010/main" val="2683873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35B9816-975F-7C4D-F98F-0B0A0B4E5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6387" y="2135276"/>
            <a:ext cx="10515600" cy="1325563"/>
          </a:xfrm>
        </p:spPr>
        <p:txBody>
          <a:bodyPr/>
          <a:lstStyle/>
          <a:p>
            <a:pPr algn="just"/>
            <a:r>
              <a:rPr lang="it-IT" sz="1800" dirty="0"/>
              <a:t>La pianificazione strategica si è affermata, a livello internazionale, a</a:t>
            </a:r>
            <a:br>
              <a:rPr lang="it-IT" sz="1800" dirty="0"/>
            </a:br>
            <a:r>
              <a:rPr lang="it-IT" sz="1800" dirty="0"/>
              <a:t>partire dagli anni Sessanta dello scorso secolo</a:t>
            </a:r>
          </a:p>
        </p:txBody>
      </p:sp>
    </p:spTree>
    <p:extLst>
      <p:ext uri="{BB962C8B-B14F-4D97-AF65-F5344CB8AC3E}">
        <p14:creationId xmlns:p14="http://schemas.microsoft.com/office/powerpoint/2010/main" val="27828408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E2CE7F5-985F-7C26-76CD-10AB67B17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6566" y="2143822"/>
            <a:ext cx="10515600" cy="4402257"/>
          </a:xfrm>
        </p:spPr>
        <p:txBody>
          <a:bodyPr/>
          <a:lstStyle/>
          <a:p>
            <a:pPr algn="just"/>
            <a:r>
              <a:rPr lang="it-IT" sz="2800" dirty="0"/>
              <a:t>1) valorizzazione di piani e programmi strategici che individuino gli obiettivi da raggiungere (management by objectives) e, correlativamente, guidino l’azione amministrativa a ciò finalizzata; </a:t>
            </a:r>
            <a:br>
              <a:rPr lang="it-IT" sz="2800" dirty="0"/>
            </a:br>
            <a:r>
              <a:rPr lang="it-IT" sz="2800" dirty="0"/>
              <a:t>2) gestione dell’amministrazione orientata alla massimizzazione dei risultati;</a:t>
            </a:r>
            <a:br>
              <a:rPr lang="it-IT" sz="2800" dirty="0"/>
            </a:br>
            <a:r>
              <a:rPr lang="it-IT" sz="2800" dirty="0"/>
              <a:t>3) misurazione della performance dell’amministrazione e valutazione dei risultati perseguiti; </a:t>
            </a:r>
            <a:br>
              <a:rPr lang="it-IT" sz="2800" dirty="0"/>
            </a:br>
            <a:r>
              <a:rPr lang="it-IT" sz="2800" dirty="0"/>
              <a:t>4) misurazione del grado di soddisfazione degli utenti dei servizi pubblici.</a:t>
            </a:r>
          </a:p>
        </p:txBody>
      </p:sp>
    </p:spTree>
    <p:extLst>
      <p:ext uri="{BB962C8B-B14F-4D97-AF65-F5344CB8AC3E}">
        <p14:creationId xmlns:p14="http://schemas.microsoft.com/office/powerpoint/2010/main" val="11314625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D253B0C-D58A-680D-0649-400E61A03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7847" y="2319431"/>
            <a:ext cx="10515600" cy="1325563"/>
          </a:xfrm>
        </p:spPr>
        <p:txBody>
          <a:bodyPr/>
          <a:lstStyle/>
          <a:p>
            <a:pPr algn="just"/>
            <a:r>
              <a:rPr lang="it-IT" sz="2800" dirty="0"/>
              <a:t>Ai fini del rispetto del principio di buon andamento, è necessario che il circuito di programmazione e gestione si chiuda con la fase del controllo e della verifica del grado di raggiungimento degli obiettivi prestabiliti nella </a:t>
            </a:r>
            <a:r>
              <a:rPr lang="it-IT" sz="2800"/>
              <a:t>fase programmatoria </a:t>
            </a:r>
            <a:r>
              <a:rPr lang="it-IT" sz="2800" dirty="0"/>
              <a:t>e dell’analisi delle cause degli eventuali scostamenti tra gli obiettivi predeterminati ed i risultati ottenuti</a:t>
            </a:r>
          </a:p>
        </p:txBody>
      </p:sp>
    </p:spTree>
    <p:extLst>
      <p:ext uri="{BB962C8B-B14F-4D97-AF65-F5344CB8AC3E}">
        <p14:creationId xmlns:p14="http://schemas.microsoft.com/office/powerpoint/2010/main" val="7174362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6161325-54FC-AB10-A212-EB9F51A64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2670" y="2247714"/>
            <a:ext cx="10515600" cy="1325563"/>
          </a:xfrm>
        </p:spPr>
        <p:txBody>
          <a:bodyPr/>
          <a:lstStyle/>
          <a:p>
            <a:pPr algn="just"/>
            <a:r>
              <a:rPr lang="it-IT" sz="2400" b="1" dirty="0"/>
              <a:t>programmazione e pianificazione</a:t>
            </a:r>
            <a:br>
              <a:rPr lang="it-IT" sz="2400" dirty="0"/>
            </a:br>
            <a:r>
              <a:rPr lang="it-IT" sz="2400" dirty="0"/>
              <a:t>Termini vengono spesso utilizzati, sia in ambito normativo che nella letteratura scientifica, in senso indifferenziato o reciprocamente fungibile. Tale interscambiabilità terminologica deriva, tra l’altro, dal fatto che i concetti in questione non ammettono definizioni dal contenuto predeterminato così come avviene, d’altronde, per la strategia – ma, piuttosto, continui adattamenti a seconda del contesto normativo, ambientale, organizzativo e sociale in cui</a:t>
            </a:r>
            <a:br>
              <a:rPr lang="it-IT" sz="2400" dirty="0"/>
            </a:br>
            <a:r>
              <a:rPr lang="it-IT" sz="2400" dirty="0"/>
              <a:t>l’amministrazione si trovi ad agire</a:t>
            </a:r>
          </a:p>
        </p:txBody>
      </p:sp>
    </p:spTree>
    <p:extLst>
      <p:ext uri="{BB962C8B-B14F-4D97-AF65-F5344CB8AC3E}">
        <p14:creationId xmlns:p14="http://schemas.microsoft.com/office/powerpoint/2010/main" val="38119523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74C3D3-4660-A367-025D-1D6FC6144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5777" y="2103437"/>
            <a:ext cx="10515600" cy="1325563"/>
          </a:xfrm>
        </p:spPr>
        <p:txBody>
          <a:bodyPr/>
          <a:lstStyle/>
          <a:p>
            <a:pPr algn="just"/>
            <a:r>
              <a:rPr lang="it-IT" dirty="0"/>
              <a:t>Da un punto di vista temporale</a:t>
            </a:r>
            <a:r>
              <a:rPr lang="it-IT"/>
              <a:t>, la pianificazione </a:t>
            </a:r>
            <a:r>
              <a:rPr lang="it-IT" dirty="0"/>
              <a:t>implica un orizzonte</a:t>
            </a:r>
            <a:br>
              <a:rPr lang="it-IT" dirty="0"/>
            </a:br>
            <a:r>
              <a:rPr lang="it-IT" dirty="0"/>
              <a:t>temporale più esteso rispetto alla programmazione, che si riferisce, di</a:t>
            </a:r>
            <a:br>
              <a:rPr lang="it-IT" dirty="0"/>
            </a:br>
            <a:r>
              <a:rPr lang="it-IT" dirty="0"/>
              <a:t>norma, ad un periodo breve </a:t>
            </a:r>
            <a:r>
              <a:rPr lang="it-IT"/>
              <a:t>o medio.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427746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373</Words>
  <Application>Microsoft Office PowerPoint</Application>
  <PresentationFormat>Widescreen</PresentationFormat>
  <Paragraphs>9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3" baseType="lpstr">
      <vt:lpstr>Arial</vt:lpstr>
      <vt:lpstr>Calibri</vt:lpstr>
      <vt:lpstr>Titillium Web</vt:lpstr>
      <vt:lpstr>Tema di Office</vt:lpstr>
      <vt:lpstr>PRINCIPI DI GOVERNANCE               Marco Catalano </vt:lpstr>
      <vt:lpstr>Argomenti: Programmazione triennale: DUP – PTPC – LL.PP. La programmazione come modello di amministrazione I vari programmi della PA Le principali aree: DUP PTPC / PIAO LLPP  </vt:lpstr>
      <vt:lpstr>La programmazione come modello di amministrazione </vt:lpstr>
      <vt:lpstr>Gli organi di governo esercitano le funzioni di indirizzo politico-amministrativo, definendo gli obiettivi ed i programmi da attuare (a tal fine emanano un'apposita direttiva annuale) e verificano la rispondenza dei risultati dell'attività amministrativa e della gestione agli indirizzi impartiti" (art. 4, D. Leg.vo n. 165/2001).</vt:lpstr>
      <vt:lpstr>La pianificazione strategica si è affermata, a livello internazionale, a partire dagli anni Sessanta dello scorso secolo</vt:lpstr>
      <vt:lpstr>1) valorizzazione di piani e programmi strategici che individuino gli obiettivi da raggiungere (management by objectives) e, correlativamente, guidino l’azione amministrativa a ciò finalizzata;  2) gestione dell’amministrazione orientata alla massimizzazione dei risultati; 3) misurazione della performance dell’amministrazione e valutazione dei risultati perseguiti;  4) misurazione del grado di soddisfazione degli utenti dei servizi pubblici.</vt:lpstr>
      <vt:lpstr>Ai fini del rispetto del principio di buon andamento, è necessario che il circuito di programmazione e gestione si chiuda con la fase del controllo e della verifica del grado di raggiungimento degli obiettivi prestabiliti nella fase programmatoria e dell’analisi delle cause degli eventuali scostamenti tra gli obiettivi predeterminati ed i risultati ottenuti</vt:lpstr>
      <vt:lpstr>programmazione e pianificazione Termini vengono spesso utilizzati, sia in ambito normativo che nella letteratura scientifica, in senso indifferenziato o reciprocamente fungibile. Tale interscambiabilità terminologica deriva, tra l’altro, dal fatto che i concetti in questione non ammettono definizioni dal contenuto predeterminato così come avviene, d’altronde, per la strategia – ma, piuttosto, continui adattamenti a seconda del contesto normativo, ambientale, organizzativo e sociale in cui l’amministrazione si trovi ad agire</vt:lpstr>
      <vt:lpstr>Da un punto di vista temporale, la pianificazione implica un orizzonte temporale più esteso rispetto alla programmazione, che si riferisce, di norma, ad un periodo breve o medio.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Corso di formazione manageriale  PROJECT MANAGER PER RUP  Qualificato Cepas Bureau Veritas al Nr. 150/18 - Organismo di Certificazione delle Professionalità e della Formazione riconosciuto da Accredia</dc:title>
  <dc:creator>operatore</dc:creator>
  <cp:lastModifiedBy>Catalano Marco</cp:lastModifiedBy>
  <cp:revision>6</cp:revision>
  <dcterms:created xsi:type="dcterms:W3CDTF">2023-04-06T15:13:30Z</dcterms:created>
  <dcterms:modified xsi:type="dcterms:W3CDTF">2025-06-17T13:31:38Z</dcterms:modified>
</cp:coreProperties>
</file>