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8" r:id="rId3"/>
    <p:sldId id="269" r:id="rId4"/>
    <p:sldId id="274" r:id="rId5"/>
    <p:sldId id="271" r:id="rId6"/>
    <p:sldId id="272" r:id="rId7"/>
    <p:sldId id="273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67" r:id="rId2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esca Visconti" userId="610d1636d75ba66f" providerId="LiveId" clId="{F37C6045-7B00-46C5-AD2B-1E7D466DC27A}"/>
    <pc:docChg chg="undo redo custSel addSld delSld modSld sldOrd">
      <pc:chgData name="Francesca Visconti" userId="610d1636d75ba66f" providerId="LiveId" clId="{F37C6045-7B00-46C5-AD2B-1E7D466DC27A}" dt="2026-06-22T11:52:59.387" v="561"/>
      <pc:docMkLst>
        <pc:docMk/>
      </pc:docMkLst>
      <pc:sldChg chg="del">
        <pc:chgData name="Francesca Visconti" userId="610d1636d75ba66f" providerId="LiveId" clId="{F37C6045-7B00-46C5-AD2B-1E7D466DC27A}" dt="2026-06-22T10:44:36.273" v="4" actId="47"/>
        <pc:sldMkLst>
          <pc:docMk/>
          <pc:sldMk cId="409823039" sldId="256"/>
        </pc:sldMkLst>
      </pc:sldChg>
      <pc:sldChg chg="delSp modSp mod">
        <pc:chgData name="Francesca Visconti" userId="610d1636d75ba66f" providerId="LiveId" clId="{F37C6045-7B00-46C5-AD2B-1E7D466DC27A}" dt="2026-06-22T11:52:59.387" v="561"/>
        <pc:sldMkLst>
          <pc:docMk/>
          <pc:sldMk cId="3939352222" sldId="267"/>
        </pc:sldMkLst>
        <pc:spChg chg="del mod">
          <ac:chgData name="Francesca Visconti" userId="610d1636d75ba66f" providerId="LiveId" clId="{F37C6045-7B00-46C5-AD2B-1E7D466DC27A}" dt="2026-06-22T11:52:59.387" v="561"/>
          <ac:spMkLst>
            <pc:docMk/>
            <pc:sldMk cId="3939352222" sldId="267"/>
            <ac:spMk id="4" creationId="{14952200-E17D-C0F4-0DB3-AA2689F586CA}"/>
          </ac:spMkLst>
        </pc:spChg>
      </pc:sldChg>
      <pc:sldChg chg="modSp new mod">
        <pc:chgData name="Francesca Visconti" userId="610d1636d75ba66f" providerId="LiveId" clId="{F37C6045-7B00-46C5-AD2B-1E7D466DC27A}" dt="2026-06-22T10:46:16.109" v="64" actId="6549"/>
        <pc:sldMkLst>
          <pc:docMk/>
          <pc:sldMk cId="2083801732" sldId="268"/>
        </pc:sldMkLst>
        <pc:spChg chg="mod">
          <ac:chgData name="Francesca Visconti" userId="610d1636d75ba66f" providerId="LiveId" clId="{F37C6045-7B00-46C5-AD2B-1E7D466DC27A}" dt="2026-06-22T10:45:59.064" v="62" actId="20577"/>
          <ac:spMkLst>
            <pc:docMk/>
            <pc:sldMk cId="2083801732" sldId="268"/>
            <ac:spMk id="2" creationId="{621349A4-B3FF-842B-CAE4-25F6066242AD}"/>
          </ac:spMkLst>
        </pc:spChg>
        <pc:spChg chg="mod">
          <ac:chgData name="Francesca Visconti" userId="610d1636d75ba66f" providerId="LiveId" clId="{F37C6045-7B00-46C5-AD2B-1E7D466DC27A}" dt="2026-06-22T10:46:16.109" v="64" actId="6549"/>
          <ac:spMkLst>
            <pc:docMk/>
            <pc:sldMk cId="2083801732" sldId="268"/>
            <ac:spMk id="3" creationId="{5BEADA13-F675-1649-7DA2-930D37C7F385}"/>
          </ac:spMkLst>
        </pc:spChg>
      </pc:sldChg>
      <pc:sldChg chg="addSp delSp modSp new mod">
        <pc:chgData name="Francesca Visconti" userId="610d1636d75ba66f" providerId="LiveId" clId="{F37C6045-7B00-46C5-AD2B-1E7D466DC27A}" dt="2026-06-22T10:47:41.022" v="87" actId="403"/>
        <pc:sldMkLst>
          <pc:docMk/>
          <pc:sldMk cId="217067848" sldId="269"/>
        </pc:sldMkLst>
        <pc:spChg chg="mod">
          <ac:chgData name="Francesca Visconti" userId="610d1636d75ba66f" providerId="LiveId" clId="{F37C6045-7B00-46C5-AD2B-1E7D466DC27A}" dt="2026-06-22T10:46:24.710" v="66"/>
          <ac:spMkLst>
            <pc:docMk/>
            <pc:sldMk cId="217067848" sldId="269"/>
            <ac:spMk id="2" creationId="{FB091A17-7BBD-252B-8F9A-B1AB97BD61D4}"/>
          </ac:spMkLst>
        </pc:spChg>
        <pc:spChg chg="del">
          <ac:chgData name="Francesca Visconti" userId="610d1636d75ba66f" providerId="LiveId" clId="{F37C6045-7B00-46C5-AD2B-1E7D466DC27A}" dt="2026-06-22T10:46:38.256" v="67" actId="478"/>
          <ac:spMkLst>
            <pc:docMk/>
            <pc:sldMk cId="217067848" sldId="269"/>
            <ac:spMk id="3" creationId="{626DEE50-33F3-25F0-EDE2-0998CB66931B}"/>
          </ac:spMkLst>
        </pc:spChg>
        <pc:spChg chg="add del">
          <ac:chgData name="Francesca Visconti" userId="610d1636d75ba66f" providerId="LiveId" clId="{F37C6045-7B00-46C5-AD2B-1E7D466DC27A}" dt="2026-06-22T10:46:41.805" v="69" actId="22"/>
          <ac:spMkLst>
            <pc:docMk/>
            <pc:sldMk cId="217067848" sldId="269"/>
            <ac:spMk id="5" creationId="{5795EFF8-B35F-F80B-6E49-F41764469A1B}"/>
          </ac:spMkLst>
        </pc:spChg>
        <pc:spChg chg="add mod">
          <ac:chgData name="Francesca Visconti" userId="610d1636d75ba66f" providerId="LiveId" clId="{F37C6045-7B00-46C5-AD2B-1E7D466DC27A}" dt="2026-06-22T10:47:41.022" v="87" actId="403"/>
          <ac:spMkLst>
            <pc:docMk/>
            <pc:sldMk cId="217067848" sldId="269"/>
            <ac:spMk id="7" creationId="{D0CC1CFC-99F3-0E50-43B9-983072348221}"/>
          </ac:spMkLst>
        </pc:spChg>
      </pc:sldChg>
      <pc:sldChg chg="addSp delSp modSp new mod modClrScheme chgLayout">
        <pc:chgData name="Francesca Visconti" userId="610d1636d75ba66f" providerId="LiveId" clId="{F37C6045-7B00-46C5-AD2B-1E7D466DC27A}" dt="2026-06-22T10:45:14.544" v="33" actId="20577"/>
        <pc:sldMkLst>
          <pc:docMk/>
          <pc:sldMk cId="855069049" sldId="270"/>
        </pc:sldMkLst>
        <pc:spChg chg="del mod ord">
          <ac:chgData name="Francesca Visconti" userId="610d1636d75ba66f" providerId="LiveId" clId="{F37C6045-7B00-46C5-AD2B-1E7D466DC27A}" dt="2026-06-22T10:44:32.737" v="3" actId="700"/>
          <ac:spMkLst>
            <pc:docMk/>
            <pc:sldMk cId="855069049" sldId="270"/>
            <ac:spMk id="2" creationId="{F0BB2E16-D042-BD36-E8D1-8D639D418DC3}"/>
          </ac:spMkLst>
        </pc:spChg>
        <pc:spChg chg="del mod ord">
          <ac:chgData name="Francesca Visconti" userId="610d1636d75ba66f" providerId="LiveId" clId="{F37C6045-7B00-46C5-AD2B-1E7D466DC27A}" dt="2026-06-22T10:44:32.737" v="3" actId="700"/>
          <ac:spMkLst>
            <pc:docMk/>
            <pc:sldMk cId="855069049" sldId="270"/>
            <ac:spMk id="3" creationId="{8DD5CABE-3EE1-3CB8-4553-5E580D23DB00}"/>
          </ac:spMkLst>
        </pc:spChg>
        <pc:spChg chg="add mod ord">
          <ac:chgData name="Francesca Visconti" userId="610d1636d75ba66f" providerId="LiveId" clId="{F37C6045-7B00-46C5-AD2B-1E7D466DC27A}" dt="2026-06-22T10:45:04.114" v="5"/>
          <ac:spMkLst>
            <pc:docMk/>
            <pc:sldMk cId="855069049" sldId="270"/>
            <ac:spMk id="4" creationId="{05C43EA7-B1F6-0F84-2EA6-8E646068D200}"/>
          </ac:spMkLst>
        </pc:spChg>
        <pc:spChg chg="add mod ord">
          <ac:chgData name="Francesca Visconti" userId="610d1636d75ba66f" providerId="LiveId" clId="{F37C6045-7B00-46C5-AD2B-1E7D466DC27A}" dt="2026-06-22T10:45:14.544" v="33" actId="20577"/>
          <ac:spMkLst>
            <pc:docMk/>
            <pc:sldMk cId="855069049" sldId="270"/>
            <ac:spMk id="5" creationId="{1A8DB6A1-9F21-8E59-AB9F-C683C7497E50}"/>
          </ac:spMkLst>
        </pc:spChg>
      </pc:sldChg>
      <pc:sldChg chg="addSp delSp modSp new mod">
        <pc:chgData name="Francesca Visconti" userId="610d1636d75ba66f" providerId="LiveId" clId="{F37C6045-7B00-46C5-AD2B-1E7D466DC27A}" dt="2026-06-22T10:58:25.496" v="243" actId="1076"/>
        <pc:sldMkLst>
          <pc:docMk/>
          <pc:sldMk cId="301301084" sldId="271"/>
        </pc:sldMkLst>
        <pc:spChg chg="mod">
          <ac:chgData name="Francesca Visconti" userId="610d1636d75ba66f" providerId="LiveId" clId="{F37C6045-7B00-46C5-AD2B-1E7D466DC27A}" dt="2026-06-22T10:51:58.481" v="145" actId="20577"/>
          <ac:spMkLst>
            <pc:docMk/>
            <pc:sldMk cId="301301084" sldId="271"/>
            <ac:spMk id="2" creationId="{03C1BB69-3E97-B450-AC48-F867B5DCE65E}"/>
          </ac:spMkLst>
        </pc:spChg>
        <pc:spChg chg="del">
          <ac:chgData name="Francesca Visconti" userId="610d1636d75ba66f" providerId="LiveId" clId="{F37C6045-7B00-46C5-AD2B-1E7D466DC27A}" dt="2026-06-22T10:52:23.043" v="146" actId="1032"/>
          <ac:spMkLst>
            <pc:docMk/>
            <pc:sldMk cId="301301084" sldId="271"/>
            <ac:spMk id="3" creationId="{5D167A12-16CC-887A-7555-CCF1A1540284}"/>
          </ac:spMkLst>
        </pc:spChg>
        <pc:spChg chg="add mod">
          <ac:chgData name="Francesca Visconti" userId="610d1636d75ba66f" providerId="LiveId" clId="{F37C6045-7B00-46C5-AD2B-1E7D466DC27A}" dt="2026-06-22T10:55:16.565" v="206"/>
          <ac:spMkLst>
            <pc:docMk/>
            <pc:sldMk cId="301301084" sldId="271"/>
            <ac:spMk id="6" creationId="{A018E436-858E-8557-C397-CB6C4060D5D3}"/>
          </ac:spMkLst>
        </pc:spChg>
        <pc:spChg chg="add mod">
          <ac:chgData name="Francesca Visconti" userId="610d1636d75ba66f" providerId="LiveId" clId="{F37C6045-7B00-46C5-AD2B-1E7D466DC27A}" dt="2026-06-22T10:55:32.618" v="213" actId="20577"/>
          <ac:spMkLst>
            <pc:docMk/>
            <pc:sldMk cId="301301084" sldId="271"/>
            <ac:spMk id="7" creationId="{8FAA8D3A-CDB2-C7A6-029B-2A1BADC1D845}"/>
          </ac:spMkLst>
        </pc:spChg>
        <pc:spChg chg="add mod">
          <ac:chgData name="Francesca Visconti" userId="610d1636d75ba66f" providerId="LiveId" clId="{F37C6045-7B00-46C5-AD2B-1E7D466DC27A}" dt="2026-06-22T10:57:24.849" v="226" actId="1076"/>
          <ac:spMkLst>
            <pc:docMk/>
            <pc:sldMk cId="301301084" sldId="271"/>
            <ac:spMk id="8" creationId="{3AA6F2B4-CFBB-D2F2-2161-3BCE9E25E27F}"/>
          </ac:spMkLst>
        </pc:spChg>
        <pc:spChg chg="add mod">
          <ac:chgData name="Francesca Visconti" userId="610d1636d75ba66f" providerId="LiveId" clId="{F37C6045-7B00-46C5-AD2B-1E7D466DC27A}" dt="2026-06-22T10:58:25.496" v="243" actId="1076"/>
          <ac:spMkLst>
            <pc:docMk/>
            <pc:sldMk cId="301301084" sldId="271"/>
            <ac:spMk id="10" creationId="{C6DC4536-0428-21B3-1587-C2A4DF3E38B8}"/>
          </ac:spMkLst>
        </pc:spChg>
        <pc:grpChg chg="add mod">
          <ac:chgData name="Francesca Visconti" userId="610d1636d75ba66f" providerId="LiveId" clId="{F37C6045-7B00-46C5-AD2B-1E7D466DC27A}" dt="2026-06-22T10:55:22.582" v="207" actId="1076"/>
          <ac:grpSpMkLst>
            <pc:docMk/>
            <pc:sldMk cId="301301084" sldId="271"/>
            <ac:grpSpMk id="5" creationId="{3F26AE59-FEAB-81C4-7C3C-9333EF095C2E}"/>
          </ac:grpSpMkLst>
        </pc:grpChg>
        <pc:graphicFrameChg chg="add mod modGraphic">
          <ac:chgData name="Francesca Visconti" userId="610d1636d75ba66f" providerId="LiveId" clId="{F37C6045-7B00-46C5-AD2B-1E7D466DC27A}" dt="2026-06-22T10:55:54.223" v="216" actId="20577"/>
          <ac:graphicFrameMkLst>
            <pc:docMk/>
            <pc:sldMk cId="301301084" sldId="271"/>
            <ac:graphicFrameMk id="4" creationId="{3CCA096C-073A-6718-8AED-B72777C54240}"/>
          </ac:graphicFrameMkLst>
        </pc:graphicFrameChg>
      </pc:sldChg>
      <pc:sldChg chg="addSp modSp new mod">
        <pc:chgData name="Francesca Visconti" userId="610d1636d75ba66f" providerId="LiveId" clId="{F37C6045-7B00-46C5-AD2B-1E7D466DC27A}" dt="2026-06-22T11:00:48.618" v="283" actId="14100"/>
        <pc:sldMkLst>
          <pc:docMk/>
          <pc:sldMk cId="1297318469" sldId="272"/>
        </pc:sldMkLst>
        <pc:spChg chg="mod">
          <ac:chgData name="Francesca Visconti" userId="610d1636d75ba66f" providerId="LiveId" clId="{F37C6045-7B00-46C5-AD2B-1E7D466DC27A}" dt="2026-06-22T10:58:58.431" v="252"/>
          <ac:spMkLst>
            <pc:docMk/>
            <pc:sldMk cId="1297318469" sldId="272"/>
            <ac:spMk id="2" creationId="{A24185E6-96B7-EC77-0063-76EB0EB04E44}"/>
          </ac:spMkLst>
        </pc:spChg>
        <pc:spChg chg="mod">
          <ac:chgData name="Francesca Visconti" userId="610d1636d75ba66f" providerId="LiveId" clId="{F37C6045-7B00-46C5-AD2B-1E7D466DC27A}" dt="2026-06-22T11:00:20.776" v="274" actId="14100"/>
          <ac:spMkLst>
            <pc:docMk/>
            <pc:sldMk cId="1297318469" sldId="272"/>
            <ac:spMk id="3" creationId="{DF0DC5CF-6AEB-EAAD-430B-4F00ADE1AD39}"/>
          </ac:spMkLst>
        </pc:spChg>
        <pc:spChg chg="add mod">
          <ac:chgData name="Francesca Visconti" userId="610d1636d75ba66f" providerId="LiveId" clId="{F37C6045-7B00-46C5-AD2B-1E7D466DC27A}" dt="2026-06-22T11:00:48.618" v="283" actId="14100"/>
          <ac:spMkLst>
            <pc:docMk/>
            <pc:sldMk cId="1297318469" sldId="272"/>
            <ac:spMk id="5" creationId="{8B213DB3-C5D6-C062-492B-68E76227F8FF}"/>
          </ac:spMkLst>
        </pc:spChg>
        <pc:spChg chg="add mod">
          <ac:chgData name="Francesca Visconti" userId="610d1636d75ba66f" providerId="LiveId" clId="{F37C6045-7B00-46C5-AD2B-1E7D466DC27A}" dt="2026-06-22T11:00:24.176" v="275" actId="1076"/>
          <ac:spMkLst>
            <pc:docMk/>
            <pc:sldMk cId="1297318469" sldId="272"/>
            <ac:spMk id="6" creationId="{81CBF2C5-A941-3F71-92DD-C2BB8E02BB56}"/>
          </ac:spMkLst>
        </pc:spChg>
      </pc:sldChg>
      <pc:sldChg chg="addSp delSp modSp new mod">
        <pc:chgData name="Francesca Visconti" userId="610d1636d75ba66f" providerId="LiveId" clId="{F37C6045-7B00-46C5-AD2B-1E7D466DC27A}" dt="2026-06-22T11:27:59.217" v="299" actId="1076"/>
        <pc:sldMkLst>
          <pc:docMk/>
          <pc:sldMk cId="63530570" sldId="273"/>
        </pc:sldMkLst>
        <pc:spChg chg="mod">
          <ac:chgData name="Francesca Visconti" userId="610d1636d75ba66f" providerId="LiveId" clId="{F37C6045-7B00-46C5-AD2B-1E7D466DC27A}" dt="2026-06-22T11:01:27.104" v="289" actId="20577"/>
          <ac:spMkLst>
            <pc:docMk/>
            <pc:sldMk cId="63530570" sldId="273"/>
            <ac:spMk id="2" creationId="{204BDCDB-8E2E-DF5F-39C8-963127649EDF}"/>
          </ac:spMkLst>
        </pc:spChg>
        <pc:spChg chg="del">
          <ac:chgData name="Francesca Visconti" userId="610d1636d75ba66f" providerId="LiveId" clId="{F37C6045-7B00-46C5-AD2B-1E7D466DC27A}" dt="2026-06-22T11:27:13.072" v="290" actId="478"/>
          <ac:spMkLst>
            <pc:docMk/>
            <pc:sldMk cId="63530570" sldId="273"/>
            <ac:spMk id="3" creationId="{C1CD002D-DFD2-E50C-6C21-D9D114B9EC59}"/>
          </ac:spMkLst>
        </pc:spChg>
        <pc:spChg chg="add mod">
          <ac:chgData name="Francesca Visconti" userId="610d1636d75ba66f" providerId="LiveId" clId="{F37C6045-7B00-46C5-AD2B-1E7D466DC27A}" dt="2026-06-22T11:27:41.541" v="295" actId="403"/>
          <ac:spMkLst>
            <pc:docMk/>
            <pc:sldMk cId="63530570" sldId="273"/>
            <ac:spMk id="5" creationId="{04DAE2DA-900E-04CC-45D8-B36E3C7C5BB3}"/>
          </ac:spMkLst>
        </pc:spChg>
        <pc:spChg chg="add mod">
          <ac:chgData name="Francesca Visconti" userId="610d1636d75ba66f" providerId="LiveId" clId="{F37C6045-7B00-46C5-AD2B-1E7D466DC27A}" dt="2026-06-22T11:27:59.217" v="299" actId="1076"/>
          <ac:spMkLst>
            <pc:docMk/>
            <pc:sldMk cId="63530570" sldId="273"/>
            <ac:spMk id="7" creationId="{F764F5DE-BB59-2205-FB0D-81D6C10E9FD1}"/>
          </ac:spMkLst>
        </pc:spChg>
      </pc:sldChg>
      <pc:sldChg chg="addSp delSp modSp new mod ord">
        <pc:chgData name="Francesca Visconti" userId="610d1636d75ba66f" providerId="LiveId" clId="{F37C6045-7B00-46C5-AD2B-1E7D466DC27A}" dt="2026-06-22T10:51:38.535" v="128"/>
        <pc:sldMkLst>
          <pc:docMk/>
          <pc:sldMk cId="1308249325" sldId="274"/>
        </pc:sldMkLst>
        <pc:spChg chg="mod">
          <ac:chgData name="Francesca Visconti" userId="610d1636d75ba66f" providerId="LiveId" clId="{F37C6045-7B00-46C5-AD2B-1E7D466DC27A}" dt="2026-06-22T10:48:17.360" v="100" actId="1076"/>
          <ac:spMkLst>
            <pc:docMk/>
            <pc:sldMk cId="1308249325" sldId="274"/>
            <ac:spMk id="2" creationId="{F3B19B20-04D9-66CC-8CDC-1CEAE9DDD8F1}"/>
          </ac:spMkLst>
        </pc:spChg>
        <pc:spChg chg="del mod">
          <ac:chgData name="Francesca Visconti" userId="610d1636d75ba66f" providerId="LiveId" clId="{F37C6045-7B00-46C5-AD2B-1E7D466DC27A}" dt="2026-06-22T10:48:49.171" v="101" actId="1032"/>
          <ac:spMkLst>
            <pc:docMk/>
            <pc:sldMk cId="1308249325" sldId="274"/>
            <ac:spMk id="3" creationId="{BACB0722-60F5-9A0A-A686-54019F8A826E}"/>
          </ac:spMkLst>
        </pc:spChg>
        <pc:spChg chg="add mod">
          <ac:chgData name="Francesca Visconti" userId="610d1636d75ba66f" providerId="LiveId" clId="{F37C6045-7B00-46C5-AD2B-1E7D466DC27A}" dt="2026-06-22T10:51:30.168" v="126" actId="1076"/>
          <ac:spMkLst>
            <pc:docMk/>
            <pc:sldMk cId="1308249325" sldId="274"/>
            <ac:spMk id="6" creationId="{B364BA40-37A2-A9B5-0E93-F970EAB14B38}"/>
          </ac:spMkLst>
        </pc:spChg>
        <pc:graphicFrameChg chg="add mod modGraphic">
          <ac:chgData name="Francesca Visconti" userId="610d1636d75ba66f" providerId="LiveId" clId="{F37C6045-7B00-46C5-AD2B-1E7D466DC27A}" dt="2026-06-22T10:50:52.046" v="118" actId="14100"/>
          <ac:graphicFrameMkLst>
            <pc:docMk/>
            <pc:sldMk cId="1308249325" sldId="274"/>
            <ac:graphicFrameMk id="4" creationId="{03291D16-30EC-D79C-61E3-AD2DE20F3961}"/>
          </ac:graphicFrameMkLst>
        </pc:graphicFrameChg>
      </pc:sldChg>
      <pc:sldChg chg="addSp delSp modSp new mod">
        <pc:chgData name="Francesca Visconti" userId="610d1636d75ba66f" providerId="LiveId" clId="{F37C6045-7B00-46C5-AD2B-1E7D466DC27A}" dt="2026-06-22T11:29:18.083" v="326" actId="14100"/>
        <pc:sldMkLst>
          <pc:docMk/>
          <pc:sldMk cId="1427700378" sldId="275"/>
        </pc:sldMkLst>
        <pc:spChg chg="mod">
          <ac:chgData name="Francesca Visconti" userId="610d1636d75ba66f" providerId="LiveId" clId="{F37C6045-7B00-46C5-AD2B-1E7D466DC27A}" dt="2026-06-22T11:28:32.821" v="308" actId="27636"/>
          <ac:spMkLst>
            <pc:docMk/>
            <pc:sldMk cId="1427700378" sldId="275"/>
            <ac:spMk id="2" creationId="{F90084CD-CC03-76E8-475C-2964EBDF3A07}"/>
          </ac:spMkLst>
        </pc:spChg>
        <pc:spChg chg="del">
          <ac:chgData name="Francesca Visconti" userId="610d1636d75ba66f" providerId="LiveId" clId="{F37C6045-7B00-46C5-AD2B-1E7D466DC27A}" dt="2026-06-22T11:28:36.137" v="309" actId="478"/>
          <ac:spMkLst>
            <pc:docMk/>
            <pc:sldMk cId="1427700378" sldId="275"/>
            <ac:spMk id="3" creationId="{DAEC1295-C147-4C86-1978-CD9219D31833}"/>
          </ac:spMkLst>
        </pc:spChg>
        <pc:spChg chg="add mod">
          <ac:chgData name="Francesca Visconti" userId="610d1636d75ba66f" providerId="LiveId" clId="{F37C6045-7B00-46C5-AD2B-1E7D466DC27A}" dt="2026-06-22T11:29:18.083" v="326" actId="14100"/>
          <ac:spMkLst>
            <pc:docMk/>
            <pc:sldMk cId="1427700378" sldId="275"/>
            <ac:spMk id="5" creationId="{BAEC055B-C082-F7DE-EF9B-F5B0D6C75896}"/>
          </ac:spMkLst>
        </pc:spChg>
      </pc:sldChg>
      <pc:sldChg chg="addSp delSp modSp new mod">
        <pc:chgData name="Francesca Visconti" userId="610d1636d75ba66f" providerId="LiveId" clId="{F37C6045-7B00-46C5-AD2B-1E7D466DC27A}" dt="2026-06-22T11:30:28.130" v="343" actId="14100"/>
        <pc:sldMkLst>
          <pc:docMk/>
          <pc:sldMk cId="1644038888" sldId="276"/>
        </pc:sldMkLst>
        <pc:spChg chg="mod">
          <ac:chgData name="Francesca Visconti" userId="610d1636d75ba66f" providerId="LiveId" clId="{F37C6045-7B00-46C5-AD2B-1E7D466DC27A}" dt="2026-06-22T11:29:32.432" v="330"/>
          <ac:spMkLst>
            <pc:docMk/>
            <pc:sldMk cId="1644038888" sldId="276"/>
            <ac:spMk id="2" creationId="{F62C036C-D6B0-CA23-8B5C-04BE2C57628D}"/>
          </ac:spMkLst>
        </pc:spChg>
        <pc:spChg chg="del">
          <ac:chgData name="Francesca Visconti" userId="610d1636d75ba66f" providerId="LiveId" clId="{F37C6045-7B00-46C5-AD2B-1E7D466DC27A}" dt="2026-06-22T11:29:35.377" v="331" actId="478"/>
          <ac:spMkLst>
            <pc:docMk/>
            <pc:sldMk cId="1644038888" sldId="276"/>
            <ac:spMk id="3" creationId="{894DB2BB-1E18-068D-8C30-8FFBFE0D3791}"/>
          </ac:spMkLst>
        </pc:spChg>
        <pc:spChg chg="add mod">
          <ac:chgData name="Francesca Visconti" userId="610d1636d75ba66f" providerId="LiveId" clId="{F37C6045-7B00-46C5-AD2B-1E7D466DC27A}" dt="2026-06-22T11:30:28.130" v="343" actId="14100"/>
          <ac:spMkLst>
            <pc:docMk/>
            <pc:sldMk cId="1644038888" sldId="276"/>
            <ac:spMk id="5" creationId="{029563B2-DC19-6D09-5CAB-AFBD59ADBE5C}"/>
          </ac:spMkLst>
        </pc:spChg>
      </pc:sldChg>
      <pc:sldChg chg="addSp delSp modSp new mod">
        <pc:chgData name="Francesca Visconti" userId="610d1636d75ba66f" providerId="LiveId" clId="{F37C6045-7B00-46C5-AD2B-1E7D466DC27A}" dt="2026-06-22T11:31:16.124" v="352" actId="14100"/>
        <pc:sldMkLst>
          <pc:docMk/>
          <pc:sldMk cId="3451868655" sldId="277"/>
        </pc:sldMkLst>
        <pc:spChg chg="mod">
          <ac:chgData name="Francesca Visconti" userId="610d1636d75ba66f" providerId="LiveId" clId="{F37C6045-7B00-46C5-AD2B-1E7D466DC27A}" dt="2026-06-22T11:30:42.121" v="344"/>
          <ac:spMkLst>
            <pc:docMk/>
            <pc:sldMk cId="3451868655" sldId="277"/>
            <ac:spMk id="2" creationId="{F527B620-8B32-9A7A-B84A-C097F97E9AEA}"/>
          </ac:spMkLst>
        </pc:spChg>
        <pc:spChg chg="del">
          <ac:chgData name="Francesca Visconti" userId="610d1636d75ba66f" providerId="LiveId" clId="{F37C6045-7B00-46C5-AD2B-1E7D466DC27A}" dt="2026-06-22T11:30:51.736" v="345" actId="478"/>
          <ac:spMkLst>
            <pc:docMk/>
            <pc:sldMk cId="3451868655" sldId="277"/>
            <ac:spMk id="3" creationId="{1A31E261-BEC4-F99A-5039-4F1AAD1118D4}"/>
          </ac:spMkLst>
        </pc:spChg>
        <pc:spChg chg="add mod">
          <ac:chgData name="Francesca Visconti" userId="610d1636d75ba66f" providerId="LiveId" clId="{F37C6045-7B00-46C5-AD2B-1E7D466DC27A}" dt="2026-06-22T11:31:16.124" v="352" actId="14100"/>
          <ac:spMkLst>
            <pc:docMk/>
            <pc:sldMk cId="3451868655" sldId="277"/>
            <ac:spMk id="5" creationId="{EAFB6FC7-9938-B366-39F2-67651F009D59}"/>
          </ac:spMkLst>
        </pc:spChg>
      </pc:sldChg>
      <pc:sldChg chg="addSp delSp modSp new mod">
        <pc:chgData name="Francesca Visconti" userId="610d1636d75ba66f" providerId="LiveId" clId="{F37C6045-7B00-46C5-AD2B-1E7D466DC27A}" dt="2026-06-22T11:32:28.848" v="371" actId="1076"/>
        <pc:sldMkLst>
          <pc:docMk/>
          <pc:sldMk cId="955310562" sldId="278"/>
        </pc:sldMkLst>
        <pc:spChg chg="mod">
          <ac:chgData name="Francesca Visconti" userId="610d1636d75ba66f" providerId="LiveId" clId="{F37C6045-7B00-46C5-AD2B-1E7D466DC27A}" dt="2026-06-22T11:31:33.753" v="356" actId="27636"/>
          <ac:spMkLst>
            <pc:docMk/>
            <pc:sldMk cId="955310562" sldId="278"/>
            <ac:spMk id="2" creationId="{F1E2EBDD-0A5B-E631-267F-8A3F9A7E8C1B}"/>
          </ac:spMkLst>
        </pc:spChg>
        <pc:spChg chg="del">
          <ac:chgData name="Francesca Visconti" userId="610d1636d75ba66f" providerId="LiveId" clId="{F37C6045-7B00-46C5-AD2B-1E7D466DC27A}" dt="2026-06-22T11:31:39.009" v="357" actId="478"/>
          <ac:spMkLst>
            <pc:docMk/>
            <pc:sldMk cId="955310562" sldId="278"/>
            <ac:spMk id="3" creationId="{300721A8-41FB-F93A-0FB1-5977E0F02353}"/>
          </ac:spMkLst>
        </pc:spChg>
        <pc:spChg chg="add mod">
          <ac:chgData name="Francesca Visconti" userId="610d1636d75ba66f" providerId="LiveId" clId="{F37C6045-7B00-46C5-AD2B-1E7D466DC27A}" dt="2026-06-22T11:32:03.721" v="364" actId="1076"/>
          <ac:spMkLst>
            <pc:docMk/>
            <pc:sldMk cId="955310562" sldId="278"/>
            <ac:spMk id="5" creationId="{AE50A53F-1EF1-2AD9-3978-BF69519D93F6}"/>
          </ac:spMkLst>
        </pc:spChg>
        <pc:spChg chg="add mod">
          <ac:chgData name="Francesca Visconti" userId="610d1636d75ba66f" providerId="LiveId" clId="{F37C6045-7B00-46C5-AD2B-1E7D466DC27A}" dt="2026-06-22T11:32:28.848" v="371" actId="1076"/>
          <ac:spMkLst>
            <pc:docMk/>
            <pc:sldMk cId="955310562" sldId="278"/>
            <ac:spMk id="7" creationId="{EFFC964C-50C5-8254-57AB-20A1249CF1B6}"/>
          </ac:spMkLst>
        </pc:spChg>
      </pc:sldChg>
      <pc:sldChg chg="addSp delSp modSp new mod">
        <pc:chgData name="Francesca Visconti" userId="610d1636d75ba66f" providerId="LiveId" clId="{F37C6045-7B00-46C5-AD2B-1E7D466DC27A}" dt="2026-06-22T11:33:53.440" v="389" actId="1076"/>
        <pc:sldMkLst>
          <pc:docMk/>
          <pc:sldMk cId="3422566500" sldId="279"/>
        </pc:sldMkLst>
        <pc:spChg chg="mod">
          <ac:chgData name="Francesca Visconti" userId="610d1636d75ba66f" providerId="LiveId" clId="{F37C6045-7B00-46C5-AD2B-1E7D466DC27A}" dt="2026-06-22T11:32:53.231" v="373"/>
          <ac:spMkLst>
            <pc:docMk/>
            <pc:sldMk cId="3422566500" sldId="279"/>
            <ac:spMk id="2" creationId="{C77E8FE6-0747-4121-6619-02A61B34881A}"/>
          </ac:spMkLst>
        </pc:spChg>
        <pc:spChg chg="del">
          <ac:chgData name="Francesca Visconti" userId="610d1636d75ba66f" providerId="LiveId" clId="{F37C6045-7B00-46C5-AD2B-1E7D466DC27A}" dt="2026-06-22T11:32:59.865" v="374" actId="478"/>
          <ac:spMkLst>
            <pc:docMk/>
            <pc:sldMk cId="3422566500" sldId="279"/>
            <ac:spMk id="3" creationId="{CE8A134B-905F-68E5-439A-25289959E4B0}"/>
          </ac:spMkLst>
        </pc:spChg>
        <pc:spChg chg="add mod">
          <ac:chgData name="Francesca Visconti" userId="610d1636d75ba66f" providerId="LiveId" clId="{F37C6045-7B00-46C5-AD2B-1E7D466DC27A}" dt="2026-06-22T11:33:36.968" v="384" actId="1076"/>
          <ac:spMkLst>
            <pc:docMk/>
            <pc:sldMk cId="3422566500" sldId="279"/>
            <ac:spMk id="5" creationId="{3C5A4702-8EFF-E4F5-04FE-F2E333A2BA49}"/>
          </ac:spMkLst>
        </pc:spChg>
        <pc:spChg chg="add mod">
          <ac:chgData name="Francesca Visconti" userId="610d1636d75ba66f" providerId="LiveId" clId="{F37C6045-7B00-46C5-AD2B-1E7D466DC27A}" dt="2026-06-22T11:33:53.440" v="389" actId="1076"/>
          <ac:spMkLst>
            <pc:docMk/>
            <pc:sldMk cId="3422566500" sldId="279"/>
            <ac:spMk id="7" creationId="{5B4ACAD7-99FB-92D6-9244-DE1F403075AB}"/>
          </ac:spMkLst>
        </pc:spChg>
      </pc:sldChg>
      <pc:sldChg chg="addSp delSp modSp new mod">
        <pc:chgData name="Francesca Visconti" userId="610d1636d75ba66f" providerId="LiveId" clId="{F37C6045-7B00-46C5-AD2B-1E7D466DC27A}" dt="2026-06-22T11:35:20.440" v="410" actId="1076"/>
        <pc:sldMkLst>
          <pc:docMk/>
          <pc:sldMk cId="3730407319" sldId="280"/>
        </pc:sldMkLst>
        <pc:spChg chg="mod">
          <ac:chgData name="Francesca Visconti" userId="610d1636d75ba66f" providerId="LiveId" clId="{F37C6045-7B00-46C5-AD2B-1E7D466DC27A}" dt="2026-06-22T11:34:24.035" v="395"/>
          <ac:spMkLst>
            <pc:docMk/>
            <pc:sldMk cId="3730407319" sldId="280"/>
            <ac:spMk id="2" creationId="{21A8728D-1A47-0831-6816-3728F336732C}"/>
          </ac:spMkLst>
        </pc:spChg>
        <pc:spChg chg="del">
          <ac:chgData name="Francesca Visconti" userId="610d1636d75ba66f" providerId="LiveId" clId="{F37C6045-7B00-46C5-AD2B-1E7D466DC27A}" dt="2026-06-22T11:34:28.430" v="396" actId="478"/>
          <ac:spMkLst>
            <pc:docMk/>
            <pc:sldMk cId="3730407319" sldId="280"/>
            <ac:spMk id="3" creationId="{DEF05FA5-0E3C-A447-8E82-0ABC9318FFD7}"/>
          </ac:spMkLst>
        </pc:spChg>
        <pc:spChg chg="add mod">
          <ac:chgData name="Francesca Visconti" userId="610d1636d75ba66f" providerId="LiveId" clId="{F37C6045-7B00-46C5-AD2B-1E7D466DC27A}" dt="2026-06-22T11:34:53.281" v="403" actId="14100"/>
          <ac:spMkLst>
            <pc:docMk/>
            <pc:sldMk cId="3730407319" sldId="280"/>
            <ac:spMk id="5" creationId="{344A275C-532F-CD63-24D7-68F04A3E7D31}"/>
          </ac:spMkLst>
        </pc:spChg>
        <pc:spChg chg="add mod">
          <ac:chgData name="Francesca Visconti" userId="610d1636d75ba66f" providerId="LiveId" clId="{F37C6045-7B00-46C5-AD2B-1E7D466DC27A}" dt="2026-06-22T11:35:20.440" v="410" actId="1076"/>
          <ac:spMkLst>
            <pc:docMk/>
            <pc:sldMk cId="3730407319" sldId="280"/>
            <ac:spMk id="7" creationId="{603B270F-9584-13A7-CA00-06C34A947210}"/>
          </ac:spMkLst>
        </pc:spChg>
      </pc:sldChg>
      <pc:sldChg chg="addSp delSp modSp new mod">
        <pc:chgData name="Francesca Visconti" userId="610d1636d75ba66f" providerId="LiveId" clId="{F37C6045-7B00-46C5-AD2B-1E7D466DC27A}" dt="2026-06-22T11:37:22.636" v="433" actId="403"/>
        <pc:sldMkLst>
          <pc:docMk/>
          <pc:sldMk cId="3373150629" sldId="281"/>
        </pc:sldMkLst>
        <pc:spChg chg="mod">
          <ac:chgData name="Francesca Visconti" userId="610d1636d75ba66f" providerId="LiveId" clId="{F37C6045-7B00-46C5-AD2B-1E7D466DC27A}" dt="2026-06-22T11:36:17.732" v="412"/>
          <ac:spMkLst>
            <pc:docMk/>
            <pc:sldMk cId="3373150629" sldId="281"/>
            <ac:spMk id="2" creationId="{650FAC7D-E069-28F3-3EC9-99D71AC048B9}"/>
          </ac:spMkLst>
        </pc:spChg>
        <pc:spChg chg="del">
          <ac:chgData name="Francesca Visconti" userId="610d1636d75ba66f" providerId="LiveId" clId="{F37C6045-7B00-46C5-AD2B-1E7D466DC27A}" dt="2026-06-22T11:36:25.367" v="413" actId="478"/>
          <ac:spMkLst>
            <pc:docMk/>
            <pc:sldMk cId="3373150629" sldId="281"/>
            <ac:spMk id="3" creationId="{7033F882-0517-13A4-C36A-C638BC736243}"/>
          </ac:spMkLst>
        </pc:spChg>
        <pc:spChg chg="add mod">
          <ac:chgData name="Francesca Visconti" userId="610d1636d75ba66f" providerId="LiveId" clId="{F37C6045-7B00-46C5-AD2B-1E7D466DC27A}" dt="2026-06-22T11:37:03.055" v="428" actId="1076"/>
          <ac:spMkLst>
            <pc:docMk/>
            <pc:sldMk cId="3373150629" sldId="281"/>
            <ac:spMk id="5" creationId="{64819131-7320-6BF0-B82B-68AB8C3FCD2D}"/>
          </ac:spMkLst>
        </pc:spChg>
        <pc:spChg chg="add mod">
          <ac:chgData name="Francesca Visconti" userId="610d1636d75ba66f" providerId="LiveId" clId="{F37C6045-7B00-46C5-AD2B-1E7D466DC27A}" dt="2026-06-22T11:37:22.636" v="433" actId="403"/>
          <ac:spMkLst>
            <pc:docMk/>
            <pc:sldMk cId="3373150629" sldId="281"/>
            <ac:spMk id="7" creationId="{B51ABBBB-AD03-C714-71B9-004EE822F4D2}"/>
          </ac:spMkLst>
        </pc:spChg>
      </pc:sldChg>
      <pc:sldChg chg="addSp delSp modSp new mod">
        <pc:chgData name="Francesca Visconti" userId="610d1636d75ba66f" providerId="LiveId" clId="{F37C6045-7B00-46C5-AD2B-1E7D466DC27A}" dt="2026-06-22T11:38:39.561" v="449" actId="1076"/>
        <pc:sldMkLst>
          <pc:docMk/>
          <pc:sldMk cId="2528302670" sldId="282"/>
        </pc:sldMkLst>
        <pc:spChg chg="mod">
          <ac:chgData name="Francesca Visconti" userId="610d1636d75ba66f" providerId="LiveId" clId="{F37C6045-7B00-46C5-AD2B-1E7D466DC27A}" dt="2026-06-22T11:37:42.650" v="435"/>
          <ac:spMkLst>
            <pc:docMk/>
            <pc:sldMk cId="2528302670" sldId="282"/>
            <ac:spMk id="2" creationId="{1AAFB8E2-C9E6-89CE-CDD2-9FA6DA7661FC}"/>
          </ac:spMkLst>
        </pc:spChg>
        <pc:spChg chg="del">
          <ac:chgData name="Francesca Visconti" userId="610d1636d75ba66f" providerId="LiveId" clId="{F37C6045-7B00-46C5-AD2B-1E7D466DC27A}" dt="2026-06-22T11:37:50.952" v="436" actId="478"/>
          <ac:spMkLst>
            <pc:docMk/>
            <pc:sldMk cId="2528302670" sldId="282"/>
            <ac:spMk id="3" creationId="{A4F13981-0E1C-6988-8050-C4D00453D342}"/>
          </ac:spMkLst>
        </pc:spChg>
        <pc:spChg chg="add mod">
          <ac:chgData name="Francesca Visconti" userId="610d1636d75ba66f" providerId="LiveId" clId="{F37C6045-7B00-46C5-AD2B-1E7D466DC27A}" dt="2026-06-22T11:38:03.181" v="441" actId="403"/>
          <ac:spMkLst>
            <pc:docMk/>
            <pc:sldMk cId="2528302670" sldId="282"/>
            <ac:spMk id="5" creationId="{9B922DFD-6621-369A-AC9A-0B3401F554FF}"/>
          </ac:spMkLst>
        </pc:spChg>
        <pc:spChg chg="add mod">
          <ac:chgData name="Francesca Visconti" userId="610d1636d75ba66f" providerId="LiveId" clId="{F37C6045-7B00-46C5-AD2B-1E7D466DC27A}" dt="2026-06-22T11:38:39.561" v="449" actId="1076"/>
          <ac:spMkLst>
            <pc:docMk/>
            <pc:sldMk cId="2528302670" sldId="282"/>
            <ac:spMk id="7" creationId="{781A1013-CBF3-F5A0-5354-B7BB9D0D37CD}"/>
          </ac:spMkLst>
        </pc:spChg>
      </pc:sldChg>
      <pc:sldChg chg="addSp delSp modSp new mod">
        <pc:chgData name="Francesca Visconti" userId="610d1636d75ba66f" providerId="LiveId" clId="{F37C6045-7B00-46C5-AD2B-1E7D466DC27A}" dt="2026-06-22T11:39:49.376" v="464" actId="1076"/>
        <pc:sldMkLst>
          <pc:docMk/>
          <pc:sldMk cId="1960627416" sldId="283"/>
        </pc:sldMkLst>
        <pc:spChg chg="mod">
          <ac:chgData name="Francesca Visconti" userId="610d1636d75ba66f" providerId="LiveId" clId="{F37C6045-7B00-46C5-AD2B-1E7D466DC27A}" dt="2026-06-22T11:39:25.177" v="459" actId="20577"/>
          <ac:spMkLst>
            <pc:docMk/>
            <pc:sldMk cId="1960627416" sldId="283"/>
            <ac:spMk id="2" creationId="{A704D98D-5D5A-FE6C-0F65-367EEAE93264}"/>
          </ac:spMkLst>
        </pc:spChg>
        <pc:spChg chg="del">
          <ac:chgData name="Francesca Visconti" userId="610d1636d75ba66f" providerId="LiveId" clId="{F37C6045-7B00-46C5-AD2B-1E7D466DC27A}" dt="2026-06-22T11:39:32.184" v="460" actId="478"/>
          <ac:spMkLst>
            <pc:docMk/>
            <pc:sldMk cId="1960627416" sldId="283"/>
            <ac:spMk id="3" creationId="{0E7B96A7-E610-23A8-B5DB-DAF5ABC2E96D}"/>
          </ac:spMkLst>
        </pc:spChg>
        <pc:spChg chg="add mod">
          <ac:chgData name="Francesca Visconti" userId="610d1636d75ba66f" providerId="LiveId" clId="{F37C6045-7B00-46C5-AD2B-1E7D466DC27A}" dt="2026-06-22T11:39:49.376" v="464" actId="1076"/>
          <ac:spMkLst>
            <pc:docMk/>
            <pc:sldMk cId="1960627416" sldId="283"/>
            <ac:spMk id="5" creationId="{39902630-69FB-775E-401D-1EBCC0DFEBF9}"/>
          </ac:spMkLst>
        </pc:spChg>
      </pc:sldChg>
      <pc:sldChg chg="addSp delSp modSp new mod">
        <pc:chgData name="Francesca Visconti" userId="610d1636d75ba66f" providerId="LiveId" clId="{F37C6045-7B00-46C5-AD2B-1E7D466DC27A}" dt="2026-06-22T11:40:56.400" v="481" actId="1076"/>
        <pc:sldMkLst>
          <pc:docMk/>
          <pc:sldMk cId="2133554922" sldId="284"/>
        </pc:sldMkLst>
        <pc:spChg chg="mod">
          <ac:chgData name="Francesca Visconti" userId="610d1636d75ba66f" providerId="LiveId" clId="{F37C6045-7B00-46C5-AD2B-1E7D466DC27A}" dt="2026-06-22T11:40:19.553" v="474" actId="20577"/>
          <ac:spMkLst>
            <pc:docMk/>
            <pc:sldMk cId="2133554922" sldId="284"/>
            <ac:spMk id="2" creationId="{D9A35FAE-C8D7-3B2A-5F25-2F5061BE785F}"/>
          </ac:spMkLst>
        </pc:spChg>
        <pc:spChg chg="del">
          <ac:chgData name="Francesca Visconti" userId="610d1636d75ba66f" providerId="LiveId" clId="{F37C6045-7B00-46C5-AD2B-1E7D466DC27A}" dt="2026-06-22T11:40:28.736" v="475" actId="478"/>
          <ac:spMkLst>
            <pc:docMk/>
            <pc:sldMk cId="2133554922" sldId="284"/>
            <ac:spMk id="3" creationId="{5CDD1FF8-E4AB-C768-D324-A78CE8464D12}"/>
          </ac:spMkLst>
        </pc:spChg>
        <pc:spChg chg="add mod">
          <ac:chgData name="Francesca Visconti" userId="610d1636d75ba66f" providerId="LiveId" clId="{F37C6045-7B00-46C5-AD2B-1E7D466DC27A}" dt="2026-06-22T11:40:56.400" v="481" actId="1076"/>
          <ac:spMkLst>
            <pc:docMk/>
            <pc:sldMk cId="2133554922" sldId="284"/>
            <ac:spMk id="5" creationId="{0AB44CD5-CE53-6C8A-38A0-DFDDE19F9ADC}"/>
          </ac:spMkLst>
        </pc:spChg>
      </pc:sldChg>
      <pc:sldChg chg="addSp delSp modSp new mod">
        <pc:chgData name="Francesca Visconti" userId="610d1636d75ba66f" providerId="LiveId" clId="{F37C6045-7B00-46C5-AD2B-1E7D466DC27A}" dt="2026-06-22T11:42:23.818" v="505" actId="20577"/>
        <pc:sldMkLst>
          <pc:docMk/>
          <pc:sldMk cId="1865922293" sldId="285"/>
        </pc:sldMkLst>
        <pc:spChg chg="mod">
          <ac:chgData name="Francesca Visconti" userId="610d1636d75ba66f" providerId="LiveId" clId="{F37C6045-7B00-46C5-AD2B-1E7D466DC27A}" dt="2026-06-22T11:41:18.489" v="488" actId="20577"/>
          <ac:spMkLst>
            <pc:docMk/>
            <pc:sldMk cId="1865922293" sldId="285"/>
            <ac:spMk id="2" creationId="{7C0B692E-7A6B-C0F1-DBA3-D9A4E604AFF6}"/>
          </ac:spMkLst>
        </pc:spChg>
        <pc:spChg chg="del">
          <ac:chgData name="Francesca Visconti" userId="610d1636d75ba66f" providerId="LiveId" clId="{F37C6045-7B00-46C5-AD2B-1E7D466DC27A}" dt="2026-06-22T11:41:27.968" v="489" actId="478"/>
          <ac:spMkLst>
            <pc:docMk/>
            <pc:sldMk cId="1865922293" sldId="285"/>
            <ac:spMk id="3" creationId="{2AEEAA59-E8C8-3934-F2A5-364B924AF2A9}"/>
          </ac:spMkLst>
        </pc:spChg>
        <pc:spChg chg="add mod">
          <ac:chgData name="Francesca Visconti" userId="610d1636d75ba66f" providerId="LiveId" clId="{F37C6045-7B00-46C5-AD2B-1E7D466DC27A}" dt="2026-06-22T11:41:59.527" v="499" actId="2711"/>
          <ac:spMkLst>
            <pc:docMk/>
            <pc:sldMk cId="1865922293" sldId="285"/>
            <ac:spMk id="5" creationId="{CD0DB708-9324-2868-79A5-937769D846FC}"/>
          </ac:spMkLst>
        </pc:spChg>
        <pc:spChg chg="add mod">
          <ac:chgData name="Francesca Visconti" userId="610d1636d75ba66f" providerId="LiveId" clId="{F37C6045-7B00-46C5-AD2B-1E7D466DC27A}" dt="2026-06-22T11:42:23.818" v="505" actId="20577"/>
          <ac:spMkLst>
            <pc:docMk/>
            <pc:sldMk cId="1865922293" sldId="285"/>
            <ac:spMk id="7" creationId="{26C1E6AE-648B-3A0A-7E7E-C91610AC28C9}"/>
          </ac:spMkLst>
        </pc:spChg>
      </pc:sldChg>
      <pc:sldChg chg="addSp delSp modSp new mod">
        <pc:chgData name="Francesca Visconti" userId="610d1636d75ba66f" providerId="LiveId" clId="{F37C6045-7B00-46C5-AD2B-1E7D466DC27A}" dt="2026-06-22T11:43:22.594" v="516" actId="20577"/>
        <pc:sldMkLst>
          <pc:docMk/>
          <pc:sldMk cId="3146037783" sldId="286"/>
        </pc:sldMkLst>
        <pc:spChg chg="mod">
          <ac:chgData name="Francesca Visconti" userId="610d1636d75ba66f" providerId="LiveId" clId="{F37C6045-7B00-46C5-AD2B-1E7D466DC27A}" dt="2026-06-22T11:42:38.938" v="507"/>
          <ac:spMkLst>
            <pc:docMk/>
            <pc:sldMk cId="3146037783" sldId="286"/>
            <ac:spMk id="2" creationId="{E3E4F9D5-CF04-2BD2-C0EA-D62508C5671B}"/>
          </ac:spMkLst>
        </pc:spChg>
        <pc:spChg chg="del">
          <ac:chgData name="Francesca Visconti" userId="610d1636d75ba66f" providerId="LiveId" clId="{F37C6045-7B00-46C5-AD2B-1E7D466DC27A}" dt="2026-06-22T11:42:55.449" v="508" actId="478"/>
          <ac:spMkLst>
            <pc:docMk/>
            <pc:sldMk cId="3146037783" sldId="286"/>
            <ac:spMk id="3" creationId="{D115A667-F888-3859-00AE-CDB61298B9FE}"/>
          </ac:spMkLst>
        </pc:spChg>
        <pc:spChg chg="add mod">
          <ac:chgData name="Francesca Visconti" userId="610d1636d75ba66f" providerId="LiveId" clId="{F37C6045-7B00-46C5-AD2B-1E7D466DC27A}" dt="2026-06-22T11:43:22.594" v="516" actId="20577"/>
          <ac:spMkLst>
            <pc:docMk/>
            <pc:sldMk cId="3146037783" sldId="286"/>
            <ac:spMk id="5" creationId="{4376DBC7-7008-D801-3B58-5C6BCADEBEBC}"/>
          </ac:spMkLst>
        </pc:spChg>
      </pc:sldChg>
      <pc:sldChg chg="addSp delSp modSp new mod">
        <pc:chgData name="Francesca Visconti" userId="610d1636d75ba66f" providerId="LiveId" clId="{F37C6045-7B00-46C5-AD2B-1E7D466DC27A}" dt="2026-06-22T11:44:37.720" v="527" actId="1076"/>
        <pc:sldMkLst>
          <pc:docMk/>
          <pc:sldMk cId="3149620248" sldId="287"/>
        </pc:sldMkLst>
        <pc:spChg chg="mod">
          <ac:chgData name="Francesca Visconti" userId="610d1636d75ba66f" providerId="LiveId" clId="{F37C6045-7B00-46C5-AD2B-1E7D466DC27A}" dt="2026-06-22T11:44:06.573" v="518"/>
          <ac:spMkLst>
            <pc:docMk/>
            <pc:sldMk cId="3149620248" sldId="287"/>
            <ac:spMk id="2" creationId="{7F9D994F-5B8E-D63C-2111-84E8A60A368E}"/>
          </ac:spMkLst>
        </pc:spChg>
        <pc:spChg chg="del">
          <ac:chgData name="Francesca Visconti" userId="610d1636d75ba66f" providerId="LiveId" clId="{F37C6045-7B00-46C5-AD2B-1E7D466DC27A}" dt="2026-06-22T11:44:16.921" v="519" actId="478"/>
          <ac:spMkLst>
            <pc:docMk/>
            <pc:sldMk cId="3149620248" sldId="287"/>
            <ac:spMk id="3" creationId="{DC860573-3CCB-80A5-9059-7748B90C66C5}"/>
          </ac:spMkLst>
        </pc:spChg>
        <pc:spChg chg="add mod">
          <ac:chgData name="Francesca Visconti" userId="610d1636d75ba66f" providerId="LiveId" clId="{F37C6045-7B00-46C5-AD2B-1E7D466DC27A}" dt="2026-06-22T11:44:37.720" v="527" actId="1076"/>
          <ac:spMkLst>
            <pc:docMk/>
            <pc:sldMk cId="3149620248" sldId="287"/>
            <ac:spMk id="5" creationId="{66B32C97-6AC5-AD19-9E46-56A2D8AF0F18}"/>
          </ac:spMkLst>
        </pc:spChg>
      </pc:sldChg>
      <pc:sldChg chg="addSp delSp modSp new mod">
        <pc:chgData name="Francesca Visconti" userId="610d1636d75ba66f" providerId="LiveId" clId="{F37C6045-7B00-46C5-AD2B-1E7D466DC27A}" dt="2026-06-22T11:50:26.362" v="537" actId="14100"/>
        <pc:sldMkLst>
          <pc:docMk/>
          <pc:sldMk cId="141003424" sldId="288"/>
        </pc:sldMkLst>
        <pc:spChg chg="mod">
          <ac:chgData name="Francesca Visconti" userId="610d1636d75ba66f" providerId="LiveId" clId="{F37C6045-7B00-46C5-AD2B-1E7D466DC27A}" dt="2026-06-22T11:49:57.751" v="529"/>
          <ac:spMkLst>
            <pc:docMk/>
            <pc:sldMk cId="141003424" sldId="288"/>
            <ac:spMk id="2" creationId="{A79D7BAC-7CDD-03B5-563E-46DBA992D742}"/>
          </ac:spMkLst>
        </pc:spChg>
        <pc:spChg chg="del">
          <ac:chgData name="Francesca Visconti" userId="610d1636d75ba66f" providerId="LiveId" clId="{F37C6045-7B00-46C5-AD2B-1E7D466DC27A}" dt="2026-06-22T11:50:00.161" v="530" actId="478"/>
          <ac:spMkLst>
            <pc:docMk/>
            <pc:sldMk cId="141003424" sldId="288"/>
            <ac:spMk id="3" creationId="{97F56BB0-F48C-B0DE-265F-8CF764670781}"/>
          </ac:spMkLst>
        </pc:spChg>
        <pc:spChg chg="add mod">
          <ac:chgData name="Francesca Visconti" userId="610d1636d75ba66f" providerId="LiveId" clId="{F37C6045-7B00-46C5-AD2B-1E7D466DC27A}" dt="2026-06-22T11:50:26.362" v="537" actId="14100"/>
          <ac:spMkLst>
            <pc:docMk/>
            <pc:sldMk cId="141003424" sldId="288"/>
            <ac:spMk id="5" creationId="{6EE6846E-606D-D05E-48C5-B097219D99D3}"/>
          </ac:spMkLst>
        </pc:spChg>
      </pc:sldChg>
      <pc:sldChg chg="addSp delSp modSp new mod">
        <pc:chgData name="Francesca Visconti" userId="610d1636d75ba66f" providerId="LiveId" clId="{F37C6045-7B00-46C5-AD2B-1E7D466DC27A}" dt="2026-06-22T11:51:52.306" v="547" actId="2711"/>
        <pc:sldMkLst>
          <pc:docMk/>
          <pc:sldMk cId="4025361741" sldId="289"/>
        </pc:sldMkLst>
        <pc:spChg chg="mod">
          <ac:chgData name="Francesca Visconti" userId="610d1636d75ba66f" providerId="LiveId" clId="{F37C6045-7B00-46C5-AD2B-1E7D466DC27A}" dt="2026-06-22T11:51:13.472" v="541"/>
          <ac:spMkLst>
            <pc:docMk/>
            <pc:sldMk cId="4025361741" sldId="289"/>
            <ac:spMk id="2" creationId="{8EE89FA0-CD1C-00B1-68C4-0280AEEF97D0}"/>
          </ac:spMkLst>
        </pc:spChg>
        <pc:spChg chg="del">
          <ac:chgData name="Francesca Visconti" userId="610d1636d75ba66f" providerId="LiveId" clId="{F37C6045-7B00-46C5-AD2B-1E7D466DC27A}" dt="2026-06-22T11:51:25.153" v="542" actId="478"/>
          <ac:spMkLst>
            <pc:docMk/>
            <pc:sldMk cId="4025361741" sldId="289"/>
            <ac:spMk id="3" creationId="{1526DFA7-BADC-58DD-FB86-23553AED5ED6}"/>
          </ac:spMkLst>
        </pc:spChg>
        <pc:spChg chg="add mod">
          <ac:chgData name="Francesca Visconti" userId="610d1636d75ba66f" providerId="LiveId" clId="{F37C6045-7B00-46C5-AD2B-1E7D466DC27A}" dt="2026-06-22T11:51:52.306" v="547" actId="2711"/>
          <ac:spMkLst>
            <pc:docMk/>
            <pc:sldMk cId="4025361741" sldId="289"/>
            <ac:spMk id="5" creationId="{C0A689AD-9D58-13E1-A6CB-A1F322ECC78F}"/>
          </ac:spMkLst>
        </pc:spChg>
      </pc:sldChg>
      <pc:sldChg chg="addSp modSp new mod">
        <pc:chgData name="Francesca Visconti" userId="610d1636d75ba66f" providerId="LiveId" clId="{F37C6045-7B00-46C5-AD2B-1E7D466DC27A}" dt="2026-06-22T11:52:51.150" v="558" actId="1076"/>
        <pc:sldMkLst>
          <pc:docMk/>
          <pc:sldMk cId="2035544679" sldId="290"/>
        </pc:sldMkLst>
        <pc:spChg chg="mod">
          <ac:chgData name="Francesca Visconti" userId="610d1636d75ba66f" providerId="LiveId" clId="{F37C6045-7B00-46C5-AD2B-1E7D466DC27A}" dt="2026-06-22T11:52:19.923" v="549"/>
          <ac:spMkLst>
            <pc:docMk/>
            <pc:sldMk cId="2035544679" sldId="290"/>
            <ac:spMk id="2" creationId="{6C3F6BB5-E445-2730-027F-E6E118A81290}"/>
          </ac:spMkLst>
        </pc:spChg>
        <pc:spChg chg="add mod">
          <ac:chgData name="Francesca Visconti" userId="610d1636d75ba66f" providerId="LiveId" clId="{F37C6045-7B00-46C5-AD2B-1E7D466DC27A}" dt="2026-06-22T11:52:51.150" v="558" actId="1076"/>
          <ac:spMkLst>
            <pc:docMk/>
            <pc:sldMk cId="2035544679" sldId="290"/>
            <ac:spMk id="4" creationId="{D1C73993-83E8-BEF5-AF78-C9AB5DCF2A37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EE2E3B-255E-4E9F-9210-5BAB584E8E17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51F1ED5-5962-4F8F-A33B-857A6E37412D}">
      <dgm:prSet phldrT="[Testo]"/>
      <dgm:spPr/>
      <dgm:t>
        <a:bodyPr/>
        <a:lstStyle/>
        <a:p>
          <a:pPr>
            <a:buNone/>
          </a:pPr>
          <a:r>
            <a:rPr lang="it-IT" dirty="0"/>
            <a:t>Prima:</a:t>
          </a:r>
        </a:p>
      </dgm:t>
    </dgm:pt>
    <dgm:pt modelId="{2C7D43F1-DD81-48F3-8683-6A74C2014620}" type="parTrans" cxnId="{E7A999F2-7C8A-4E8B-B834-3F45DB5F1981}">
      <dgm:prSet/>
      <dgm:spPr/>
      <dgm:t>
        <a:bodyPr/>
        <a:lstStyle/>
        <a:p>
          <a:endParaRPr lang="it-IT"/>
        </a:p>
      </dgm:t>
    </dgm:pt>
    <dgm:pt modelId="{FAB3E787-7655-4DC6-8E8C-C204BBAE6FC6}" type="sibTrans" cxnId="{E7A999F2-7C8A-4E8B-B834-3F45DB5F1981}">
      <dgm:prSet/>
      <dgm:spPr/>
      <dgm:t>
        <a:bodyPr/>
        <a:lstStyle/>
        <a:p>
          <a:endParaRPr lang="it-IT"/>
        </a:p>
      </dgm:t>
    </dgm:pt>
    <dgm:pt modelId="{75334007-B2CB-4254-BAD5-C7235FC101E3}">
      <dgm:prSet phldrT="[Testo]" custT="1"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it-IT" sz="1800" dirty="0"/>
            <a:t>comunicazioni separate; </a:t>
          </a:r>
        </a:p>
      </dgm:t>
    </dgm:pt>
    <dgm:pt modelId="{CAC06B74-BCE1-47CC-ADBE-C4F437364D1A}" type="parTrans" cxnId="{57EBFF23-F337-4A6D-B34A-7DE819A1E96B}">
      <dgm:prSet/>
      <dgm:spPr/>
      <dgm:t>
        <a:bodyPr/>
        <a:lstStyle/>
        <a:p>
          <a:endParaRPr lang="it-IT"/>
        </a:p>
      </dgm:t>
    </dgm:pt>
    <dgm:pt modelId="{B1DE3C4E-1D75-43E6-A86F-67773AF8C550}" type="sibTrans" cxnId="{57EBFF23-F337-4A6D-B34A-7DE819A1E96B}">
      <dgm:prSet/>
      <dgm:spPr/>
      <dgm:t>
        <a:bodyPr/>
        <a:lstStyle/>
        <a:p>
          <a:endParaRPr lang="it-IT"/>
        </a:p>
      </dgm:t>
    </dgm:pt>
    <dgm:pt modelId="{5C29DA1A-6FF2-4533-8365-0BBF143DA75C}">
      <dgm:prSet phldrT="[Testo]"/>
      <dgm:spPr/>
      <dgm:t>
        <a:bodyPr/>
        <a:lstStyle/>
        <a:p>
          <a:pPr>
            <a:buNone/>
          </a:pPr>
          <a:r>
            <a:rPr lang="it-IT" dirty="0"/>
            <a:t>Oggi</a:t>
          </a:r>
        </a:p>
      </dgm:t>
    </dgm:pt>
    <dgm:pt modelId="{E9B2F43E-DB0B-4760-9044-87A86189AC66}" type="parTrans" cxnId="{E356CAE2-FF0F-42F8-B6C9-BAAE8FB12B05}">
      <dgm:prSet/>
      <dgm:spPr/>
      <dgm:t>
        <a:bodyPr/>
        <a:lstStyle/>
        <a:p>
          <a:endParaRPr lang="it-IT"/>
        </a:p>
      </dgm:t>
    </dgm:pt>
    <dgm:pt modelId="{AD42B1C4-F0CB-49AB-8530-0C8292BC0B9E}" type="sibTrans" cxnId="{E356CAE2-FF0F-42F8-B6C9-BAAE8FB12B05}">
      <dgm:prSet/>
      <dgm:spPr/>
      <dgm:t>
        <a:bodyPr/>
        <a:lstStyle/>
        <a:p>
          <a:endParaRPr lang="it-IT"/>
        </a:p>
      </dgm:t>
    </dgm:pt>
    <dgm:pt modelId="{2A39305F-C2F8-4DB2-A423-5E3934CC37EE}">
      <dgm:prSet phldrT="[Testo]" custT="1"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it-IT" sz="1800" dirty="0"/>
            <a:t>flussi digitali strutturati; </a:t>
          </a:r>
        </a:p>
      </dgm:t>
    </dgm:pt>
    <dgm:pt modelId="{ABBB2500-EA82-4ADB-BB64-90E22716DB2D}" type="parTrans" cxnId="{FC39DF4F-5560-4A0D-B29C-07BBD50B0504}">
      <dgm:prSet/>
      <dgm:spPr/>
      <dgm:t>
        <a:bodyPr/>
        <a:lstStyle/>
        <a:p>
          <a:endParaRPr lang="it-IT"/>
        </a:p>
      </dgm:t>
    </dgm:pt>
    <dgm:pt modelId="{9B791F2B-5D44-4F59-9484-7B6383029C24}" type="sibTrans" cxnId="{FC39DF4F-5560-4A0D-B29C-07BBD50B0504}">
      <dgm:prSet/>
      <dgm:spPr/>
      <dgm:t>
        <a:bodyPr/>
        <a:lstStyle/>
        <a:p>
          <a:endParaRPr lang="it-IT"/>
        </a:p>
      </dgm:t>
    </dgm:pt>
    <dgm:pt modelId="{D3653E96-2D9A-415E-8A51-986642FC3389}">
      <dgm:prSet custT="1"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it-IT" sz="1800"/>
            <a:t>archivi locali; </a:t>
          </a:r>
        </a:p>
      </dgm:t>
    </dgm:pt>
    <dgm:pt modelId="{0E710992-3A6F-406D-87D3-C4A94F4367B2}" type="parTrans" cxnId="{CC2A8B53-AEEE-4909-A583-6E98713FC9CF}">
      <dgm:prSet/>
      <dgm:spPr/>
      <dgm:t>
        <a:bodyPr/>
        <a:lstStyle/>
        <a:p>
          <a:endParaRPr lang="it-IT"/>
        </a:p>
      </dgm:t>
    </dgm:pt>
    <dgm:pt modelId="{8FA4FD39-3739-49F1-84BB-694C421A86E7}" type="sibTrans" cxnId="{CC2A8B53-AEEE-4909-A583-6E98713FC9CF}">
      <dgm:prSet/>
      <dgm:spPr/>
      <dgm:t>
        <a:bodyPr/>
        <a:lstStyle/>
        <a:p>
          <a:endParaRPr lang="it-IT"/>
        </a:p>
      </dgm:t>
    </dgm:pt>
    <dgm:pt modelId="{623290B1-4202-4BBC-93CB-9CC53BAF36D1}">
      <dgm:prSet custT="1"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it-IT" sz="1800"/>
            <a:t>documentazione non interoperabile; </a:t>
          </a:r>
        </a:p>
      </dgm:t>
    </dgm:pt>
    <dgm:pt modelId="{B197855F-A435-42B0-BAA7-24222265F15E}" type="parTrans" cxnId="{5EE61E3E-C553-4F2A-B06E-E9257EF4BF62}">
      <dgm:prSet/>
      <dgm:spPr/>
      <dgm:t>
        <a:bodyPr/>
        <a:lstStyle/>
        <a:p>
          <a:endParaRPr lang="it-IT"/>
        </a:p>
      </dgm:t>
    </dgm:pt>
    <dgm:pt modelId="{96E0C912-C239-4F74-A139-D965420E36F4}" type="sibTrans" cxnId="{5EE61E3E-C553-4F2A-B06E-E9257EF4BF62}">
      <dgm:prSet/>
      <dgm:spPr/>
      <dgm:t>
        <a:bodyPr/>
        <a:lstStyle/>
        <a:p>
          <a:endParaRPr lang="it-IT"/>
        </a:p>
      </dgm:t>
    </dgm:pt>
    <dgm:pt modelId="{A0A012D4-1CE7-49CE-9FD2-D1498E18AA4A}">
      <dgm:prSet custT="1"/>
      <dgm:spPr/>
      <dgm:t>
        <a:bodyPr/>
        <a:lstStyle/>
        <a:p>
          <a:pPr>
            <a:buNone/>
          </a:pPr>
          <a:r>
            <a:rPr lang="it-IT" sz="1800" dirty="0"/>
            <a:t>controlli ex post</a:t>
          </a:r>
        </a:p>
      </dgm:t>
    </dgm:pt>
    <dgm:pt modelId="{9BF794EB-0A23-45F4-9605-AD904FB86A61}" type="parTrans" cxnId="{A12298EF-19FA-4E75-8B3A-FE185200E322}">
      <dgm:prSet/>
      <dgm:spPr/>
      <dgm:t>
        <a:bodyPr/>
        <a:lstStyle/>
        <a:p>
          <a:endParaRPr lang="it-IT"/>
        </a:p>
      </dgm:t>
    </dgm:pt>
    <dgm:pt modelId="{8C895FC7-242C-41C0-B58A-51AE25264098}" type="sibTrans" cxnId="{A12298EF-19FA-4E75-8B3A-FE185200E322}">
      <dgm:prSet/>
      <dgm:spPr/>
      <dgm:t>
        <a:bodyPr/>
        <a:lstStyle/>
        <a:p>
          <a:endParaRPr lang="it-IT"/>
        </a:p>
      </dgm:t>
    </dgm:pt>
    <dgm:pt modelId="{FB0FF454-D139-4B36-AAF2-C28D4B5348AE}">
      <dgm:prSet custT="1"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it-IT" sz="1800"/>
            <a:t>interoperabilità automatica; </a:t>
          </a:r>
        </a:p>
      </dgm:t>
    </dgm:pt>
    <dgm:pt modelId="{A5B8B620-F914-462D-BAA4-BA27A1F7B989}" type="parTrans" cxnId="{840394D7-04EA-42EC-80B6-F59E1F54E1A2}">
      <dgm:prSet/>
      <dgm:spPr/>
      <dgm:t>
        <a:bodyPr/>
        <a:lstStyle/>
        <a:p>
          <a:endParaRPr lang="it-IT"/>
        </a:p>
      </dgm:t>
    </dgm:pt>
    <dgm:pt modelId="{D9E2775A-ACB2-462D-B974-BA38B85F3914}" type="sibTrans" cxnId="{840394D7-04EA-42EC-80B6-F59E1F54E1A2}">
      <dgm:prSet/>
      <dgm:spPr/>
      <dgm:t>
        <a:bodyPr/>
        <a:lstStyle/>
        <a:p>
          <a:endParaRPr lang="it-IT"/>
        </a:p>
      </dgm:t>
    </dgm:pt>
    <dgm:pt modelId="{FEFE79B2-0392-45FC-929C-837AB31E01C5}">
      <dgm:prSet custT="1"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it-IT" sz="1800"/>
            <a:t>tracciabilità completa; </a:t>
          </a:r>
        </a:p>
      </dgm:t>
    </dgm:pt>
    <dgm:pt modelId="{794203DD-3A02-4E77-98E8-3F7B18D99D29}" type="parTrans" cxnId="{CF42F194-8D62-4BD1-861E-29C910FB5A3C}">
      <dgm:prSet/>
      <dgm:spPr/>
      <dgm:t>
        <a:bodyPr/>
        <a:lstStyle/>
        <a:p>
          <a:endParaRPr lang="it-IT"/>
        </a:p>
      </dgm:t>
    </dgm:pt>
    <dgm:pt modelId="{A231D71B-69FC-4765-9E3B-FDF0EAC9FE63}" type="sibTrans" cxnId="{CF42F194-8D62-4BD1-861E-29C910FB5A3C}">
      <dgm:prSet/>
      <dgm:spPr/>
      <dgm:t>
        <a:bodyPr/>
        <a:lstStyle/>
        <a:p>
          <a:endParaRPr lang="it-IT"/>
        </a:p>
      </dgm:t>
    </dgm:pt>
    <dgm:pt modelId="{8FD0EF6D-EE26-4061-913B-61504BAB0AF5}">
      <dgm:prSet custT="1"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it-IT" sz="1800"/>
            <a:t>monitoraggio continuo. </a:t>
          </a:r>
        </a:p>
      </dgm:t>
    </dgm:pt>
    <dgm:pt modelId="{88E06A21-661B-4662-BB3E-36DFBF3A7C1C}" type="parTrans" cxnId="{2CCFDF02-B6A7-4B37-BADE-6512D1EC3954}">
      <dgm:prSet/>
      <dgm:spPr/>
      <dgm:t>
        <a:bodyPr/>
        <a:lstStyle/>
        <a:p>
          <a:endParaRPr lang="it-IT"/>
        </a:p>
      </dgm:t>
    </dgm:pt>
    <dgm:pt modelId="{7C6C8699-471A-4B82-ADE7-C878B0112362}" type="sibTrans" cxnId="{2CCFDF02-B6A7-4B37-BADE-6512D1EC3954}">
      <dgm:prSet/>
      <dgm:spPr/>
      <dgm:t>
        <a:bodyPr/>
        <a:lstStyle/>
        <a:p>
          <a:endParaRPr lang="it-IT"/>
        </a:p>
      </dgm:t>
    </dgm:pt>
    <dgm:pt modelId="{5F0B8D69-A00B-4164-B997-D9BDAE819BBA}" type="pres">
      <dgm:prSet presAssocID="{2BEE2E3B-255E-4E9F-9210-5BAB584E8E17}" presName="linearFlow" presStyleCnt="0">
        <dgm:presLayoutVars>
          <dgm:dir/>
          <dgm:animLvl val="lvl"/>
          <dgm:resizeHandles val="exact"/>
        </dgm:presLayoutVars>
      </dgm:prSet>
      <dgm:spPr/>
    </dgm:pt>
    <dgm:pt modelId="{2A9D80A7-EF8D-46C9-B627-C388AE0724DF}" type="pres">
      <dgm:prSet presAssocID="{651F1ED5-5962-4F8F-A33B-857A6E37412D}" presName="composite" presStyleCnt="0"/>
      <dgm:spPr/>
    </dgm:pt>
    <dgm:pt modelId="{E8C8E58B-415D-4714-BEAE-D685485A5552}" type="pres">
      <dgm:prSet presAssocID="{651F1ED5-5962-4F8F-A33B-857A6E37412D}" presName="parTx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9321A461-108E-4C90-AB43-75EDEA21B177}" type="pres">
      <dgm:prSet presAssocID="{651F1ED5-5962-4F8F-A33B-857A6E37412D}" presName="parSh" presStyleLbl="node1" presStyleIdx="0" presStyleCnt="2"/>
      <dgm:spPr/>
    </dgm:pt>
    <dgm:pt modelId="{D6FADE74-478C-4DD6-884B-0193BF2E21F9}" type="pres">
      <dgm:prSet presAssocID="{651F1ED5-5962-4F8F-A33B-857A6E37412D}" presName="desTx" presStyleLbl="fgAcc1" presStyleIdx="0" presStyleCnt="2" custScaleX="115353" custScaleY="81463" custLinFactNeighborX="-3388" custLinFactNeighborY="-20353">
        <dgm:presLayoutVars>
          <dgm:bulletEnabled val="1"/>
        </dgm:presLayoutVars>
      </dgm:prSet>
      <dgm:spPr/>
    </dgm:pt>
    <dgm:pt modelId="{AC3AB73A-ED32-40DE-ADE2-9B8DDF841C47}" type="pres">
      <dgm:prSet presAssocID="{FAB3E787-7655-4DC6-8E8C-C204BBAE6FC6}" presName="sibTrans" presStyleLbl="sibTrans2D1" presStyleIdx="0" presStyleCnt="1"/>
      <dgm:spPr/>
    </dgm:pt>
    <dgm:pt modelId="{AF8E21C0-9072-4A1B-A18E-72C5C1020AF9}" type="pres">
      <dgm:prSet presAssocID="{FAB3E787-7655-4DC6-8E8C-C204BBAE6FC6}" presName="connTx" presStyleLbl="sibTrans2D1" presStyleIdx="0" presStyleCnt="1"/>
      <dgm:spPr/>
    </dgm:pt>
    <dgm:pt modelId="{101F1B0B-0A37-48AD-81B4-6C44639B8C80}" type="pres">
      <dgm:prSet presAssocID="{5C29DA1A-6FF2-4533-8365-0BBF143DA75C}" presName="composite" presStyleCnt="0"/>
      <dgm:spPr/>
    </dgm:pt>
    <dgm:pt modelId="{2470732B-B104-46C6-A120-1FBE9A413671}" type="pres">
      <dgm:prSet presAssocID="{5C29DA1A-6FF2-4533-8365-0BBF143DA75C}" presName="parTx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E7699772-CD6B-4901-BE11-F9F0B5D87B21}" type="pres">
      <dgm:prSet presAssocID="{5C29DA1A-6FF2-4533-8365-0BBF143DA75C}" presName="parSh" presStyleLbl="node1" presStyleIdx="1" presStyleCnt="2"/>
      <dgm:spPr/>
    </dgm:pt>
    <dgm:pt modelId="{41AC8964-7CB8-4C66-AF87-BDDA3C1FBB13}" type="pres">
      <dgm:prSet presAssocID="{5C29DA1A-6FF2-4533-8365-0BBF143DA75C}" presName="desTx" presStyleLbl="fgAcc1" presStyleIdx="1" presStyleCnt="2" custScaleY="81463" custLinFactNeighborX="-3388" custLinFactNeighborY="-20353">
        <dgm:presLayoutVars>
          <dgm:bulletEnabled val="1"/>
        </dgm:presLayoutVars>
      </dgm:prSet>
      <dgm:spPr/>
    </dgm:pt>
  </dgm:ptLst>
  <dgm:cxnLst>
    <dgm:cxn modelId="{2CCFDF02-B6A7-4B37-BADE-6512D1EC3954}" srcId="{5C29DA1A-6FF2-4533-8365-0BBF143DA75C}" destId="{8FD0EF6D-EE26-4061-913B-61504BAB0AF5}" srcOrd="3" destOrd="0" parTransId="{88E06A21-661B-4662-BB3E-36DFBF3A7C1C}" sibTransId="{7C6C8699-471A-4B82-ADE7-C878B0112362}"/>
    <dgm:cxn modelId="{629A0B22-2DE1-4ED8-BA3F-A92A6DA6B727}" type="presOf" srcId="{623290B1-4202-4BBC-93CB-9CC53BAF36D1}" destId="{D6FADE74-478C-4DD6-884B-0193BF2E21F9}" srcOrd="0" destOrd="2" presId="urn:microsoft.com/office/officeart/2005/8/layout/process3"/>
    <dgm:cxn modelId="{57EBFF23-F337-4A6D-B34A-7DE819A1E96B}" srcId="{651F1ED5-5962-4F8F-A33B-857A6E37412D}" destId="{75334007-B2CB-4254-BAD5-C7235FC101E3}" srcOrd="0" destOrd="0" parTransId="{CAC06B74-BCE1-47CC-ADBE-C4F437364D1A}" sibTransId="{B1DE3C4E-1D75-43E6-A86F-67773AF8C550}"/>
    <dgm:cxn modelId="{6E770C26-5C2F-4454-81FE-33D5D24DE945}" type="presOf" srcId="{FAB3E787-7655-4DC6-8E8C-C204BBAE6FC6}" destId="{AC3AB73A-ED32-40DE-ADE2-9B8DDF841C47}" srcOrd="0" destOrd="0" presId="urn:microsoft.com/office/officeart/2005/8/layout/process3"/>
    <dgm:cxn modelId="{9AADDC28-953F-4F7C-87E8-175C59FEA1D8}" type="presOf" srcId="{8FD0EF6D-EE26-4061-913B-61504BAB0AF5}" destId="{41AC8964-7CB8-4C66-AF87-BDDA3C1FBB13}" srcOrd="0" destOrd="3" presId="urn:microsoft.com/office/officeart/2005/8/layout/process3"/>
    <dgm:cxn modelId="{D5E6C52D-DBBC-4D23-A924-B520BAEF917C}" type="presOf" srcId="{5C29DA1A-6FF2-4533-8365-0BBF143DA75C}" destId="{E7699772-CD6B-4901-BE11-F9F0B5D87B21}" srcOrd="1" destOrd="0" presId="urn:microsoft.com/office/officeart/2005/8/layout/process3"/>
    <dgm:cxn modelId="{97472D35-DA61-4149-ACF9-17AE8A40E3F5}" type="presOf" srcId="{A0A012D4-1CE7-49CE-9FD2-D1498E18AA4A}" destId="{D6FADE74-478C-4DD6-884B-0193BF2E21F9}" srcOrd="0" destOrd="3" presId="urn:microsoft.com/office/officeart/2005/8/layout/process3"/>
    <dgm:cxn modelId="{5EE61E3E-C553-4F2A-B06E-E9257EF4BF62}" srcId="{651F1ED5-5962-4F8F-A33B-857A6E37412D}" destId="{623290B1-4202-4BBC-93CB-9CC53BAF36D1}" srcOrd="2" destOrd="0" parTransId="{B197855F-A435-42B0-BAA7-24222265F15E}" sibTransId="{96E0C912-C239-4F74-A139-D965420E36F4}"/>
    <dgm:cxn modelId="{A19A325E-E1C5-44A3-AE43-3F42CB3CE2AD}" type="presOf" srcId="{75334007-B2CB-4254-BAD5-C7235FC101E3}" destId="{D6FADE74-478C-4DD6-884B-0193BF2E21F9}" srcOrd="0" destOrd="0" presId="urn:microsoft.com/office/officeart/2005/8/layout/process3"/>
    <dgm:cxn modelId="{E49DF548-0E91-4003-97D2-283D2497CC85}" type="presOf" srcId="{5C29DA1A-6FF2-4533-8365-0BBF143DA75C}" destId="{2470732B-B104-46C6-A120-1FBE9A413671}" srcOrd="0" destOrd="0" presId="urn:microsoft.com/office/officeart/2005/8/layout/process3"/>
    <dgm:cxn modelId="{FC39DF4F-5560-4A0D-B29C-07BBD50B0504}" srcId="{5C29DA1A-6FF2-4533-8365-0BBF143DA75C}" destId="{2A39305F-C2F8-4DB2-A423-5E3934CC37EE}" srcOrd="0" destOrd="0" parTransId="{ABBB2500-EA82-4ADB-BB64-90E22716DB2D}" sibTransId="{9B791F2B-5D44-4F59-9484-7B6383029C24}"/>
    <dgm:cxn modelId="{541C3153-E637-469E-B63B-283377D1ED41}" type="presOf" srcId="{2A39305F-C2F8-4DB2-A423-5E3934CC37EE}" destId="{41AC8964-7CB8-4C66-AF87-BDDA3C1FBB13}" srcOrd="0" destOrd="0" presId="urn:microsoft.com/office/officeart/2005/8/layout/process3"/>
    <dgm:cxn modelId="{CC2A8B53-AEEE-4909-A583-6E98713FC9CF}" srcId="{651F1ED5-5962-4F8F-A33B-857A6E37412D}" destId="{D3653E96-2D9A-415E-8A51-986642FC3389}" srcOrd="1" destOrd="0" parTransId="{0E710992-3A6F-406D-87D3-C4A94F4367B2}" sibTransId="{8FA4FD39-3739-49F1-84BB-694C421A86E7}"/>
    <dgm:cxn modelId="{95C08776-88ED-455A-B3E2-1CFD25AF0629}" type="presOf" srcId="{D3653E96-2D9A-415E-8A51-986642FC3389}" destId="{D6FADE74-478C-4DD6-884B-0193BF2E21F9}" srcOrd="0" destOrd="1" presId="urn:microsoft.com/office/officeart/2005/8/layout/process3"/>
    <dgm:cxn modelId="{8425A959-4488-4DB1-B33D-346DD4EE65C3}" type="presOf" srcId="{2BEE2E3B-255E-4E9F-9210-5BAB584E8E17}" destId="{5F0B8D69-A00B-4164-B997-D9BDAE819BBA}" srcOrd="0" destOrd="0" presId="urn:microsoft.com/office/officeart/2005/8/layout/process3"/>
    <dgm:cxn modelId="{CF42F194-8D62-4BD1-861E-29C910FB5A3C}" srcId="{5C29DA1A-6FF2-4533-8365-0BBF143DA75C}" destId="{FEFE79B2-0392-45FC-929C-837AB31E01C5}" srcOrd="2" destOrd="0" parTransId="{794203DD-3A02-4E77-98E8-3F7B18D99D29}" sibTransId="{A231D71B-69FC-4765-9E3B-FDF0EAC9FE63}"/>
    <dgm:cxn modelId="{C2283B9C-54EC-4D3A-8AF4-395508B2360A}" type="presOf" srcId="{FB0FF454-D139-4B36-AAF2-C28D4B5348AE}" destId="{41AC8964-7CB8-4C66-AF87-BDDA3C1FBB13}" srcOrd="0" destOrd="1" presId="urn:microsoft.com/office/officeart/2005/8/layout/process3"/>
    <dgm:cxn modelId="{A9FD25B1-F662-4F2B-ABDB-0981FDFA7B77}" type="presOf" srcId="{651F1ED5-5962-4F8F-A33B-857A6E37412D}" destId="{9321A461-108E-4C90-AB43-75EDEA21B177}" srcOrd="1" destOrd="0" presId="urn:microsoft.com/office/officeart/2005/8/layout/process3"/>
    <dgm:cxn modelId="{6574CFC0-55A3-423B-883C-83B909043DDD}" type="presOf" srcId="{FEFE79B2-0392-45FC-929C-837AB31E01C5}" destId="{41AC8964-7CB8-4C66-AF87-BDDA3C1FBB13}" srcOrd="0" destOrd="2" presId="urn:microsoft.com/office/officeart/2005/8/layout/process3"/>
    <dgm:cxn modelId="{8E63D7C5-7F82-4DFE-9BCF-60476DBFB7AE}" type="presOf" srcId="{FAB3E787-7655-4DC6-8E8C-C204BBAE6FC6}" destId="{AF8E21C0-9072-4A1B-A18E-72C5C1020AF9}" srcOrd="1" destOrd="0" presId="urn:microsoft.com/office/officeart/2005/8/layout/process3"/>
    <dgm:cxn modelId="{840394D7-04EA-42EC-80B6-F59E1F54E1A2}" srcId="{5C29DA1A-6FF2-4533-8365-0BBF143DA75C}" destId="{FB0FF454-D139-4B36-AAF2-C28D4B5348AE}" srcOrd="1" destOrd="0" parTransId="{A5B8B620-F914-462D-BAA4-BA27A1F7B989}" sibTransId="{D9E2775A-ACB2-462D-B974-BA38B85F3914}"/>
    <dgm:cxn modelId="{E356CAE2-FF0F-42F8-B6C9-BAAE8FB12B05}" srcId="{2BEE2E3B-255E-4E9F-9210-5BAB584E8E17}" destId="{5C29DA1A-6FF2-4533-8365-0BBF143DA75C}" srcOrd="1" destOrd="0" parTransId="{E9B2F43E-DB0B-4760-9044-87A86189AC66}" sibTransId="{AD42B1C4-F0CB-49AB-8530-0C8292BC0B9E}"/>
    <dgm:cxn modelId="{812222E8-768C-4F44-BACF-8987DC77FFFB}" type="presOf" srcId="{651F1ED5-5962-4F8F-A33B-857A6E37412D}" destId="{E8C8E58B-415D-4714-BEAE-D685485A5552}" srcOrd="0" destOrd="0" presId="urn:microsoft.com/office/officeart/2005/8/layout/process3"/>
    <dgm:cxn modelId="{A12298EF-19FA-4E75-8B3A-FE185200E322}" srcId="{651F1ED5-5962-4F8F-A33B-857A6E37412D}" destId="{A0A012D4-1CE7-49CE-9FD2-D1498E18AA4A}" srcOrd="3" destOrd="0" parTransId="{9BF794EB-0A23-45F4-9605-AD904FB86A61}" sibTransId="{8C895FC7-242C-41C0-B58A-51AE25264098}"/>
    <dgm:cxn modelId="{E7A999F2-7C8A-4E8B-B834-3F45DB5F1981}" srcId="{2BEE2E3B-255E-4E9F-9210-5BAB584E8E17}" destId="{651F1ED5-5962-4F8F-A33B-857A6E37412D}" srcOrd="0" destOrd="0" parTransId="{2C7D43F1-DD81-48F3-8683-6A74C2014620}" sibTransId="{FAB3E787-7655-4DC6-8E8C-C204BBAE6FC6}"/>
    <dgm:cxn modelId="{E57C88A3-261B-44DD-91B2-358498D1752D}" type="presParOf" srcId="{5F0B8D69-A00B-4164-B997-D9BDAE819BBA}" destId="{2A9D80A7-EF8D-46C9-B627-C388AE0724DF}" srcOrd="0" destOrd="0" presId="urn:microsoft.com/office/officeart/2005/8/layout/process3"/>
    <dgm:cxn modelId="{444237EF-1BAC-4DB9-B4A8-138D074D1CE6}" type="presParOf" srcId="{2A9D80A7-EF8D-46C9-B627-C388AE0724DF}" destId="{E8C8E58B-415D-4714-BEAE-D685485A5552}" srcOrd="0" destOrd="0" presId="urn:microsoft.com/office/officeart/2005/8/layout/process3"/>
    <dgm:cxn modelId="{1558F161-CAEE-40F9-B967-C8471C187587}" type="presParOf" srcId="{2A9D80A7-EF8D-46C9-B627-C388AE0724DF}" destId="{9321A461-108E-4C90-AB43-75EDEA21B177}" srcOrd="1" destOrd="0" presId="urn:microsoft.com/office/officeart/2005/8/layout/process3"/>
    <dgm:cxn modelId="{D7134A45-FB0D-417D-8028-223635C74AFE}" type="presParOf" srcId="{2A9D80A7-EF8D-46C9-B627-C388AE0724DF}" destId="{D6FADE74-478C-4DD6-884B-0193BF2E21F9}" srcOrd="2" destOrd="0" presId="urn:microsoft.com/office/officeart/2005/8/layout/process3"/>
    <dgm:cxn modelId="{6862F8C0-E555-4036-A0F9-E14D93557D47}" type="presParOf" srcId="{5F0B8D69-A00B-4164-B997-D9BDAE819BBA}" destId="{AC3AB73A-ED32-40DE-ADE2-9B8DDF841C47}" srcOrd="1" destOrd="0" presId="urn:microsoft.com/office/officeart/2005/8/layout/process3"/>
    <dgm:cxn modelId="{098561BC-6D6C-47BE-B702-3BCCE035CA41}" type="presParOf" srcId="{AC3AB73A-ED32-40DE-ADE2-9B8DDF841C47}" destId="{AF8E21C0-9072-4A1B-A18E-72C5C1020AF9}" srcOrd="0" destOrd="0" presId="urn:microsoft.com/office/officeart/2005/8/layout/process3"/>
    <dgm:cxn modelId="{7D330417-909A-4DFC-A184-B3DF3FAD593F}" type="presParOf" srcId="{5F0B8D69-A00B-4164-B997-D9BDAE819BBA}" destId="{101F1B0B-0A37-48AD-81B4-6C44639B8C80}" srcOrd="2" destOrd="0" presId="urn:microsoft.com/office/officeart/2005/8/layout/process3"/>
    <dgm:cxn modelId="{8D77744B-9EE3-479D-817B-2E19A827A0AA}" type="presParOf" srcId="{101F1B0B-0A37-48AD-81B4-6C44639B8C80}" destId="{2470732B-B104-46C6-A120-1FBE9A413671}" srcOrd="0" destOrd="0" presId="urn:microsoft.com/office/officeart/2005/8/layout/process3"/>
    <dgm:cxn modelId="{5B0A8CBC-92ED-4A22-B461-BF35E6870047}" type="presParOf" srcId="{101F1B0B-0A37-48AD-81B4-6C44639B8C80}" destId="{E7699772-CD6B-4901-BE11-F9F0B5D87B21}" srcOrd="1" destOrd="0" presId="urn:microsoft.com/office/officeart/2005/8/layout/process3"/>
    <dgm:cxn modelId="{78C67DB7-7F3F-47CF-83FB-BDD4C837CC8A}" type="presParOf" srcId="{101F1B0B-0A37-48AD-81B4-6C44639B8C80}" destId="{41AC8964-7CB8-4C66-AF87-BDDA3C1FBB13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E44792-71A2-41B4-8D83-366234A8F1D9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</dgm:pt>
    <dgm:pt modelId="{EBCFA7B4-26C3-498D-90FD-66D19F501801}">
      <dgm:prSet phldrT="[Testo]" custT="1"/>
      <dgm:spPr/>
      <dgm:t>
        <a:bodyPr/>
        <a:lstStyle/>
        <a:p>
          <a:pPr>
            <a:buNone/>
          </a:pPr>
          <a:r>
            <a:rPr lang="it-IT" sz="3600" b="1" dirty="0"/>
            <a:t>PAD</a:t>
          </a:r>
          <a:br>
            <a:rPr lang="it-IT" sz="1100" dirty="0"/>
          </a:br>
          <a:r>
            <a:rPr lang="it-IT" sz="1100" dirty="0"/>
            <a:t>(Piattaforme di Approvvigionamento Digitale certificate)</a:t>
          </a:r>
        </a:p>
      </dgm:t>
    </dgm:pt>
    <dgm:pt modelId="{F75FF0EE-AA1C-457F-BD9B-5CA2F356DB26}" type="parTrans" cxnId="{198A0660-F465-48FC-9CBA-58A1E752BDE2}">
      <dgm:prSet/>
      <dgm:spPr/>
      <dgm:t>
        <a:bodyPr/>
        <a:lstStyle/>
        <a:p>
          <a:endParaRPr lang="it-IT"/>
        </a:p>
      </dgm:t>
    </dgm:pt>
    <dgm:pt modelId="{5E20F8CA-BD1C-47B8-BA7B-BD2B9BE41FC2}" type="sibTrans" cxnId="{198A0660-F465-48FC-9CBA-58A1E752BDE2}">
      <dgm:prSet/>
      <dgm:spPr/>
      <dgm:t>
        <a:bodyPr/>
        <a:lstStyle/>
        <a:p>
          <a:endParaRPr lang="it-IT"/>
        </a:p>
      </dgm:t>
    </dgm:pt>
    <dgm:pt modelId="{E3A0276D-49ED-4414-BEC3-15D61B3D7505}">
      <dgm:prSet phldrT="[Testo]" custT="1"/>
      <dgm:spPr/>
      <dgm:t>
        <a:bodyPr/>
        <a:lstStyle/>
        <a:p>
          <a:pPr>
            <a:buNone/>
          </a:pPr>
          <a:r>
            <a:rPr lang="it-IT" sz="2000" b="1" dirty="0"/>
            <a:t>PDND</a:t>
          </a:r>
          <a:br>
            <a:rPr lang="it-IT" sz="1100" dirty="0"/>
          </a:br>
          <a:r>
            <a:rPr lang="it-IT" sz="1100" dirty="0"/>
            <a:t>(Piattaforma Digitale Nazionale Dati)</a:t>
          </a:r>
        </a:p>
      </dgm:t>
    </dgm:pt>
    <dgm:pt modelId="{53ADB90E-8247-42FC-B191-1E3B8301F12F}" type="parTrans" cxnId="{95D14987-27B0-46AA-BB2B-79C65C3D78BF}">
      <dgm:prSet/>
      <dgm:spPr/>
      <dgm:t>
        <a:bodyPr/>
        <a:lstStyle/>
        <a:p>
          <a:endParaRPr lang="it-IT"/>
        </a:p>
      </dgm:t>
    </dgm:pt>
    <dgm:pt modelId="{8A57C8B3-606E-474A-A398-6883F1A8776A}" type="sibTrans" cxnId="{95D14987-27B0-46AA-BB2B-79C65C3D78BF}">
      <dgm:prSet/>
      <dgm:spPr/>
      <dgm:t>
        <a:bodyPr/>
        <a:lstStyle/>
        <a:p>
          <a:endParaRPr lang="it-IT"/>
        </a:p>
      </dgm:t>
    </dgm:pt>
    <dgm:pt modelId="{F482B819-1253-47C6-8BE6-2FE76ED2E7E0}">
      <dgm:prSet phldrT="[Testo]" custT="1"/>
      <dgm:spPr/>
      <dgm:t>
        <a:bodyPr/>
        <a:lstStyle/>
        <a:p>
          <a:pPr>
            <a:buNone/>
          </a:pPr>
          <a:r>
            <a:rPr lang="it-IT" sz="2000" b="1" dirty="0"/>
            <a:t>BDNCP</a:t>
          </a:r>
          <a:br>
            <a:rPr lang="it-IT" sz="1300" dirty="0"/>
          </a:br>
          <a:r>
            <a:rPr lang="it-IT" sz="1300" dirty="0"/>
            <a:t>(Banca Dati Nazionale dei Contratti </a:t>
          </a:r>
          <a:r>
            <a:rPr lang="it-IT" sz="1300"/>
            <a:t>Pubblici)</a:t>
          </a:r>
          <a:endParaRPr lang="it-IT" sz="1300" dirty="0"/>
        </a:p>
      </dgm:t>
    </dgm:pt>
    <dgm:pt modelId="{71253B62-ED54-416F-92CC-D3D1297EF666}" type="parTrans" cxnId="{250165AF-DA83-421E-A896-782A7ACDBBDA}">
      <dgm:prSet/>
      <dgm:spPr/>
      <dgm:t>
        <a:bodyPr/>
        <a:lstStyle/>
        <a:p>
          <a:endParaRPr lang="it-IT"/>
        </a:p>
      </dgm:t>
    </dgm:pt>
    <dgm:pt modelId="{F5C2EEDF-26D2-4DE7-B535-A8F169C70EF5}" type="sibTrans" cxnId="{250165AF-DA83-421E-A896-782A7ACDBBDA}">
      <dgm:prSet/>
      <dgm:spPr/>
      <dgm:t>
        <a:bodyPr/>
        <a:lstStyle/>
        <a:p>
          <a:endParaRPr lang="it-IT"/>
        </a:p>
      </dgm:t>
    </dgm:pt>
    <dgm:pt modelId="{B4E42ED7-DA6B-4A42-B4A1-BDC2B2AD49BA}" type="pres">
      <dgm:prSet presAssocID="{A6E44792-71A2-41B4-8D83-366234A8F1D9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050ADB60-CA52-44F3-BEED-2FB2324F7FE6}" type="pres">
      <dgm:prSet presAssocID="{EBCFA7B4-26C3-498D-90FD-66D19F501801}" presName="gear1" presStyleLbl="node1" presStyleIdx="0" presStyleCnt="3">
        <dgm:presLayoutVars>
          <dgm:chMax val="1"/>
          <dgm:bulletEnabled val="1"/>
        </dgm:presLayoutVars>
      </dgm:prSet>
      <dgm:spPr/>
    </dgm:pt>
    <dgm:pt modelId="{614831D0-D484-46D8-80D1-B83E0183F182}" type="pres">
      <dgm:prSet presAssocID="{EBCFA7B4-26C3-498D-90FD-66D19F501801}" presName="gear1srcNode" presStyleLbl="node1" presStyleIdx="0" presStyleCnt="3"/>
      <dgm:spPr/>
    </dgm:pt>
    <dgm:pt modelId="{8F78157B-B350-4619-8530-48B37267460D}" type="pres">
      <dgm:prSet presAssocID="{EBCFA7B4-26C3-498D-90FD-66D19F501801}" presName="gear1dstNode" presStyleLbl="node1" presStyleIdx="0" presStyleCnt="3"/>
      <dgm:spPr/>
    </dgm:pt>
    <dgm:pt modelId="{487EE13D-36DB-4472-AD63-993776BE12A2}" type="pres">
      <dgm:prSet presAssocID="{E3A0276D-49ED-4414-BEC3-15D61B3D7505}" presName="gear2" presStyleLbl="node1" presStyleIdx="1" presStyleCnt="3" custScaleX="107832" custLinFactNeighborX="-4848" custLinFactNeighborY="3232">
        <dgm:presLayoutVars>
          <dgm:chMax val="1"/>
          <dgm:bulletEnabled val="1"/>
        </dgm:presLayoutVars>
      </dgm:prSet>
      <dgm:spPr/>
    </dgm:pt>
    <dgm:pt modelId="{36DFEAA0-AF76-448D-9325-C6578CC983D2}" type="pres">
      <dgm:prSet presAssocID="{E3A0276D-49ED-4414-BEC3-15D61B3D7505}" presName="gear2srcNode" presStyleLbl="node1" presStyleIdx="1" presStyleCnt="3"/>
      <dgm:spPr/>
    </dgm:pt>
    <dgm:pt modelId="{AC53E21F-67F3-43C0-AB99-347B8369F417}" type="pres">
      <dgm:prSet presAssocID="{E3A0276D-49ED-4414-BEC3-15D61B3D7505}" presName="gear2dstNode" presStyleLbl="node1" presStyleIdx="1" presStyleCnt="3"/>
      <dgm:spPr/>
    </dgm:pt>
    <dgm:pt modelId="{B709743E-1A7D-4D24-A247-FCBB521BCD8F}" type="pres">
      <dgm:prSet presAssocID="{F482B819-1253-47C6-8BE6-2FE76ED2E7E0}" presName="gear3" presStyleLbl="node1" presStyleIdx="2" presStyleCnt="3" custScaleX="120522" custScaleY="119337"/>
      <dgm:spPr/>
    </dgm:pt>
    <dgm:pt modelId="{0328DDF3-476C-4D2B-8571-0FA3138A9EB2}" type="pres">
      <dgm:prSet presAssocID="{F482B819-1253-47C6-8BE6-2FE76ED2E7E0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4E7AA741-CD92-42AB-8A30-31C441634281}" type="pres">
      <dgm:prSet presAssocID="{F482B819-1253-47C6-8BE6-2FE76ED2E7E0}" presName="gear3srcNode" presStyleLbl="node1" presStyleIdx="2" presStyleCnt="3"/>
      <dgm:spPr/>
    </dgm:pt>
    <dgm:pt modelId="{9478C73B-AD95-4D4A-9095-A3423CA88818}" type="pres">
      <dgm:prSet presAssocID="{F482B819-1253-47C6-8BE6-2FE76ED2E7E0}" presName="gear3dstNode" presStyleLbl="node1" presStyleIdx="2" presStyleCnt="3"/>
      <dgm:spPr/>
    </dgm:pt>
    <dgm:pt modelId="{8BA7B25B-73FF-4BDB-A30E-4E498951BADC}" type="pres">
      <dgm:prSet presAssocID="{5E20F8CA-BD1C-47B8-BA7B-BD2B9BE41FC2}" presName="connector1" presStyleLbl="sibTrans2D1" presStyleIdx="0" presStyleCnt="3"/>
      <dgm:spPr/>
    </dgm:pt>
    <dgm:pt modelId="{7F02644A-0770-41D6-8597-F35801111E97}" type="pres">
      <dgm:prSet presAssocID="{8A57C8B3-606E-474A-A398-6883F1A8776A}" presName="connector2" presStyleLbl="sibTrans2D1" presStyleIdx="1" presStyleCnt="3"/>
      <dgm:spPr/>
    </dgm:pt>
    <dgm:pt modelId="{BD197E1D-3931-4BFC-8142-1ACC93BDD9A6}" type="pres">
      <dgm:prSet presAssocID="{F5C2EEDF-26D2-4DE7-B535-A8F169C70EF5}" presName="connector3" presStyleLbl="sibTrans2D1" presStyleIdx="2" presStyleCnt="3" custScaleX="122639" custScaleY="104445"/>
      <dgm:spPr/>
    </dgm:pt>
  </dgm:ptLst>
  <dgm:cxnLst>
    <dgm:cxn modelId="{D7660001-434F-4C66-923D-DE0CB61FD0CC}" type="presOf" srcId="{F5C2EEDF-26D2-4DE7-B535-A8F169C70EF5}" destId="{BD197E1D-3931-4BFC-8142-1ACC93BDD9A6}" srcOrd="0" destOrd="0" presId="urn:microsoft.com/office/officeart/2005/8/layout/gear1"/>
    <dgm:cxn modelId="{B726411F-A0E8-45ED-8DBF-A5B6BAC82B82}" type="presOf" srcId="{EBCFA7B4-26C3-498D-90FD-66D19F501801}" destId="{614831D0-D484-46D8-80D1-B83E0183F182}" srcOrd="1" destOrd="0" presId="urn:microsoft.com/office/officeart/2005/8/layout/gear1"/>
    <dgm:cxn modelId="{198A0660-F465-48FC-9CBA-58A1E752BDE2}" srcId="{A6E44792-71A2-41B4-8D83-366234A8F1D9}" destId="{EBCFA7B4-26C3-498D-90FD-66D19F501801}" srcOrd="0" destOrd="0" parTransId="{F75FF0EE-AA1C-457F-BD9B-5CA2F356DB26}" sibTransId="{5E20F8CA-BD1C-47B8-BA7B-BD2B9BE41FC2}"/>
    <dgm:cxn modelId="{8D728260-5135-4BA4-8967-200512B30516}" type="presOf" srcId="{F482B819-1253-47C6-8BE6-2FE76ED2E7E0}" destId="{9478C73B-AD95-4D4A-9095-A3423CA88818}" srcOrd="3" destOrd="0" presId="urn:microsoft.com/office/officeart/2005/8/layout/gear1"/>
    <dgm:cxn modelId="{7510586C-46AC-4106-AD43-B77FE8B582B3}" type="presOf" srcId="{E3A0276D-49ED-4414-BEC3-15D61B3D7505}" destId="{36DFEAA0-AF76-448D-9325-C6578CC983D2}" srcOrd="1" destOrd="0" presId="urn:microsoft.com/office/officeart/2005/8/layout/gear1"/>
    <dgm:cxn modelId="{EF53E84C-5139-4E8E-B943-D3E51372886B}" type="presOf" srcId="{E3A0276D-49ED-4414-BEC3-15D61B3D7505}" destId="{AC53E21F-67F3-43C0-AB99-347B8369F417}" srcOrd="2" destOrd="0" presId="urn:microsoft.com/office/officeart/2005/8/layout/gear1"/>
    <dgm:cxn modelId="{89044F56-AFD0-4953-8C32-93DD983E949D}" type="presOf" srcId="{EBCFA7B4-26C3-498D-90FD-66D19F501801}" destId="{050ADB60-CA52-44F3-BEED-2FB2324F7FE6}" srcOrd="0" destOrd="0" presId="urn:microsoft.com/office/officeart/2005/8/layout/gear1"/>
    <dgm:cxn modelId="{7590E380-8397-4CCF-BBB3-6299A97EC86C}" type="presOf" srcId="{F482B819-1253-47C6-8BE6-2FE76ED2E7E0}" destId="{0328DDF3-476C-4D2B-8571-0FA3138A9EB2}" srcOrd="1" destOrd="0" presId="urn:microsoft.com/office/officeart/2005/8/layout/gear1"/>
    <dgm:cxn modelId="{95D14987-27B0-46AA-BB2B-79C65C3D78BF}" srcId="{A6E44792-71A2-41B4-8D83-366234A8F1D9}" destId="{E3A0276D-49ED-4414-BEC3-15D61B3D7505}" srcOrd="1" destOrd="0" parTransId="{53ADB90E-8247-42FC-B191-1E3B8301F12F}" sibTransId="{8A57C8B3-606E-474A-A398-6883F1A8776A}"/>
    <dgm:cxn modelId="{C397A69C-A46F-40D4-A165-DF4CF80764CF}" type="presOf" srcId="{8A57C8B3-606E-474A-A398-6883F1A8776A}" destId="{7F02644A-0770-41D6-8597-F35801111E97}" srcOrd="0" destOrd="0" presId="urn:microsoft.com/office/officeart/2005/8/layout/gear1"/>
    <dgm:cxn modelId="{250165AF-DA83-421E-A896-782A7ACDBBDA}" srcId="{A6E44792-71A2-41B4-8D83-366234A8F1D9}" destId="{F482B819-1253-47C6-8BE6-2FE76ED2E7E0}" srcOrd="2" destOrd="0" parTransId="{71253B62-ED54-416F-92CC-D3D1297EF666}" sibTransId="{F5C2EEDF-26D2-4DE7-B535-A8F169C70EF5}"/>
    <dgm:cxn modelId="{4706C7C0-6E1A-44B7-89CA-CFCF67521401}" type="presOf" srcId="{5E20F8CA-BD1C-47B8-BA7B-BD2B9BE41FC2}" destId="{8BA7B25B-73FF-4BDB-A30E-4E498951BADC}" srcOrd="0" destOrd="0" presId="urn:microsoft.com/office/officeart/2005/8/layout/gear1"/>
    <dgm:cxn modelId="{C7A911C2-4FC4-4C67-9E89-F64C3B5C776D}" type="presOf" srcId="{EBCFA7B4-26C3-498D-90FD-66D19F501801}" destId="{8F78157B-B350-4619-8530-48B37267460D}" srcOrd="2" destOrd="0" presId="urn:microsoft.com/office/officeart/2005/8/layout/gear1"/>
    <dgm:cxn modelId="{C75CCECC-E1C3-42BC-A9C5-F127EEE18424}" type="presOf" srcId="{E3A0276D-49ED-4414-BEC3-15D61B3D7505}" destId="{487EE13D-36DB-4472-AD63-993776BE12A2}" srcOrd="0" destOrd="0" presId="urn:microsoft.com/office/officeart/2005/8/layout/gear1"/>
    <dgm:cxn modelId="{F30F72D8-7343-474F-BC59-D55F5BC33481}" type="presOf" srcId="{F482B819-1253-47C6-8BE6-2FE76ED2E7E0}" destId="{4E7AA741-CD92-42AB-8A30-31C441634281}" srcOrd="2" destOrd="0" presId="urn:microsoft.com/office/officeart/2005/8/layout/gear1"/>
    <dgm:cxn modelId="{1CD57CE6-0A8B-4F73-BCD6-BA4734DB916C}" type="presOf" srcId="{A6E44792-71A2-41B4-8D83-366234A8F1D9}" destId="{B4E42ED7-DA6B-4A42-B4A1-BDC2B2AD49BA}" srcOrd="0" destOrd="0" presId="urn:microsoft.com/office/officeart/2005/8/layout/gear1"/>
    <dgm:cxn modelId="{EEEA26EF-DBC3-49D3-B998-F916E5D4AA0E}" type="presOf" srcId="{F482B819-1253-47C6-8BE6-2FE76ED2E7E0}" destId="{B709743E-1A7D-4D24-A247-FCBB521BCD8F}" srcOrd="0" destOrd="0" presId="urn:microsoft.com/office/officeart/2005/8/layout/gear1"/>
    <dgm:cxn modelId="{FEF2196B-241D-4756-A213-FB350E13563C}" type="presParOf" srcId="{B4E42ED7-DA6B-4A42-B4A1-BDC2B2AD49BA}" destId="{050ADB60-CA52-44F3-BEED-2FB2324F7FE6}" srcOrd="0" destOrd="0" presId="urn:microsoft.com/office/officeart/2005/8/layout/gear1"/>
    <dgm:cxn modelId="{BAE239B3-2D4D-40F9-9E5D-349A32D37CFD}" type="presParOf" srcId="{B4E42ED7-DA6B-4A42-B4A1-BDC2B2AD49BA}" destId="{614831D0-D484-46D8-80D1-B83E0183F182}" srcOrd="1" destOrd="0" presId="urn:microsoft.com/office/officeart/2005/8/layout/gear1"/>
    <dgm:cxn modelId="{4B4B0AA0-B69D-4EFD-AAD3-BD0381017982}" type="presParOf" srcId="{B4E42ED7-DA6B-4A42-B4A1-BDC2B2AD49BA}" destId="{8F78157B-B350-4619-8530-48B37267460D}" srcOrd="2" destOrd="0" presId="urn:microsoft.com/office/officeart/2005/8/layout/gear1"/>
    <dgm:cxn modelId="{A9E37070-0F35-497E-8AA7-B3A1F4DB8100}" type="presParOf" srcId="{B4E42ED7-DA6B-4A42-B4A1-BDC2B2AD49BA}" destId="{487EE13D-36DB-4472-AD63-993776BE12A2}" srcOrd="3" destOrd="0" presId="urn:microsoft.com/office/officeart/2005/8/layout/gear1"/>
    <dgm:cxn modelId="{172BA4CD-B376-428A-8FC0-CB784664B28B}" type="presParOf" srcId="{B4E42ED7-DA6B-4A42-B4A1-BDC2B2AD49BA}" destId="{36DFEAA0-AF76-448D-9325-C6578CC983D2}" srcOrd="4" destOrd="0" presId="urn:microsoft.com/office/officeart/2005/8/layout/gear1"/>
    <dgm:cxn modelId="{4BCFE195-69FA-40F4-95A7-16E34A283E63}" type="presParOf" srcId="{B4E42ED7-DA6B-4A42-B4A1-BDC2B2AD49BA}" destId="{AC53E21F-67F3-43C0-AB99-347B8369F417}" srcOrd="5" destOrd="0" presId="urn:microsoft.com/office/officeart/2005/8/layout/gear1"/>
    <dgm:cxn modelId="{DE744C78-92DB-47B3-B20D-06AFF2590721}" type="presParOf" srcId="{B4E42ED7-DA6B-4A42-B4A1-BDC2B2AD49BA}" destId="{B709743E-1A7D-4D24-A247-FCBB521BCD8F}" srcOrd="6" destOrd="0" presId="urn:microsoft.com/office/officeart/2005/8/layout/gear1"/>
    <dgm:cxn modelId="{643EE3A5-7F52-450B-A003-63FE628C6716}" type="presParOf" srcId="{B4E42ED7-DA6B-4A42-B4A1-BDC2B2AD49BA}" destId="{0328DDF3-476C-4D2B-8571-0FA3138A9EB2}" srcOrd="7" destOrd="0" presId="urn:microsoft.com/office/officeart/2005/8/layout/gear1"/>
    <dgm:cxn modelId="{8138B94E-C3D7-4459-B2E0-5E9FF5163ABC}" type="presParOf" srcId="{B4E42ED7-DA6B-4A42-B4A1-BDC2B2AD49BA}" destId="{4E7AA741-CD92-42AB-8A30-31C441634281}" srcOrd="8" destOrd="0" presId="urn:microsoft.com/office/officeart/2005/8/layout/gear1"/>
    <dgm:cxn modelId="{A1D71C7A-D50D-4203-B25D-F0088AFF2168}" type="presParOf" srcId="{B4E42ED7-DA6B-4A42-B4A1-BDC2B2AD49BA}" destId="{9478C73B-AD95-4D4A-9095-A3423CA88818}" srcOrd="9" destOrd="0" presId="urn:microsoft.com/office/officeart/2005/8/layout/gear1"/>
    <dgm:cxn modelId="{2941A4E4-6402-48B8-A03C-B0A48C6A4140}" type="presParOf" srcId="{B4E42ED7-DA6B-4A42-B4A1-BDC2B2AD49BA}" destId="{8BA7B25B-73FF-4BDB-A30E-4E498951BADC}" srcOrd="10" destOrd="0" presId="urn:microsoft.com/office/officeart/2005/8/layout/gear1"/>
    <dgm:cxn modelId="{886A2C0D-B5A5-4329-8436-974267C03DD4}" type="presParOf" srcId="{B4E42ED7-DA6B-4A42-B4A1-BDC2B2AD49BA}" destId="{7F02644A-0770-41D6-8597-F35801111E97}" srcOrd="11" destOrd="0" presId="urn:microsoft.com/office/officeart/2005/8/layout/gear1"/>
    <dgm:cxn modelId="{9D1EC2E4-BDD8-42CA-BE86-6BCE9CA36D60}" type="presParOf" srcId="{B4E42ED7-DA6B-4A42-B4A1-BDC2B2AD49BA}" destId="{BD197E1D-3931-4BFC-8142-1ACC93BDD9A6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21A461-108E-4C90-AB43-75EDEA21B177}">
      <dsp:nvSpPr>
        <dsp:cNvPr id="0" name=""/>
        <dsp:cNvSpPr/>
      </dsp:nvSpPr>
      <dsp:spPr>
        <a:xfrm>
          <a:off x="2411" y="1631"/>
          <a:ext cx="3601890" cy="15551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kern="1200" dirty="0"/>
            <a:t>Prima:</a:t>
          </a:r>
        </a:p>
      </dsp:txBody>
      <dsp:txXfrm>
        <a:off x="2411" y="1631"/>
        <a:ext cx="3601890" cy="1036800"/>
      </dsp:txXfrm>
    </dsp:sp>
    <dsp:sp modelId="{D6FADE74-478C-4DD6-884B-0193BF2E21F9}">
      <dsp:nvSpPr>
        <dsp:cNvPr id="0" name=""/>
        <dsp:cNvSpPr/>
      </dsp:nvSpPr>
      <dsp:spPr>
        <a:xfrm>
          <a:off x="341617" y="808583"/>
          <a:ext cx="4154888" cy="16892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000"/>
            <a:buFont typeface="Symbol" panose="05050102010706020507" pitchFamily="18" charset="2"/>
            <a:buChar char=""/>
          </a:pPr>
          <a:r>
            <a:rPr lang="it-IT" sz="1800" kern="1200" dirty="0"/>
            <a:t>comunicazioni separate;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000"/>
            <a:buFont typeface="Symbol" panose="05050102010706020507" pitchFamily="18" charset="2"/>
            <a:buChar char=""/>
          </a:pPr>
          <a:r>
            <a:rPr lang="it-IT" sz="1800" kern="1200"/>
            <a:t>archivi locali;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000"/>
            <a:buFont typeface="Symbol" panose="05050102010706020507" pitchFamily="18" charset="2"/>
            <a:buChar char=""/>
          </a:pPr>
          <a:r>
            <a:rPr lang="it-IT" sz="1800" kern="1200"/>
            <a:t>documentazione non interoperabile;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800" kern="1200" dirty="0"/>
            <a:t>controlli ex post</a:t>
          </a:r>
        </a:p>
      </dsp:txBody>
      <dsp:txXfrm>
        <a:off x="391092" y="858058"/>
        <a:ext cx="4055938" cy="1590266"/>
      </dsp:txXfrm>
    </dsp:sp>
    <dsp:sp modelId="{AC3AB73A-ED32-40DE-ADE2-9B8DDF841C47}">
      <dsp:nvSpPr>
        <dsp:cNvPr id="0" name=""/>
        <dsp:cNvSpPr/>
      </dsp:nvSpPr>
      <dsp:spPr>
        <a:xfrm>
          <a:off x="4219460" y="71648"/>
          <a:ext cx="1304135" cy="8967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900" kern="1200"/>
        </a:p>
      </dsp:txBody>
      <dsp:txXfrm>
        <a:off x="4219460" y="251001"/>
        <a:ext cx="1035105" cy="538060"/>
      </dsp:txXfrm>
    </dsp:sp>
    <dsp:sp modelId="{E7699772-CD6B-4901-BE11-F9F0B5D87B21}">
      <dsp:nvSpPr>
        <dsp:cNvPr id="0" name=""/>
        <dsp:cNvSpPr/>
      </dsp:nvSpPr>
      <dsp:spPr>
        <a:xfrm>
          <a:off x="6064935" y="1631"/>
          <a:ext cx="3601890" cy="15551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kern="1200" dirty="0"/>
            <a:t>Oggi</a:t>
          </a:r>
        </a:p>
      </dsp:txBody>
      <dsp:txXfrm>
        <a:off x="6064935" y="1631"/>
        <a:ext cx="3601890" cy="1036800"/>
      </dsp:txXfrm>
    </dsp:sp>
    <dsp:sp modelId="{41AC8964-7CB8-4C66-AF87-BDDA3C1FBB13}">
      <dsp:nvSpPr>
        <dsp:cNvPr id="0" name=""/>
        <dsp:cNvSpPr/>
      </dsp:nvSpPr>
      <dsp:spPr>
        <a:xfrm>
          <a:off x="6680640" y="808583"/>
          <a:ext cx="3601890" cy="16892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000"/>
            <a:buFont typeface="Symbol" panose="05050102010706020507" pitchFamily="18" charset="2"/>
            <a:buChar char=""/>
          </a:pPr>
          <a:r>
            <a:rPr lang="it-IT" sz="1800" kern="1200" dirty="0"/>
            <a:t>flussi digitali strutturati;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000"/>
            <a:buFont typeface="Symbol" panose="05050102010706020507" pitchFamily="18" charset="2"/>
            <a:buChar char=""/>
          </a:pPr>
          <a:r>
            <a:rPr lang="it-IT" sz="1800" kern="1200"/>
            <a:t>interoperabilità automatica;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000"/>
            <a:buFont typeface="Symbol" panose="05050102010706020507" pitchFamily="18" charset="2"/>
            <a:buChar char=""/>
          </a:pPr>
          <a:r>
            <a:rPr lang="it-IT" sz="1800" kern="1200"/>
            <a:t>tracciabilità completa;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000"/>
            <a:buFont typeface="Symbol" panose="05050102010706020507" pitchFamily="18" charset="2"/>
            <a:buChar char=""/>
          </a:pPr>
          <a:r>
            <a:rPr lang="it-IT" sz="1800" kern="1200"/>
            <a:t>monitoraggio continuo. </a:t>
          </a:r>
        </a:p>
      </dsp:txBody>
      <dsp:txXfrm>
        <a:off x="6730115" y="858058"/>
        <a:ext cx="3502940" cy="15902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0ADB60-CA52-44F3-BEED-2FB2324F7FE6}">
      <dsp:nvSpPr>
        <dsp:cNvPr id="0" name=""/>
        <dsp:cNvSpPr/>
      </dsp:nvSpPr>
      <dsp:spPr>
        <a:xfrm>
          <a:off x="3098305" y="2059072"/>
          <a:ext cx="2393235" cy="2393235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b="1" kern="1200" dirty="0"/>
            <a:t>PAD</a:t>
          </a:r>
          <a:br>
            <a:rPr lang="it-IT" sz="1100" kern="1200" dirty="0"/>
          </a:br>
          <a:r>
            <a:rPr lang="it-IT" sz="1100" kern="1200" dirty="0"/>
            <a:t>(Piattaforme di Approvvigionamento Digitale certificate)</a:t>
          </a:r>
        </a:p>
      </dsp:txBody>
      <dsp:txXfrm>
        <a:off x="3579452" y="2619676"/>
        <a:ext cx="1430941" cy="1230172"/>
      </dsp:txXfrm>
    </dsp:sp>
    <dsp:sp modelId="{487EE13D-36DB-4472-AD63-993776BE12A2}">
      <dsp:nvSpPr>
        <dsp:cNvPr id="0" name=""/>
        <dsp:cNvSpPr/>
      </dsp:nvSpPr>
      <dsp:spPr>
        <a:xfrm>
          <a:off x="1553336" y="1549652"/>
          <a:ext cx="1876853" cy="1740535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PDND</a:t>
          </a:r>
          <a:br>
            <a:rPr lang="it-IT" sz="1100" kern="1200" dirty="0"/>
          </a:br>
          <a:r>
            <a:rPr lang="it-IT" sz="1100" kern="1200" dirty="0"/>
            <a:t>(Piattaforma Digitale Nazionale Dati)</a:t>
          </a:r>
        </a:p>
      </dsp:txBody>
      <dsp:txXfrm>
        <a:off x="2011336" y="1990485"/>
        <a:ext cx="960853" cy="858869"/>
      </dsp:txXfrm>
    </dsp:sp>
    <dsp:sp modelId="{B709743E-1A7D-4D24-A247-FCBB521BCD8F}">
      <dsp:nvSpPr>
        <dsp:cNvPr id="0" name=""/>
        <dsp:cNvSpPr/>
      </dsp:nvSpPr>
      <dsp:spPr>
        <a:xfrm rot="20700000">
          <a:off x="2502068" y="131421"/>
          <a:ext cx="2062741" cy="2027739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BDNCP</a:t>
          </a:r>
          <a:br>
            <a:rPr lang="it-IT" sz="1300" kern="1200" dirty="0"/>
          </a:br>
          <a:r>
            <a:rPr lang="it-IT" sz="1300" kern="1200" dirty="0"/>
            <a:t>(Banca Dati Nazionale dei Contratti </a:t>
          </a:r>
          <a:r>
            <a:rPr lang="it-IT" sz="1300" kern="1200"/>
            <a:t>Pubblici)</a:t>
          </a:r>
          <a:endParaRPr lang="it-IT" sz="1300" kern="1200" dirty="0"/>
        </a:p>
      </dsp:txBody>
      <dsp:txXfrm rot="-20700000">
        <a:off x="2956564" y="574088"/>
        <a:ext cx="1153750" cy="1142406"/>
      </dsp:txXfrm>
    </dsp:sp>
    <dsp:sp modelId="{8BA7B25B-73FF-4BDB-A30E-4E498951BADC}">
      <dsp:nvSpPr>
        <dsp:cNvPr id="0" name=""/>
        <dsp:cNvSpPr/>
      </dsp:nvSpPr>
      <dsp:spPr>
        <a:xfrm>
          <a:off x="2916006" y="1696956"/>
          <a:ext cx="3063341" cy="3063341"/>
        </a:xfrm>
        <a:prstGeom prst="circularArrow">
          <a:avLst>
            <a:gd name="adj1" fmla="val 4687"/>
            <a:gd name="adj2" fmla="val 299029"/>
            <a:gd name="adj3" fmla="val 2519837"/>
            <a:gd name="adj4" fmla="val 15853391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02644A-0770-41D6-8597-F35801111E97}">
      <dsp:nvSpPr>
        <dsp:cNvPr id="0" name=""/>
        <dsp:cNvSpPr/>
      </dsp:nvSpPr>
      <dsp:spPr>
        <a:xfrm>
          <a:off x="1397631" y="1107609"/>
          <a:ext cx="2225709" cy="222570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197E1D-3931-4BFC-8142-1ACC93BDD9A6}">
      <dsp:nvSpPr>
        <dsp:cNvPr id="0" name=""/>
        <dsp:cNvSpPr/>
      </dsp:nvSpPr>
      <dsp:spPr>
        <a:xfrm>
          <a:off x="2014644" y="-134941"/>
          <a:ext cx="2943045" cy="250643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BE7880-1AC9-88CB-18FF-0D5EB83BD0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B2BB114-6732-C234-B7C5-BFE3A1C291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F22CCED-377C-3627-AA9B-342445BAB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FB3F8-0025-4C47-800D-936F16806467}" type="datetimeFigureOut">
              <a:rPr lang="it-IT" smtClean="0"/>
              <a:t>22/06/2026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C0B7DD9-40F9-494E-0206-00B138CFB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C3F05AF-4C41-E8DE-0476-EF483CAA4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8490-EB99-4447-A105-53A71A19B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8199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ED2197-11F0-737E-A559-5470CA8B7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56AD8D6-E7F9-B43E-C0DE-E968FF34D0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6CA384C-D38F-4B54-4DFC-75EDDE4C1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FB3F8-0025-4C47-800D-936F16806467}" type="datetimeFigureOut">
              <a:rPr lang="it-IT" smtClean="0"/>
              <a:t>22/06/2026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074983B-8147-2584-DDB7-EB532923E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D968B4D-4112-F47F-B2A1-089CB102E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8490-EB99-4447-A105-53A71A19B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2020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46F2C89-7C4D-0AB4-C745-CE35C70AAE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2A26DD5-8413-020F-D6F3-5EA092A8E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6AB075F-9871-4243-01F2-A4423C186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FB3F8-0025-4C47-800D-936F16806467}" type="datetimeFigureOut">
              <a:rPr lang="it-IT" smtClean="0"/>
              <a:t>22/06/2026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33BD3C9-3421-CB5F-2850-F8471ACC2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150DC54-5C67-0DBE-C3C1-651508D15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8490-EB99-4447-A105-53A71A19B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3995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A76015-6CB9-97FC-0CCD-B1DE3782B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00CA3C-433D-B648-C347-A5502BBDD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4F484F4-6C80-7ACD-4911-A93CA09E0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FB3F8-0025-4C47-800D-936F16806467}" type="datetimeFigureOut">
              <a:rPr lang="it-IT" smtClean="0"/>
              <a:t>22/06/2026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D59FD59-8B28-0326-FB9D-EA059D9C3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A79A8F-4122-C335-FCD9-062FBC6AC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8490-EB99-4447-A105-53A71A19B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1915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720295-59E6-13A8-9987-D684908A8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25449F8-9F8E-EA9F-58B4-B49FD8273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5D66D95-A2D7-CDEB-9864-20E9515EF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FB3F8-0025-4C47-800D-936F16806467}" type="datetimeFigureOut">
              <a:rPr lang="it-IT" smtClean="0"/>
              <a:t>22/06/2026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84CB05-4AB3-6C85-B039-BC78DBF9D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62C638-6838-BFD4-CB83-619FEA743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8490-EB99-4447-A105-53A71A19B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9250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E16AE0-A2D2-63E0-7A1F-D4F2BCFDF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7869B7-7FB0-032A-A23C-2E9E88B9BC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DB81E85-4EDB-A3E3-FC62-18DD3629E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1BEB505-8645-8659-8BD6-66611516C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FB3F8-0025-4C47-800D-936F16806467}" type="datetimeFigureOut">
              <a:rPr lang="it-IT" smtClean="0"/>
              <a:t>22/06/2026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469F801-A606-906C-E832-3C2239285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EA45E31-A096-3C3E-0565-BE6EA0CE8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8490-EB99-4447-A105-53A71A19B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7838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B43294-D7D2-0CCE-3C3A-B439EB825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F8ED7C1-B516-8211-C0AD-AE2EC06DEC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54F17AE-BBD7-1387-BFF8-24054D344B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4775A43-D0BB-1125-C320-7619CA5DC3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4302D4E-9E32-A5FE-8F78-5303B994C8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CF1641C-BD15-860A-CE33-B7D96D056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FB3F8-0025-4C47-800D-936F16806467}" type="datetimeFigureOut">
              <a:rPr lang="it-IT" smtClean="0"/>
              <a:t>22/06/2026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98C5460-E8BB-10DA-58C8-BA67301F2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347437B-B5E1-DB0D-D70E-9547A17C8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8490-EB99-4447-A105-53A71A19B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6186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D35DDB-AAFE-88EC-F7B8-F44E4B7A9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02DCC00-D830-9165-2EEE-701F21D31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FB3F8-0025-4C47-800D-936F16806467}" type="datetimeFigureOut">
              <a:rPr lang="it-IT" smtClean="0"/>
              <a:t>22/06/2026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18FEDF0-239D-BAB7-57A1-8227EE1DD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FFC3163-D7FB-4E04-B35D-C2B984031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8490-EB99-4447-A105-53A71A19B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7966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802CC40-D856-6227-9CE3-3A2E4C6EA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FB3F8-0025-4C47-800D-936F16806467}" type="datetimeFigureOut">
              <a:rPr lang="it-IT" smtClean="0"/>
              <a:t>22/06/2026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590BA04-B319-458F-4773-A803FC648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7C6AAD0-636C-62F5-4A33-28485F764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8490-EB99-4447-A105-53A71A19B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6785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DB5C46-0590-9D8F-1CD8-E70037546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C1CD9E-CB17-E2B3-2EF9-807F3CED0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5D6EDA9-CC39-2D36-EE2C-7B4598C156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D701B50-DABA-C864-B7C3-30BA0387E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FB3F8-0025-4C47-800D-936F16806467}" type="datetimeFigureOut">
              <a:rPr lang="it-IT" smtClean="0"/>
              <a:t>22/06/2026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804AB1A-83A1-047D-492B-71F5A48C5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CAF6235-51A3-D9E5-B139-283061991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8490-EB99-4447-A105-53A71A19B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2703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9B7A77-D43E-7FA4-9321-6A5A0C3AC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0EC9F30-6346-9BEB-482A-19E1DA402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9D0CEE3-63E7-4959-FE10-9CCEA8F9E6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5CC4CBF-73F4-D9E8-5BBA-C49DA65FC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FB3F8-0025-4C47-800D-936F16806467}" type="datetimeFigureOut">
              <a:rPr lang="it-IT" smtClean="0"/>
              <a:t>22/06/2026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2A0B3B9-2FB8-D4DC-675E-71C7D661D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21FC0D2-FE9C-225B-9100-61FB373A6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8490-EB99-4447-A105-53A71A19B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2872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4613CE2-AA40-5632-42CC-D42414DAC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667588C-AD0F-BB98-EF21-192BBF677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E8538B0-ECD3-5E7F-2FF2-FF0ED94EA0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0FB3F8-0025-4C47-800D-936F16806467}" type="datetimeFigureOut">
              <a:rPr lang="it-IT" smtClean="0"/>
              <a:t>22/06/2026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6772271-D4CC-18DF-F7F8-BD0A05E11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A67116-11CB-D66B-4C8B-CECF09777A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6E8490-EB99-4447-A105-53A71A19B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9638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05C43EA7-B1F6-0F84-2EA6-8E646068D2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Digitalizzazione della fase esecutiva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1A8DB6A1-9F21-8E59-AB9F-C683C7497E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Relatore: Francesca Visconti</a:t>
            </a:r>
          </a:p>
        </p:txBody>
      </p:sp>
    </p:spTree>
    <p:extLst>
      <p:ext uri="{BB962C8B-B14F-4D97-AF65-F5344CB8AC3E}">
        <p14:creationId xmlns:p14="http://schemas.microsoft.com/office/powerpoint/2010/main" val="855069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27B620-8B32-9A7A-B84A-C097F97E9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Funzioni del Fascicolo Digitale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AFB6FC7-9938-B366-39F2-67651F009D59}"/>
              </a:ext>
            </a:extLst>
          </p:cNvPr>
          <p:cNvSpPr txBox="1"/>
          <p:nvPr/>
        </p:nvSpPr>
        <p:spPr>
          <a:xfrm>
            <a:off x="838200" y="1524370"/>
            <a:ext cx="10233074" cy="3958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Garantisce</a:t>
            </a:r>
            <a:endParaRPr lang="it-IT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kern="100" dirty="0"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✓</a:t>
            </a: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integrità documentale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kern="100" dirty="0"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✓</a:t>
            </a: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tracciabilità delle decisioni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kern="100" dirty="0"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✓</a:t>
            </a: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conservazione digitale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kern="100" dirty="0"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✓</a:t>
            </a: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auditabilità</a:t>
            </a:r>
            <a:endParaRPr lang="it-IT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kern="100" dirty="0"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✓</a:t>
            </a: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trasparenza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Valore giuridico</a:t>
            </a:r>
            <a:endParaRPr lang="it-IT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Costituisce il punto unico di accesso alle informazioni dell'appalto.</a:t>
            </a:r>
          </a:p>
        </p:txBody>
      </p:sp>
    </p:spTree>
    <p:extLst>
      <p:ext uri="{BB962C8B-B14F-4D97-AF65-F5344CB8AC3E}">
        <p14:creationId xmlns:p14="http://schemas.microsoft.com/office/powerpoint/2010/main" val="3451868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E2EBDD-0A5B-E631-267F-8A3F9A7E8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Tracciamento delle modifiche contrattuali</a:t>
            </a:r>
            <a:br>
              <a:rPr lang="it-IT" dirty="0"/>
            </a:br>
            <a:r>
              <a:rPr lang="it-IT" dirty="0"/>
              <a:t>Obbligo di registrazione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E50A53F-1EF1-2AD9-3978-BF69519D93F6}"/>
              </a:ext>
            </a:extLst>
          </p:cNvPr>
          <p:cNvSpPr txBox="1"/>
          <p:nvPr/>
        </p:nvSpPr>
        <p:spPr>
          <a:xfrm>
            <a:off x="838200" y="2032977"/>
            <a:ext cx="4845148" cy="27920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Ogni modifica deve essere: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motivata;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autorizzata;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registrata;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trasmessa alla BDNCP.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FFC964C-50C5-8254-57AB-20A1249CF1B6}"/>
              </a:ext>
            </a:extLst>
          </p:cNvPr>
          <p:cNvSpPr txBox="1"/>
          <p:nvPr/>
        </p:nvSpPr>
        <p:spPr>
          <a:xfrm>
            <a:off x="6284740" y="2971839"/>
            <a:ext cx="3745523" cy="2958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Esempi</a:t>
            </a:r>
            <a:endParaRPr lang="it-IT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varianti;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modifiche quantitative;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proroghe;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rinnovi;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revisione prezzi. </a:t>
            </a:r>
          </a:p>
        </p:txBody>
      </p:sp>
    </p:spTree>
    <p:extLst>
      <p:ext uri="{BB962C8B-B14F-4D97-AF65-F5344CB8AC3E}">
        <p14:creationId xmlns:p14="http://schemas.microsoft.com/office/powerpoint/2010/main" val="955310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7E8FE6-0747-4121-6619-02A61B348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Tracciamento del subappalto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C5A4702-8EFF-E4F5-04FE-F2E333A2BA49}"/>
              </a:ext>
            </a:extLst>
          </p:cNvPr>
          <p:cNvSpPr txBox="1"/>
          <p:nvPr/>
        </p:nvSpPr>
        <p:spPr>
          <a:xfrm>
            <a:off x="936674" y="1690688"/>
            <a:ext cx="4169898" cy="29627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Informazioni da registrare</a:t>
            </a:r>
            <a:endParaRPr lang="it-IT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autorizzazione;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impresa subappaltatrice;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importi;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prestazioni affidate;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pagamenti.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B4ACAD7-99FB-92D6-9244-DE1F403075AB}"/>
              </a:ext>
            </a:extLst>
          </p:cNvPr>
          <p:cNvSpPr txBox="1"/>
          <p:nvPr/>
        </p:nvSpPr>
        <p:spPr>
          <a:xfrm>
            <a:off x="6439485" y="2690193"/>
            <a:ext cx="6098344" cy="1963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Finalità</a:t>
            </a:r>
            <a:endParaRPr lang="it-IT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trasparenza;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contrasto alle infiltrazioni criminali;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controllo della filiera. </a:t>
            </a:r>
          </a:p>
        </p:txBody>
      </p:sp>
    </p:spTree>
    <p:extLst>
      <p:ext uri="{BB962C8B-B14F-4D97-AF65-F5344CB8AC3E}">
        <p14:creationId xmlns:p14="http://schemas.microsoft.com/office/powerpoint/2010/main" val="3422566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A8728D-1A47-0831-6816-3728F3367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Monitoraggio dell'esecuzione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44A275C-532F-CD63-24D7-68F04A3E7D31}"/>
              </a:ext>
            </a:extLst>
          </p:cNvPr>
          <p:cNvSpPr txBox="1"/>
          <p:nvPr/>
        </p:nvSpPr>
        <p:spPr>
          <a:xfrm>
            <a:off x="838199" y="2088104"/>
            <a:ext cx="4985825" cy="2787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Soggetti coinvolti</a:t>
            </a:r>
            <a:endParaRPr lang="it-IT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RUP;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Direttore dei lavori;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Direttore dell'esecuzione;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Stazione appaltante.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03B270F-9584-13A7-CA00-06C34A947210}"/>
              </a:ext>
            </a:extLst>
          </p:cNvPr>
          <p:cNvSpPr txBox="1"/>
          <p:nvPr/>
        </p:nvSpPr>
        <p:spPr>
          <a:xfrm>
            <a:off x="6367978" y="2249719"/>
            <a:ext cx="6098344" cy="2464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Attività</a:t>
            </a:r>
            <a:endParaRPr lang="it-IT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controllo prestazioni;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monitoraggio tempi;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monitoraggio costi;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verifica qualità.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730407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0FAC7D-E069-28F3-3EC9-99D71AC04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Interoperabilità e qualità del dato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4819131-7320-6BF0-B82B-68AB8C3FCD2D}"/>
              </a:ext>
            </a:extLst>
          </p:cNvPr>
          <p:cNvSpPr txBox="1"/>
          <p:nvPr/>
        </p:nvSpPr>
        <p:spPr>
          <a:xfrm>
            <a:off x="838200" y="1857879"/>
            <a:ext cx="11224846" cy="1101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Interoperabilità </a:t>
            </a:r>
            <a:r>
              <a:rPr lang="it-IT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= capacità dei sistemi di dialogare automaticamente.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Qualità del dato </a:t>
            </a:r>
            <a:r>
              <a:rPr lang="it-IT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= dato corretto, aggiornato, completo e verificabile.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51ABBBB-AD03-C714-71B9-004EE822F4D2}"/>
              </a:ext>
            </a:extLst>
          </p:cNvPr>
          <p:cNvSpPr txBox="1"/>
          <p:nvPr/>
        </p:nvSpPr>
        <p:spPr>
          <a:xfrm>
            <a:off x="3668151" y="3431903"/>
            <a:ext cx="6098344" cy="2465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Conseguenze</a:t>
            </a:r>
            <a:endParaRPr lang="it-IT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Dati errati generano: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anomalie;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blocchi procedurali;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criticità di monitoraggio. </a:t>
            </a:r>
          </a:p>
        </p:txBody>
      </p:sp>
    </p:spTree>
    <p:extLst>
      <p:ext uri="{BB962C8B-B14F-4D97-AF65-F5344CB8AC3E}">
        <p14:creationId xmlns:p14="http://schemas.microsoft.com/office/powerpoint/2010/main" val="33731506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AFB8E2-C9E6-89CE-CDD2-9FA6DA766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Conservazione digitale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B922DFD-6621-369A-AC9A-0B3401F554FF}"/>
              </a:ext>
            </a:extLst>
          </p:cNvPr>
          <p:cNvSpPr txBox="1"/>
          <p:nvPr/>
        </p:nvSpPr>
        <p:spPr>
          <a:xfrm>
            <a:off x="1107831" y="1690688"/>
            <a:ext cx="6098344" cy="29627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Obblighi</a:t>
            </a:r>
            <a:endParaRPr lang="it-IT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 documenti devono essere: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autentici;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integri;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reperibili;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conservati a norma.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81A1013-CBF3-F5A0-5354-B7BB9D0D37CD}"/>
              </a:ext>
            </a:extLst>
          </p:cNvPr>
          <p:cNvSpPr txBox="1"/>
          <p:nvPr/>
        </p:nvSpPr>
        <p:spPr>
          <a:xfrm>
            <a:off x="5862711" y="2445365"/>
            <a:ext cx="6098344" cy="1967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Principali riferimenti</a:t>
            </a:r>
            <a:endParaRPr lang="it-IT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Codice dell'Amministrazione Digitale;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normativa AgID;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Codice dei contratti pubblici.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528302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4D98D-5D5A-FE6C-0F65-367EEAE93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Adempimenti informativi della stazione appaltante. Obblighi principali.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9902630-69FB-775E-401D-1EBCC0DFEBF9}"/>
              </a:ext>
            </a:extLst>
          </p:cNvPr>
          <p:cNvSpPr txBox="1"/>
          <p:nvPr/>
        </p:nvSpPr>
        <p:spPr>
          <a:xfrm>
            <a:off x="838200" y="2035317"/>
            <a:ext cx="7431259" cy="2787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it-IT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aggiornamento dei dati in BDNCP;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it-IT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corretta alimentazione della PAD;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it-IT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trasmissione degli eventi esecutivi;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it-IT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conservazione digitale;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it-IT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monitoraggio della completezza informativa. </a:t>
            </a:r>
          </a:p>
        </p:txBody>
      </p:sp>
    </p:spTree>
    <p:extLst>
      <p:ext uri="{BB962C8B-B14F-4D97-AF65-F5344CB8AC3E}">
        <p14:creationId xmlns:p14="http://schemas.microsoft.com/office/powerpoint/2010/main" val="19606274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A35FAE-C8D7-3B2A-5F25-2F5061BE7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Trasparenza e pubblicità legale: collegamento con il sistema digitale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AB44CD5-CE53-6C8A-38A0-DFDDE19F9ADC}"/>
              </a:ext>
            </a:extLst>
          </p:cNvPr>
          <p:cNvSpPr txBox="1"/>
          <p:nvPr/>
        </p:nvSpPr>
        <p:spPr>
          <a:xfrm>
            <a:off x="838200" y="2071507"/>
            <a:ext cx="7332785" cy="29627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 digitalizzazione assicura: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pubblicità automatica;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tracciabilità delle operazioni;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disponibilità dei dati agli organi di controllo.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Obiettivo</a:t>
            </a:r>
            <a:endParaRPr lang="it-IT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Massima verificabilità dell'azione amministrativa. </a:t>
            </a:r>
          </a:p>
        </p:txBody>
      </p:sp>
    </p:spTree>
    <p:extLst>
      <p:ext uri="{BB962C8B-B14F-4D97-AF65-F5344CB8AC3E}">
        <p14:creationId xmlns:p14="http://schemas.microsoft.com/office/powerpoint/2010/main" val="21335549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0B692E-7A6B-C0F1-DBA3-D9A4E604A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Sistema dei controlli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D0DB708-9324-2868-79A5-937769D846FC}"/>
              </a:ext>
            </a:extLst>
          </p:cNvPr>
          <p:cNvSpPr txBox="1"/>
          <p:nvPr/>
        </p:nvSpPr>
        <p:spPr>
          <a:xfrm>
            <a:off x="838200" y="1690688"/>
            <a:ext cx="4308231" cy="3350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Organi coinvolti</a:t>
            </a:r>
            <a:endParaRPr lang="it-IT" sz="2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ANAC;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Corte dei conti;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Organi di vigilanza;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Organismi di audit;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Autorità giudiziaria.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6C1E6AE-648B-3A0A-7E7E-C91610AC28C9}"/>
              </a:ext>
            </a:extLst>
          </p:cNvPr>
          <p:cNvSpPr txBox="1"/>
          <p:nvPr/>
        </p:nvSpPr>
        <p:spPr>
          <a:xfrm>
            <a:off x="6096000" y="2799078"/>
            <a:ext cx="5461782" cy="16601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 del controllo</a:t>
            </a:r>
            <a:endParaRPr lang="it-IT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Dati presenti nella BDNCP e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fascicolo digitale.</a:t>
            </a:r>
          </a:p>
        </p:txBody>
      </p:sp>
    </p:spTree>
    <p:extLst>
      <p:ext uri="{BB962C8B-B14F-4D97-AF65-F5344CB8AC3E}">
        <p14:creationId xmlns:p14="http://schemas.microsoft.com/office/powerpoint/2010/main" val="1865922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E4F9D5-CF04-2BD2-C0EA-D62508C56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Profili sanzionatori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376DBC7-7008-D801-3B58-5C6BCADEBEBC}"/>
              </a:ext>
            </a:extLst>
          </p:cNvPr>
          <p:cNvSpPr txBox="1"/>
          <p:nvPr/>
        </p:nvSpPr>
        <p:spPr>
          <a:xfrm>
            <a:off x="838199" y="1690688"/>
            <a:ext cx="10078329" cy="2950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Possibili conseguenze</a:t>
            </a:r>
            <a:endParaRPr lang="it-IT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contestazioni ANAC;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segnalazioni agli organi di controllo;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responsabilità dirigenziale;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responsabilità amministrativo-contabile;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effetti sulla qualificazione della stazione appaltante.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146037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1349A4-B3FF-842B-CAE4-25F606624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Obiettivi della lezione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EADA13-F675-1649-7DA2-930D37C7F3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Flussi informativi tramite PAD e BDNCP </a:t>
            </a:r>
          </a:p>
          <a:p>
            <a:pPr lvl="0"/>
            <a:r>
              <a:rPr lang="it-IT" dirty="0"/>
              <a:t>Tracciamento dell'esecuzione </a:t>
            </a:r>
          </a:p>
          <a:p>
            <a:pPr lvl="0"/>
            <a:r>
              <a:rPr lang="it-IT" dirty="0"/>
              <a:t>Fascicolo digitale del contratto </a:t>
            </a:r>
          </a:p>
          <a:p>
            <a:pPr lvl="0"/>
            <a:r>
              <a:rPr lang="it-IT" dirty="0"/>
              <a:t>Adempimenti informativi </a:t>
            </a:r>
          </a:p>
          <a:p>
            <a:pPr lvl="0"/>
            <a:r>
              <a:rPr lang="it-IT" dirty="0"/>
              <a:t>Profili sanzionatori </a:t>
            </a:r>
          </a:p>
        </p:txBody>
      </p:sp>
    </p:spTree>
    <p:extLst>
      <p:ext uri="{BB962C8B-B14F-4D97-AF65-F5344CB8AC3E}">
        <p14:creationId xmlns:p14="http://schemas.microsoft.com/office/powerpoint/2010/main" val="20838017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9D994F-5B8E-D63C-2111-84E8A60A3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Violazioni più frequenti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6B32C97-6AC5-AD19-9E46-56A2D8AF0F18}"/>
              </a:ext>
            </a:extLst>
          </p:cNvPr>
          <p:cNvSpPr txBox="1"/>
          <p:nvPr/>
        </p:nvSpPr>
        <p:spPr>
          <a:xfrm>
            <a:off x="838200" y="1537513"/>
            <a:ext cx="6098344" cy="34482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Errori ricorrenti</a:t>
            </a:r>
            <a:endParaRPr lang="it-IT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mancata trasmissione dati;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trasmissione tardiva;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dati incompleti;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mancato aggiornamento del fascicolo;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omissione delle modifiche contrattuali;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irregolarità nei flussi informativi.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1496202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9D7BAC-7CDD-03B5-563E-46DBA992D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Impatto sulla qualificazione della stazione appaltante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EE6846E-606D-D05E-48C5-B097219D99D3}"/>
              </a:ext>
            </a:extLst>
          </p:cNvPr>
          <p:cNvSpPr txBox="1"/>
          <p:nvPr/>
        </p:nvSpPr>
        <p:spPr>
          <a:xfrm>
            <a:off x="838199" y="1867054"/>
            <a:ext cx="10317481" cy="29627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 qualità dei flussi informativi incide su:</a:t>
            </a:r>
            <a:endParaRPr lang="it-IT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mantenimento della qualificazione;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valutazione delle performance;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affidabilità della stazione appaltante.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Principio</a:t>
            </a:r>
            <a:endParaRPr lang="it-IT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 digitalizzazione è parte integrante della capacità amministrativa dell'ente.</a:t>
            </a:r>
          </a:p>
        </p:txBody>
      </p:sp>
    </p:spTree>
    <p:extLst>
      <p:ext uri="{BB962C8B-B14F-4D97-AF65-F5344CB8AC3E}">
        <p14:creationId xmlns:p14="http://schemas.microsoft.com/office/powerpoint/2010/main" val="1410034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E89FA0-CD1C-00B1-68C4-0280AEEF9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Check-list operativa per il RUP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0A689AD-9D58-13E1-A6CB-A1F322ECC78F}"/>
              </a:ext>
            </a:extLst>
          </p:cNvPr>
          <p:cNvSpPr txBox="1"/>
          <p:nvPr/>
        </p:nvSpPr>
        <p:spPr>
          <a:xfrm>
            <a:off x="838200" y="1690688"/>
            <a:ext cx="6098344" cy="3456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Verificare sempre</a:t>
            </a:r>
            <a:endParaRPr lang="it-IT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□ Fascicolo digitale aggiornato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□ Flussi PAD correttamente alimentati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□ Comunicazioni ANAC effettuate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□ Eventi contrattuali registrati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□ Conservazione digitale garantita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□ Tracciabilità completa del procedimento</a:t>
            </a:r>
          </a:p>
        </p:txBody>
      </p:sp>
    </p:spTree>
    <p:extLst>
      <p:ext uri="{BB962C8B-B14F-4D97-AF65-F5344CB8AC3E}">
        <p14:creationId xmlns:p14="http://schemas.microsoft.com/office/powerpoint/2010/main" val="40253617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3F6BB5-E445-2730-027F-E6E118A81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Conclusioni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1C73993-83E8-BEF5-AF78-C9AB5DCF2A37}"/>
              </a:ext>
            </a:extLst>
          </p:cNvPr>
          <p:cNvSpPr txBox="1"/>
          <p:nvPr/>
        </p:nvSpPr>
        <p:spPr>
          <a:xfrm>
            <a:off x="951914" y="1690688"/>
            <a:ext cx="10401886" cy="3357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L'esecuzione è parte integrante del ciclo digitale dell'appalto.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Tutti gli eventi contrattuali devono essere tracciati.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Il fascicolo digitale rappresenta la memoria dell'appalto.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 BDNCP è il fulcro del monitoraggio nazionale.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Gli obblighi informativi incidono sulla qualificazione della stazione appaltante.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L'omissione dei flussi informativi può generare responsabilità e sanzioni. </a:t>
            </a:r>
          </a:p>
        </p:txBody>
      </p:sp>
    </p:spTree>
    <p:extLst>
      <p:ext uri="{BB962C8B-B14F-4D97-AF65-F5344CB8AC3E}">
        <p14:creationId xmlns:p14="http://schemas.microsoft.com/office/powerpoint/2010/main" val="20355446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9B6DE-65F1-4EFD-24EB-5C282B3F1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50C727A-430B-040D-4F6A-9081864B67E5}"/>
              </a:ext>
            </a:extLst>
          </p:cNvPr>
          <p:cNvSpPr txBox="1"/>
          <p:nvPr/>
        </p:nvSpPr>
        <p:spPr>
          <a:xfrm>
            <a:off x="2297811" y="2275070"/>
            <a:ext cx="74500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it-IT" altLang="it-IT" sz="4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Grazie dell’attenzione</a:t>
            </a:r>
          </a:p>
        </p:txBody>
      </p:sp>
    </p:spTree>
    <p:extLst>
      <p:ext uri="{BB962C8B-B14F-4D97-AF65-F5344CB8AC3E}">
        <p14:creationId xmlns:p14="http://schemas.microsoft.com/office/powerpoint/2010/main" val="3939352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091A17-7BBD-252B-8F9A-B1AB97BD6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Quadro normativo di riferimento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0CC1CFC-99F3-0E50-43B9-983072348221}"/>
              </a:ext>
            </a:extLst>
          </p:cNvPr>
          <p:cNvSpPr txBox="1"/>
          <p:nvPr/>
        </p:nvSpPr>
        <p:spPr>
          <a:xfrm>
            <a:off x="1049215" y="1519279"/>
            <a:ext cx="10515599" cy="4748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Riferimenti principali</a:t>
            </a:r>
            <a:endParaRPr lang="it-IT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D.Lgs.</a:t>
            </a: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36/2023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Parte II – Digitalizzazione del ciclo di vita dei contratti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Artt. 19-36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D.Lgs.</a:t>
            </a: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209/2024 (Correttivo)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Deliberazioni ANAC in materia di interoperabilità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Ecosistema Nazionale di Approvvigionamento Digitale (e-procurement)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Principio cardine: </a:t>
            </a: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L'intero ciclo di vita del contratto pubblico deve essere gestito digitalmente mediante interoperabilità tra piattaforme certificate e BDNCP. </a:t>
            </a:r>
          </a:p>
        </p:txBody>
      </p:sp>
    </p:spTree>
    <p:extLst>
      <p:ext uri="{BB962C8B-B14F-4D97-AF65-F5344CB8AC3E}">
        <p14:creationId xmlns:p14="http://schemas.microsoft.com/office/powerpoint/2010/main" val="217067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B19B20-04D9-66CC-8CDC-1CEAE9DDD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25" y="576140"/>
            <a:ext cx="10922391" cy="1325563"/>
          </a:xfrm>
        </p:spPr>
        <p:txBody>
          <a:bodyPr>
            <a:normAutofit fontScale="90000"/>
          </a:bodyPr>
          <a:lstStyle/>
          <a:p>
            <a:r>
              <a:rPr lang="it-IT" dirty="0"/>
              <a:t>La digitalizzazione nella fase esecutiva</a:t>
            </a:r>
            <a:br>
              <a:rPr lang="it-IT" dirty="0"/>
            </a:br>
            <a:r>
              <a:rPr lang="it-IT" dirty="0"/>
              <a:t>Dal procedimento cartaceo al procedimento digitale</a:t>
            </a:r>
            <a:br>
              <a:rPr lang="it-IT" dirty="0"/>
            </a:br>
            <a:endParaRPr lang="it-IT" dirty="0"/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03291D16-30EC-D79C-61E3-AD2DE20F39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0720479"/>
              </p:ext>
            </p:extLst>
          </p:nvPr>
        </p:nvGraphicFramePr>
        <p:xfrm>
          <a:off x="838199" y="1825626"/>
          <a:ext cx="10406975" cy="2921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B364BA40-37A2-A9B5-0E93-F970EAB14B38}"/>
              </a:ext>
            </a:extLst>
          </p:cNvPr>
          <p:cNvSpPr txBox="1"/>
          <p:nvPr/>
        </p:nvSpPr>
        <p:spPr>
          <a:xfrm>
            <a:off x="4438245" y="4442288"/>
            <a:ext cx="4063729" cy="20082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lang="it-IT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Finalità</a:t>
            </a:r>
            <a:endParaRPr lang="it-IT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3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trasparenza; </a:t>
            </a:r>
          </a:p>
          <a:p>
            <a:pPr marL="342900" lvl="0" indent="-342900">
              <a:spcAft>
                <a:spcPts val="3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efficienza; </a:t>
            </a:r>
          </a:p>
          <a:p>
            <a:pPr marL="342900" lvl="0" indent="-342900">
              <a:spcAft>
                <a:spcPts val="3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controllo della spesa; </a:t>
            </a:r>
          </a:p>
          <a:p>
            <a:pPr marL="342900" lvl="0" indent="-342900">
              <a:spcAft>
                <a:spcPts val="3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riduzione del rischio corruttivo; </a:t>
            </a:r>
          </a:p>
          <a:p>
            <a:pPr marL="342900" lvl="0" indent="-342900">
              <a:spcAft>
                <a:spcPts val="3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supporto alla qualificazione delle stazioni appaltanti. </a:t>
            </a:r>
          </a:p>
        </p:txBody>
      </p:sp>
    </p:spTree>
    <p:extLst>
      <p:ext uri="{BB962C8B-B14F-4D97-AF65-F5344CB8AC3E}">
        <p14:creationId xmlns:p14="http://schemas.microsoft.com/office/powerpoint/2010/main" val="1308249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C1BB69-3E97-B450-AC48-F867B5DCE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L'ecosistema digitale degli appalti:</a:t>
            </a:r>
            <a:br>
              <a:rPr lang="it-IT" dirty="0"/>
            </a:br>
            <a:r>
              <a:rPr lang="it-IT" dirty="0"/>
              <a:t>Attori principali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3CCA096C-073A-6718-8AED-B72777C542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004249"/>
              </p:ext>
            </p:extLst>
          </p:nvPr>
        </p:nvGraphicFramePr>
        <p:xfrm>
          <a:off x="838199" y="1825625"/>
          <a:ext cx="663174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uppo 4">
            <a:extLst>
              <a:ext uri="{FF2B5EF4-FFF2-40B4-BE49-F238E27FC236}">
                <a16:creationId xmlns:a16="http://schemas.microsoft.com/office/drawing/2014/main" id="{3F26AE59-FEAB-81C4-7C3C-9333EF095C2E}"/>
              </a:ext>
            </a:extLst>
          </p:cNvPr>
          <p:cNvGrpSpPr/>
          <p:nvPr/>
        </p:nvGrpSpPr>
        <p:grpSpPr>
          <a:xfrm>
            <a:off x="4853614" y="1149037"/>
            <a:ext cx="2062741" cy="2027739"/>
            <a:chOff x="2502068" y="131421"/>
            <a:chExt cx="2062741" cy="2027739"/>
          </a:xfrm>
        </p:grpSpPr>
        <p:sp>
          <p:nvSpPr>
            <p:cNvPr id="6" name="Forma 5">
              <a:extLst>
                <a:ext uri="{FF2B5EF4-FFF2-40B4-BE49-F238E27FC236}">
                  <a16:creationId xmlns:a16="http://schemas.microsoft.com/office/drawing/2014/main" id="{A018E436-858E-8557-C397-CB6C4060D5D3}"/>
                </a:ext>
              </a:extLst>
            </p:cNvPr>
            <p:cNvSpPr/>
            <p:nvPr/>
          </p:nvSpPr>
          <p:spPr>
            <a:xfrm rot="20700000">
              <a:off x="2502068" y="131421"/>
              <a:ext cx="2062741" cy="2027739"/>
            </a:xfrm>
            <a:prstGeom prst="gear6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Forma 4">
              <a:extLst>
                <a:ext uri="{FF2B5EF4-FFF2-40B4-BE49-F238E27FC236}">
                  <a16:creationId xmlns:a16="http://schemas.microsoft.com/office/drawing/2014/main" id="{8FAA8D3A-CDB2-C7A6-029B-2A1BADC1D845}"/>
                </a:ext>
              </a:extLst>
            </p:cNvPr>
            <p:cNvSpPr txBox="1"/>
            <p:nvPr/>
          </p:nvSpPr>
          <p:spPr>
            <a:xfrm>
              <a:off x="2956564" y="574088"/>
              <a:ext cx="1153750" cy="11424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b="1" kern="1200" dirty="0"/>
                <a:t>ANAC</a:t>
              </a:r>
              <a:endParaRPr lang="it-IT" sz="1300" kern="1200" dirty="0"/>
            </a:p>
          </p:txBody>
        </p:sp>
      </p:grpSp>
      <p:sp>
        <p:nvSpPr>
          <p:cNvPr id="8" name="Freccia circolare 7">
            <a:extLst>
              <a:ext uri="{FF2B5EF4-FFF2-40B4-BE49-F238E27FC236}">
                <a16:creationId xmlns:a16="http://schemas.microsoft.com/office/drawing/2014/main" id="{3AA6F2B4-CFBB-D2F2-2161-3BCE9E25E27F}"/>
              </a:ext>
            </a:extLst>
          </p:cNvPr>
          <p:cNvSpPr/>
          <p:nvPr/>
        </p:nvSpPr>
        <p:spPr>
          <a:xfrm rot="10800000">
            <a:off x="4309203" y="1027906"/>
            <a:ext cx="2943045" cy="2506432"/>
          </a:xfrm>
          <a:prstGeom prst="circularArrow">
            <a:avLst>
              <a:gd name="adj1" fmla="val 5984"/>
              <a:gd name="adj2" fmla="val 394124"/>
              <a:gd name="adj3" fmla="val 13313824"/>
              <a:gd name="adj4" fmla="val 10508221"/>
              <a:gd name="adj5" fmla="val 6981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6DC4536-0428-21B3-1587-C2A4DF3E38B8}"/>
              </a:ext>
            </a:extLst>
          </p:cNvPr>
          <p:cNvSpPr txBox="1"/>
          <p:nvPr/>
        </p:nvSpPr>
        <p:spPr>
          <a:xfrm>
            <a:off x="7252248" y="3228840"/>
            <a:ext cx="3471003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Funzione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Garantire la circolazione automatica dei dati relativi all'intero ciclo di vita del contratto.</a:t>
            </a:r>
          </a:p>
        </p:txBody>
      </p:sp>
    </p:spTree>
    <p:extLst>
      <p:ext uri="{BB962C8B-B14F-4D97-AF65-F5344CB8AC3E}">
        <p14:creationId xmlns:p14="http://schemas.microsoft.com/office/powerpoint/2010/main" val="301301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4185E6-96B7-EC77-0063-76EB0EB04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fase esecutiva nel ciclo di vita digitale: Eventi da tracciare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0DC5CF-6AEB-EAAD-430B-4F00ADE1A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2246"/>
            <a:ext cx="5368047" cy="4351338"/>
          </a:xfrm>
        </p:spPr>
        <p:txBody>
          <a:bodyPr>
            <a:normAutofit/>
          </a:bodyPr>
          <a:lstStyle/>
          <a:p>
            <a:pPr lvl="0"/>
            <a:r>
              <a:rPr lang="it-IT" dirty="0"/>
              <a:t>stipula del contratto; </a:t>
            </a:r>
          </a:p>
          <a:p>
            <a:pPr lvl="0"/>
            <a:r>
              <a:rPr lang="it-IT" dirty="0"/>
              <a:t>consegna; </a:t>
            </a:r>
          </a:p>
          <a:p>
            <a:pPr lvl="0"/>
            <a:r>
              <a:rPr lang="it-IT" dirty="0"/>
              <a:t>avvio dell'esecuzione; </a:t>
            </a:r>
          </a:p>
          <a:p>
            <a:pPr lvl="0"/>
            <a:r>
              <a:rPr lang="it-IT" dirty="0"/>
              <a:t>SAL; </a:t>
            </a:r>
          </a:p>
          <a:p>
            <a:pPr lvl="0"/>
            <a:r>
              <a:rPr lang="it-IT" dirty="0"/>
              <a:t>certificati di pagamento; </a:t>
            </a:r>
          </a:p>
          <a:p>
            <a:pPr lvl="0"/>
            <a:r>
              <a:rPr lang="it-IT" dirty="0"/>
              <a:t>sospensioni;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B213DB3-C5D6-C062-492B-68E76227F8FF}"/>
              </a:ext>
            </a:extLst>
          </p:cNvPr>
          <p:cNvSpPr txBox="1"/>
          <p:nvPr/>
        </p:nvSpPr>
        <p:spPr>
          <a:xfrm>
            <a:off x="3852155" y="5406894"/>
            <a:ext cx="4795734" cy="67422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Principio: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Ogni evento rilevante deve generare una comunicazione digitale verso la BDNCP.</a:t>
            </a:r>
            <a:endParaRPr lang="it-IT" dirty="0"/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81CBF2C5-A941-3F71-92DD-C2BB8E02BB56}"/>
              </a:ext>
            </a:extLst>
          </p:cNvPr>
          <p:cNvSpPr txBox="1">
            <a:spLocks/>
          </p:cNvSpPr>
          <p:nvPr/>
        </p:nvSpPr>
        <p:spPr>
          <a:xfrm>
            <a:off x="5974406" y="2141537"/>
            <a:ext cx="574742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proroghe; </a:t>
            </a:r>
          </a:p>
          <a:p>
            <a:r>
              <a:rPr lang="it-IT" dirty="0"/>
              <a:t>modifiche contrattuali; </a:t>
            </a:r>
          </a:p>
          <a:p>
            <a:r>
              <a:rPr lang="it-IT" dirty="0"/>
              <a:t>subappalti; </a:t>
            </a:r>
          </a:p>
          <a:p>
            <a:r>
              <a:rPr lang="it-IT" dirty="0"/>
              <a:t>collaudo/verifica di conformità; </a:t>
            </a:r>
          </a:p>
          <a:p>
            <a:r>
              <a:rPr lang="it-IT" dirty="0"/>
              <a:t>conclusione dell'esecuzione. </a:t>
            </a:r>
          </a:p>
        </p:txBody>
      </p:sp>
    </p:spTree>
    <p:extLst>
      <p:ext uri="{BB962C8B-B14F-4D97-AF65-F5344CB8AC3E}">
        <p14:creationId xmlns:p14="http://schemas.microsoft.com/office/powerpoint/2010/main" val="1297318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4BDCDB-8E2E-DF5F-39C8-963127649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Flussi informativi verso la BDNCP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4DAE2DA-900E-04CC-45D8-B36E3C7C5BB3}"/>
              </a:ext>
            </a:extLst>
          </p:cNvPr>
          <p:cNvSpPr txBox="1"/>
          <p:nvPr/>
        </p:nvSpPr>
        <p:spPr>
          <a:xfrm>
            <a:off x="1192237" y="1524283"/>
            <a:ext cx="6098344" cy="38656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0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Chi trasmette?</a:t>
            </a:r>
            <a:endParaRPr lang="it-IT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 stazione appaltante attraverso: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PAD certificate;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sistemi interoperabili con ANAC.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0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Modalità</a:t>
            </a:r>
            <a:endParaRPr lang="it-IT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Trasmissione automatica: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dati;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documenti;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aggiornamenti.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64F5DE-BB59-2205-FB0D-81D6C10E9FD1}"/>
              </a:ext>
            </a:extLst>
          </p:cNvPr>
          <p:cNvSpPr txBox="1"/>
          <p:nvPr/>
        </p:nvSpPr>
        <p:spPr>
          <a:xfrm>
            <a:off x="5772443" y="4754489"/>
            <a:ext cx="4201551" cy="774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Obiettivo</a:t>
            </a:r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Costruire la "storia digitale" del contratto.</a:t>
            </a:r>
          </a:p>
        </p:txBody>
      </p:sp>
    </p:spTree>
    <p:extLst>
      <p:ext uri="{BB962C8B-B14F-4D97-AF65-F5344CB8AC3E}">
        <p14:creationId xmlns:p14="http://schemas.microsoft.com/office/powerpoint/2010/main" val="63530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0084CD-CC03-76E8-475C-2964EBDF3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Il Fascicolo Virtuale dell'Operatore Economico (FVOE) durante l'esecuzione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AEC055B-C082-F7DE-EF9B-F5B0D6C75896}"/>
              </a:ext>
            </a:extLst>
          </p:cNvPr>
          <p:cNvSpPr txBox="1"/>
          <p:nvPr/>
        </p:nvSpPr>
        <p:spPr>
          <a:xfrm>
            <a:off x="1037491" y="1844880"/>
            <a:ext cx="9879038" cy="3958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Il FVOE continua a supportare: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verifica requisiti;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controlli periodici;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monitoraggio della regolarità contributiva;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verifica permanenza delle condizioni di partecipazione.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	Benefici</a:t>
            </a:r>
            <a:endParaRPr lang="it-IT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0" lvl="3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eliminazione della documentazione duplicata; </a:t>
            </a:r>
          </a:p>
          <a:p>
            <a:pPr marL="1714500" lvl="3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aggiornamento automatico delle informazioni. </a:t>
            </a:r>
          </a:p>
        </p:txBody>
      </p:sp>
    </p:spTree>
    <p:extLst>
      <p:ext uri="{BB962C8B-B14F-4D97-AF65-F5344CB8AC3E}">
        <p14:creationId xmlns:p14="http://schemas.microsoft.com/office/powerpoint/2010/main" val="1427700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2C036C-D6B0-CA23-8B5C-04BE2C576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Fascicolo Digitale del Contratto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29563B2-DC19-6D09-5CAB-AFBD59ADBE5C}"/>
              </a:ext>
            </a:extLst>
          </p:cNvPr>
          <p:cNvSpPr txBox="1"/>
          <p:nvPr/>
        </p:nvSpPr>
        <p:spPr>
          <a:xfrm>
            <a:off x="838200" y="1488644"/>
            <a:ext cx="10866120" cy="50788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Definizione</a:t>
            </a:r>
            <a:endParaRPr lang="it-IT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Insieme strutturato di dati e documenti relativi all'intero ciclo di vita del contratto.</a:t>
            </a:r>
          </a:p>
          <a:p>
            <a:pPr marL="3136900" indent="-34290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Contiene</a:t>
            </a:r>
            <a:endParaRPr lang="it-IT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36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documentazione di gara; </a:t>
            </a:r>
          </a:p>
          <a:p>
            <a:pPr marL="3136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contratto; </a:t>
            </a:r>
          </a:p>
          <a:p>
            <a:pPr marL="3136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atti autorizzativi; </a:t>
            </a:r>
          </a:p>
          <a:p>
            <a:pPr marL="3136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SAL; </a:t>
            </a:r>
          </a:p>
          <a:p>
            <a:pPr marL="3136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certificati; </a:t>
            </a:r>
          </a:p>
          <a:p>
            <a:pPr marL="3136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varianti; </a:t>
            </a:r>
          </a:p>
          <a:p>
            <a:pPr marL="3136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comunicazioni; </a:t>
            </a:r>
          </a:p>
          <a:p>
            <a:pPr marL="3136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collaudo/verifica di conformità. </a:t>
            </a:r>
          </a:p>
        </p:txBody>
      </p:sp>
    </p:spTree>
    <p:extLst>
      <p:ext uri="{BB962C8B-B14F-4D97-AF65-F5344CB8AC3E}">
        <p14:creationId xmlns:p14="http://schemas.microsoft.com/office/powerpoint/2010/main" val="16440388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886</Words>
  <Application>Microsoft Office PowerPoint</Application>
  <PresentationFormat>Widescreen</PresentationFormat>
  <Paragraphs>209</Paragraphs>
  <Slides>24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1" baseType="lpstr">
      <vt:lpstr>Aptos</vt:lpstr>
      <vt:lpstr>Aptos Display</vt:lpstr>
      <vt:lpstr>Arial</vt:lpstr>
      <vt:lpstr>Calibri</vt:lpstr>
      <vt:lpstr>Courier New</vt:lpstr>
      <vt:lpstr>Symbol</vt:lpstr>
      <vt:lpstr>Tema di Office</vt:lpstr>
      <vt:lpstr>Digitalizzazione della fase esecutiva</vt:lpstr>
      <vt:lpstr>Obiettivi della lezione</vt:lpstr>
      <vt:lpstr>Quadro normativo di riferimento</vt:lpstr>
      <vt:lpstr>La digitalizzazione nella fase esecutiva Dal procedimento cartaceo al procedimento digitale </vt:lpstr>
      <vt:lpstr>L'ecosistema digitale degli appalti: Attori principali</vt:lpstr>
      <vt:lpstr>La fase esecutiva nel ciclo di vita digitale: Eventi da tracciare</vt:lpstr>
      <vt:lpstr>Flussi informativi verso la BDNCP</vt:lpstr>
      <vt:lpstr>Il Fascicolo Virtuale dell'Operatore Economico (FVOE) durante l'esecuzione</vt:lpstr>
      <vt:lpstr>Il Fascicolo Digitale del Contratto</vt:lpstr>
      <vt:lpstr>Funzioni del Fascicolo Digitale</vt:lpstr>
      <vt:lpstr>Tracciamento delle modifiche contrattuali Obbligo di registrazione</vt:lpstr>
      <vt:lpstr>Tracciamento del subappalto</vt:lpstr>
      <vt:lpstr>Monitoraggio dell'esecuzione</vt:lpstr>
      <vt:lpstr>Interoperabilità e qualità del dato</vt:lpstr>
      <vt:lpstr>Conservazione digitale</vt:lpstr>
      <vt:lpstr>Adempimenti informativi della stazione appaltante. Obblighi principali.</vt:lpstr>
      <vt:lpstr>Trasparenza e pubblicità legale: collegamento con il sistema digitale</vt:lpstr>
      <vt:lpstr>Sistema dei controlli</vt:lpstr>
      <vt:lpstr>Profili sanzionatori</vt:lpstr>
      <vt:lpstr>Violazioni più frequenti</vt:lpstr>
      <vt:lpstr>Impatto sulla qualificazione della stazione appaltante</vt:lpstr>
      <vt:lpstr>Check-list operativa per il RUP</vt:lpstr>
      <vt:lpstr>Conclusioni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crodriquez</dc:creator>
  <cp:lastModifiedBy>Francesca Visconti</cp:lastModifiedBy>
  <cp:revision>19</cp:revision>
  <dcterms:created xsi:type="dcterms:W3CDTF">2026-02-25T13:01:17Z</dcterms:created>
  <dcterms:modified xsi:type="dcterms:W3CDTF">2026-06-22T11:53:01Z</dcterms:modified>
</cp:coreProperties>
</file>