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79" r:id="rId4"/>
    <p:sldId id="286" r:id="rId5"/>
    <p:sldId id="284" r:id="rId6"/>
    <p:sldId id="285" r:id="rId7"/>
    <p:sldId id="287" r:id="rId8"/>
    <p:sldId id="288" r:id="rId9"/>
    <p:sldId id="289" r:id="rId10"/>
    <p:sldId id="292" r:id="rId11"/>
    <p:sldId id="294" r:id="rId12"/>
    <p:sldId id="293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F5305A94-27F0-400F-84D9-9F9514BDCE07}"/>
    <pc:docChg chg="custSel addSld delSld modSld sldOrd">
      <pc:chgData name="Catalano Marco" userId="91b57f96-32c2-4d5e-8986-a6574697bb07" providerId="ADAL" clId="{F5305A94-27F0-400F-84D9-9F9514BDCE07}" dt="2025-06-10T15:32:31.392" v="642" actId="20577"/>
      <pc:docMkLst>
        <pc:docMk/>
      </pc:docMkLst>
      <pc:sldChg chg="modSp mod">
        <pc:chgData name="Catalano Marco" userId="91b57f96-32c2-4d5e-8986-a6574697bb07" providerId="ADAL" clId="{F5305A94-27F0-400F-84D9-9F9514BDCE07}" dt="2025-06-09T07:20:03.284" v="1"/>
        <pc:sldMkLst>
          <pc:docMk/>
          <pc:sldMk cId="2178697050" sldId="279"/>
        </pc:sldMkLst>
        <pc:spChg chg="mod">
          <ac:chgData name="Catalano Marco" userId="91b57f96-32c2-4d5e-8986-a6574697bb07" providerId="ADAL" clId="{F5305A94-27F0-400F-84D9-9F9514BDCE07}" dt="2025-06-09T07:20:03.284" v="1"/>
          <ac:spMkLst>
            <pc:docMk/>
            <pc:sldMk cId="2178697050" sldId="279"/>
            <ac:spMk id="2" creationId="{774C93AE-C62B-1659-614E-E42C8A748F90}"/>
          </ac:spMkLst>
        </pc:spChg>
      </pc:sldChg>
      <pc:sldChg chg="del">
        <pc:chgData name="Catalano Marco" userId="91b57f96-32c2-4d5e-8986-a6574697bb07" providerId="ADAL" clId="{F5305A94-27F0-400F-84D9-9F9514BDCE07}" dt="2025-06-09T07:20:07.305" v="2" actId="47"/>
        <pc:sldMkLst>
          <pc:docMk/>
          <pc:sldMk cId="3628246513" sldId="284"/>
        </pc:sldMkLst>
      </pc:sldChg>
      <pc:sldChg chg="modSp new mod">
        <pc:chgData name="Catalano Marco" userId="91b57f96-32c2-4d5e-8986-a6574697bb07" providerId="ADAL" clId="{F5305A94-27F0-400F-84D9-9F9514BDCE07}" dt="2025-06-09T07:20:50.777" v="104" actId="20577"/>
        <pc:sldMkLst>
          <pc:docMk/>
          <pc:sldMk cId="3987208321" sldId="284"/>
        </pc:sldMkLst>
        <pc:spChg chg="mod">
          <ac:chgData name="Catalano Marco" userId="91b57f96-32c2-4d5e-8986-a6574697bb07" providerId="ADAL" clId="{F5305A94-27F0-400F-84D9-9F9514BDCE07}" dt="2025-06-09T07:20:50.777" v="104" actId="20577"/>
          <ac:spMkLst>
            <pc:docMk/>
            <pc:sldMk cId="3987208321" sldId="284"/>
            <ac:spMk id="2" creationId="{97FB7D7A-92A4-8BD2-CE06-8F8E53060AD5}"/>
          </ac:spMkLst>
        </pc:spChg>
      </pc:sldChg>
      <pc:sldChg chg="modSp new mod">
        <pc:chgData name="Catalano Marco" userId="91b57f96-32c2-4d5e-8986-a6574697bb07" providerId="ADAL" clId="{F5305A94-27F0-400F-84D9-9F9514BDCE07}" dt="2025-06-09T07:21:14.642" v="165" actId="20577"/>
        <pc:sldMkLst>
          <pc:docMk/>
          <pc:sldMk cId="2099093833" sldId="285"/>
        </pc:sldMkLst>
        <pc:spChg chg="mod">
          <ac:chgData name="Catalano Marco" userId="91b57f96-32c2-4d5e-8986-a6574697bb07" providerId="ADAL" clId="{F5305A94-27F0-400F-84D9-9F9514BDCE07}" dt="2025-06-09T07:21:14.642" v="165" actId="20577"/>
          <ac:spMkLst>
            <pc:docMk/>
            <pc:sldMk cId="2099093833" sldId="285"/>
            <ac:spMk id="2" creationId="{3FCB0C16-BAB8-A1E2-7F81-3E10B45807FA}"/>
          </ac:spMkLst>
        </pc:spChg>
      </pc:sldChg>
      <pc:sldChg chg="del">
        <pc:chgData name="Catalano Marco" userId="91b57f96-32c2-4d5e-8986-a6574697bb07" providerId="ADAL" clId="{F5305A94-27F0-400F-84D9-9F9514BDCE07}" dt="2025-06-09T07:20:07.305" v="2" actId="47"/>
        <pc:sldMkLst>
          <pc:docMk/>
          <pc:sldMk cId="2393701689" sldId="285"/>
        </pc:sldMkLst>
      </pc:sldChg>
      <pc:sldChg chg="modSp new mod ord">
        <pc:chgData name="Catalano Marco" userId="91b57f96-32c2-4d5e-8986-a6574697bb07" providerId="ADAL" clId="{F5305A94-27F0-400F-84D9-9F9514BDCE07}" dt="2025-06-10T15:30:55.885" v="614" actId="20577"/>
        <pc:sldMkLst>
          <pc:docMk/>
          <pc:sldMk cId="159562387" sldId="286"/>
        </pc:sldMkLst>
        <pc:spChg chg="mod">
          <ac:chgData name="Catalano Marco" userId="91b57f96-32c2-4d5e-8986-a6574697bb07" providerId="ADAL" clId="{F5305A94-27F0-400F-84D9-9F9514BDCE07}" dt="2025-06-10T15:30:55.885" v="614" actId="20577"/>
          <ac:spMkLst>
            <pc:docMk/>
            <pc:sldMk cId="159562387" sldId="286"/>
            <ac:spMk id="2" creationId="{EE53420F-11E8-9C90-22B2-B5BD0F691AB6}"/>
          </ac:spMkLst>
        </pc:spChg>
      </pc:sldChg>
      <pc:sldChg chg="del">
        <pc:chgData name="Catalano Marco" userId="91b57f96-32c2-4d5e-8986-a6574697bb07" providerId="ADAL" clId="{F5305A94-27F0-400F-84D9-9F9514BDCE07}" dt="2025-06-09T07:20:07.305" v="2" actId="47"/>
        <pc:sldMkLst>
          <pc:docMk/>
          <pc:sldMk cId="903066229" sldId="286"/>
        </pc:sldMkLst>
      </pc:sldChg>
      <pc:sldChg chg="del">
        <pc:chgData name="Catalano Marco" userId="91b57f96-32c2-4d5e-8986-a6574697bb07" providerId="ADAL" clId="{F5305A94-27F0-400F-84D9-9F9514BDCE07}" dt="2025-06-09T07:20:07.305" v="2" actId="47"/>
        <pc:sldMkLst>
          <pc:docMk/>
          <pc:sldMk cId="3159619027" sldId="287"/>
        </pc:sldMkLst>
      </pc:sldChg>
      <pc:sldChg chg="modSp new mod">
        <pc:chgData name="Catalano Marco" userId="91b57f96-32c2-4d5e-8986-a6574697bb07" providerId="ADAL" clId="{F5305A94-27F0-400F-84D9-9F9514BDCE07}" dt="2025-06-10T15:32:31.392" v="642" actId="20577"/>
        <pc:sldMkLst>
          <pc:docMk/>
          <pc:sldMk cId="3580858044" sldId="287"/>
        </pc:sldMkLst>
        <pc:spChg chg="mod">
          <ac:chgData name="Catalano Marco" userId="91b57f96-32c2-4d5e-8986-a6574697bb07" providerId="ADAL" clId="{F5305A94-27F0-400F-84D9-9F9514BDCE07}" dt="2025-06-10T15:32:31.392" v="642" actId="20577"/>
          <ac:spMkLst>
            <pc:docMk/>
            <pc:sldMk cId="3580858044" sldId="287"/>
            <ac:spMk id="2" creationId="{014A51CE-7907-C3E0-2D5E-16B3E981CAEA}"/>
          </ac:spMkLst>
        </pc:spChg>
      </pc:sldChg>
      <pc:sldChg chg="modSp new mod">
        <pc:chgData name="Catalano Marco" userId="91b57f96-32c2-4d5e-8986-a6574697bb07" providerId="ADAL" clId="{F5305A94-27F0-400F-84D9-9F9514BDCE07}" dt="2025-06-09T07:22:18.776" v="302" actId="20577"/>
        <pc:sldMkLst>
          <pc:docMk/>
          <pc:sldMk cId="1285306581" sldId="288"/>
        </pc:sldMkLst>
        <pc:spChg chg="mod">
          <ac:chgData name="Catalano Marco" userId="91b57f96-32c2-4d5e-8986-a6574697bb07" providerId="ADAL" clId="{F5305A94-27F0-400F-84D9-9F9514BDCE07}" dt="2025-06-09T07:22:18.776" v="302" actId="20577"/>
          <ac:spMkLst>
            <pc:docMk/>
            <pc:sldMk cId="1285306581" sldId="288"/>
            <ac:spMk id="2" creationId="{62C142F5-C901-E9B1-78C8-D15DD185CC52}"/>
          </ac:spMkLst>
        </pc:spChg>
      </pc:sldChg>
      <pc:sldChg chg="del">
        <pc:chgData name="Catalano Marco" userId="91b57f96-32c2-4d5e-8986-a6574697bb07" providerId="ADAL" clId="{F5305A94-27F0-400F-84D9-9F9514BDCE07}" dt="2025-06-09T07:20:07.305" v="2" actId="47"/>
        <pc:sldMkLst>
          <pc:docMk/>
          <pc:sldMk cId="2116947462" sldId="288"/>
        </pc:sldMkLst>
      </pc:sldChg>
      <pc:sldChg chg="modSp new mod">
        <pc:chgData name="Catalano Marco" userId="91b57f96-32c2-4d5e-8986-a6574697bb07" providerId="ADAL" clId="{F5305A94-27F0-400F-84D9-9F9514BDCE07}" dt="2025-06-09T07:22:36.451" v="327" actId="20577"/>
        <pc:sldMkLst>
          <pc:docMk/>
          <pc:sldMk cId="2465244863" sldId="289"/>
        </pc:sldMkLst>
        <pc:spChg chg="mod">
          <ac:chgData name="Catalano Marco" userId="91b57f96-32c2-4d5e-8986-a6574697bb07" providerId="ADAL" clId="{F5305A94-27F0-400F-84D9-9F9514BDCE07}" dt="2025-06-09T07:22:36.451" v="327" actId="20577"/>
          <ac:spMkLst>
            <pc:docMk/>
            <pc:sldMk cId="2465244863" sldId="289"/>
            <ac:spMk id="2" creationId="{44B96BE0-A3A6-3C51-2A8B-569ADBE2436F}"/>
          </ac:spMkLst>
        </pc:spChg>
      </pc:sldChg>
      <pc:sldChg chg="del">
        <pc:chgData name="Catalano Marco" userId="91b57f96-32c2-4d5e-8986-a6574697bb07" providerId="ADAL" clId="{F5305A94-27F0-400F-84D9-9F9514BDCE07}" dt="2025-06-09T07:20:07.305" v="2" actId="47"/>
        <pc:sldMkLst>
          <pc:docMk/>
          <pc:sldMk cId="3834874454" sldId="289"/>
        </pc:sldMkLst>
      </pc:sldChg>
      <pc:sldChg chg="new del">
        <pc:chgData name="Catalano Marco" userId="91b57f96-32c2-4d5e-8986-a6574697bb07" providerId="ADAL" clId="{F5305A94-27F0-400F-84D9-9F9514BDCE07}" dt="2025-06-09T07:25:01.474" v="582" actId="47"/>
        <pc:sldMkLst>
          <pc:docMk/>
          <pc:sldMk cId="1370583694" sldId="290"/>
        </pc:sldMkLst>
      </pc:sldChg>
      <pc:sldChg chg="new del">
        <pc:chgData name="Catalano Marco" userId="91b57f96-32c2-4d5e-8986-a6574697bb07" providerId="ADAL" clId="{F5305A94-27F0-400F-84D9-9F9514BDCE07}" dt="2025-06-09T07:25:01.474" v="582" actId="47"/>
        <pc:sldMkLst>
          <pc:docMk/>
          <pc:sldMk cId="3646276823" sldId="291"/>
        </pc:sldMkLst>
      </pc:sldChg>
      <pc:sldChg chg="modSp new mod">
        <pc:chgData name="Catalano Marco" userId="91b57f96-32c2-4d5e-8986-a6574697bb07" providerId="ADAL" clId="{F5305A94-27F0-400F-84D9-9F9514BDCE07}" dt="2025-06-09T07:23:41.085" v="393" actId="20577"/>
        <pc:sldMkLst>
          <pc:docMk/>
          <pc:sldMk cId="1025968455" sldId="292"/>
        </pc:sldMkLst>
        <pc:spChg chg="mod">
          <ac:chgData name="Catalano Marco" userId="91b57f96-32c2-4d5e-8986-a6574697bb07" providerId="ADAL" clId="{F5305A94-27F0-400F-84D9-9F9514BDCE07}" dt="2025-06-09T07:23:41.085" v="393" actId="20577"/>
          <ac:spMkLst>
            <pc:docMk/>
            <pc:sldMk cId="1025968455" sldId="292"/>
            <ac:spMk id="2" creationId="{B96DF98D-B020-E846-C4FC-58B2035038FB}"/>
          </ac:spMkLst>
        </pc:spChg>
      </pc:sldChg>
      <pc:sldChg chg="modSp new mod">
        <pc:chgData name="Catalano Marco" userId="91b57f96-32c2-4d5e-8986-a6574697bb07" providerId="ADAL" clId="{F5305A94-27F0-400F-84D9-9F9514BDCE07}" dt="2025-06-09T07:24:01.173" v="462" actId="20577"/>
        <pc:sldMkLst>
          <pc:docMk/>
          <pc:sldMk cId="2167562409" sldId="293"/>
        </pc:sldMkLst>
        <pc:spChg chg="mod">
          <ac:chgData name="Catalano Marco" userId="91b57f96-32c2-4d5e-8986-a6574697bb07" providerId="ADAL" clId="{F5305A94-27F0-400F-84D9-9F9514BDCE07}" dt="2025-06-09T07:24:01.173" v="462" actId="20577"/>
          <ac:spMkLst>
            <pc:docMk/>
            <pc:sldMk cId="2167562409" sldId="293"/>
            <ac:spMk id="2" creationId="{3E1E46C5-1A5D-9DCE-2E29-429610D5BA7D}"/>
          </ac:spMkLst>
        </pc:spChg>
      </pc:sldChg>
      <pc:sldChg chg="modSp new mod ord">
        <pc:chgData name="Catalano Marco" userId="91b57f96-32c2-4d5e-8986-a6574697bb07" providerId="ADAL" clId="{F5305A94-27F0-400F-84D9-9F9514BDCE07}" dt="2025-06-09T07:24:52" v="581" actId="123"/>
        <pc:sldMkLst>
          <pc:docMk/>
          <pc:sldMk cId="511758308" sldId="294"/>
        </pc:sldMkLst>
        <pc:spChg chg="mod">
          <ac:chgData name="Catalano Marco" userId="91b57f96-32c2-4d5e-8986-a6574697bb07" providerId="ADAL" clId="{F5305A94-27F0-400F-84D9-9F9514BDCE07}" dt="2025-06-09T07:24:52" v="581" actId="123"/>
          <ac:spMkLst>
            <pc:docMk/>
            <pc:sldMk cId="511758308" sldId="294"/>
            <ac:spMk id="2" creationId="{2ADAD48D-B438-6D3C-15EC-5A00112BB2F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10/06/2025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6DF98D-B020-E846-C4FC-58B203503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815" y="2383706"/>
            <a:ext cx="10515600" cy="1325563"/>
          </a:xfrm>
        </p:spPr>
        <p:txBody>
          <a:bodyPr/>
          <a:lstStyle/>
          <a:p>
            <a:r>
              <a:rPr lang="it-IT" dirty="0"/>
              <a:t>La gestione dei servizi pubblici locali e il dibattito pubblico</a:t>
            </a:r>
          </a:p>
        </p:txBody>
      </p:sp>
    </p:spTree>
    <p:extLst>
      <p:ext uri="{BB962C8B-B14F-4D97-AF65-F5344CB8AC3E}">
        <p14:creationId xmlns:p14="http://schemas.microsoft.com/office/powerpoint/2010/main" val="1025968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DAD48D-B438-6D3C-15EC-5A00112BB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936" y="2297442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Dall’intervento degli enti esponenziali di interessi diffusi al coinvolgimento dei destinatari</a:t>
            </a:r>
          </a:p>
        </p:txBody>
      </p:sp>
    </p:spTree>
    <p:extLst>
      <p:ext uri="{BB962C8B-B14F-4D97-AF65-F5344CB8AC3E}">
        <p14:creationId xmlns:p14="http://schemas.microsoft.com/office/powerpoint/2010/main" val="511758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1E46C5-1A5D-9DCE-2E29-429610D5B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683" y="2616620"/>
            <a:ext cx="10515600" cy="1325563"/>
          </a:xfrm>
        </p:spPr>
        <p:txBody>
          <a:bodyPr/>
          <a:lstStyle/>
          <a:p>
            <a:r>
              <a:rPr lang="it-IT" dirty="0"/>
              <a:t>Le conseguenze per la violazione; provvedimento annullabile?</a:t>
            </a:r>
          </a:p>
        </p:txBody>
      </p:sp>
    </p:spTree>
    <p:extLst>
      <p:ext uri="{BB962C8B-B14F-4D97-AF65-F5344CB8AC3E}">
        <p14:creationId xmlns:p14="http://schemas.microsoft.com/office/powerpoint/2010/main" val="216756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0BA6EF-BD9C-0CD6-8F64-6093AD350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75858"/>
            <a:ext cx="10515600" cy="4367742"/>
          </a:xfrm>
        </p:spPr>
        <p:txBody>
          <a:bodyPr/>
          <a:lstStyle/>
          <a:p>
            <a:r>
              <a:rPr lang="it-IT" sz="4400" dirty="0"/>
              <a:t>Argomenti:</a:t>
            </a:r>
            <a:br>
              <a:rPr lang="it-IT" sz="4400" dirty="0"/>
            </a:br>
            <a: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Governo del territorio: dall’open government alla PA collaborativa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dirty="0"/>
              <a:t>La partecipazione al governo della </a:t>
            </a:r>
            <a:r>
              <a:rPr lang="it-IT" sz="3200" dirty="0" err="1"/>
              <a:t>ppaa</a:t>
            </a:r>
            <a:r>
              <a:rPr lang="it-IT" sz="3200" dirty="0"/>
              <a:t> dei destinatari dei provvedimenti</a:t>
            </a:r>
            <a:br>
              <a:rPr lang="it-IT" sz="3200" dirty="0"/>
            </a:br>
            <a:r>
              <a:rPr lang="it-IT" sz="3200" dirty="0"/>
              <a:t>I principi internazionali e la normativa interna</a:t>
            </a:r>
            <a:br>
              <a:rPr lang="it-IT" sz="3200" dirty="0"/>
            </a:br>
            <a:r>
              <a:rPr lang="it-IT" sz="3200" dirty="0"/>
              <a:t>La collaborazione tra PA e cittadino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5095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4C93AE-C62B-1659-614E-E42C8A74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227791"/>
            <a:ext cx="10515600" cy="1325563"/>
          </a:xfrm>
        </p:spPr>
        <p:txBody>
          <a:bodyPr/>
          <a:lstStyle/>
          <a:p>
            <a:r>
              <a:rPr lang="it-IT" sz="4400" dirty="0"/>
              <a:t>La collaborazione tra PA e cittadino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8697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53420F-11E8-9C90-22B2-B5BD0F691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21397"/>
            <a:ext cx="10515600" cy="1325563"/>
          </a:xfrm>
        </p:spPr>
        <p:txBody>
          <a:bodyPr/>
          <a:lstStyle/>
          <a:p>
            <a:r>
              <a:rPr lang="it-IT" dirty="0"/>
              <a:t>Gli accordi tra pa e cittadino, art. 11 legge nr. 241 del 1990</a:t>
            </a:r>
          </a:p>
        </p:txBody>
      </p:sp>
    </p:spTree>
    <p:extLst>
      <p:ext uri="{BB962C8B-B14F-4D97-AF65-F5344CB8AC3E}">
        <p14:creationId xmlns:p14="http://schemas.microsoft.com/office/powerpoint/2010/main" val="159562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FB7D7A-92A4-8BD2-CE06-8F8E53060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034" y="2513103"/>
            <a:ext cx="10515600" cy="1325563"/>
          </a:xfrm>
        </p:spPr>
        <p:txBody>
          <a:bodyPr/>
          <a:lstStyle/>
          <a:p>
            <a:r>
              <a:rPr lang="it-IT" dirty="0"/>
              <a:t>Integrativi e dal 2005 in poi anche sostitutivi</a:t>
            </a:r>
          </a:p>
        </p:txBody>
      </p:sp>
    </p:spTree>
    <p:extLst>
      <p:ext uri="{BB962C8B-B14F-4D97-AF65-F5344CB8AC3E}">
        <p14:creationId xmlns:p14="http://schemas.microsoft.com/office/powerpoint/2010/main" val="3987208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CB0C16-BAB8-A1E2-7F81-3E10B4580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562" y="2103437"/>
            <a:ext cx="10515600" cy="1325563"/>
          </a:xfrm>
        </p:spPr>
        <p:txBody>
          <a:bodyPr/>
          <a:lstStyle/>
          <a:p>
            <a:r>
              <a:rPr lang="it-IT" dirty="0"/>
              <a:t>Un esempio risalente: le convenzioni di lottizzazione</a:t>
            </a:r>
          </a:p>
        </p:txBody>
      </p:sp>
    </p:spTree>
    <p:extLst>
      <p:ext uri="{BB962C8B-B14F-4D97-AF65-F5344CB8AC3E}">
        <p14:creationId xmlns:p14="http://schemas.microsoft.com/office/powerpoint/2010/main" val="2099093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4A51CE-7907-C3E0-2D5E-16B3E981C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891" y="2030023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La partecipazione procedimentale alla formazione degli atti normativi; le autorità amministrative indipendenti</a:t>
            </a:r>
          </a:p>
        </p:txBody>
      </p:sp>
    </p:spTree>
    <p:extLst>
      <p:ext uri="{BB962C8B-B14F-4D97-AF65-F5344CB8AC3E}">
        <p14:creationId xmlns:p14="http://schemas.microsoft.com/office/powerpoint/2010/main" val="3580858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C142F5-C901-E9B1-78C8-D15DD185C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7495"/>
            <a:ext cx="10515600" cy="1325563"/>
          </a:xfrm>
        </p:spPr>
        <p:txBody>
          <a:bodyPr/>
          <a:lstStyle/>
          <a:p>
            <a:r>
              <a:rPr lang="it-IT" dirty="0"/>
              <a:t>La partecipazione popolare al governo del territorio</a:t>
            </a:r>
          </a:p>
        </p:txBody>
      </p:sp>
    </p:spTree>
    <p:extLst>
      <p:ext uri="{BB962C8B-B14F-4D97-AF65-F5344CB8AC3E}">
        <p14:creationId xmlns:p14="http://schemas.microsoft.com/office/powerpoint/2010/main" val="1285306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B96BE0-A3A6-3C51-2A8B-569ADBE2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901" y="2103437"/>
            <a:ext cx="10515600" cy="1325563"/>
          </a:xfrm>
        </p:spPr>
        <p:txBody>
          <a:bodyPr/>
          <a:lstStyle/>
          <a:p>
            <a:r>
              <a:rPr lang="it-IT" dirty="0"/>
              <a:t>Il dibattito pubblico</a:t>
            </a:r>
          </a:p>
        </p:txBody>
      </p:sp>
    </p:spTree>
    <p:extLst>
      <p:ext uri="{BB962C8B-B14F-4D97-AF65-F5344CB8AC3E}">
        <p14:creationId xmlns:p14="http://schemas.microsoft.com/office/powerpoint/2010/main" val="2465244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139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Titillium Web</vt:lpstr>
      <vt:lpstr>Tema di Office</vt:lpstr>
      <vt:lpstr>PRINCIPI DI GOVERNANCE               Marco Catalano </vt:lpstr>
      <vt:lpstr>Argomenti: Governo del territorio: dall’open government alla PA collaborativa La partecipazione al governo della ppaa dei destinatari dei provvedimenti I principi internazionali e la normativa interna La collaborazione tra PA e cittadino </vt:lpstr>
      <vt:lpstr>La collaborazione tra PA e cittadino</vt:lpstr>
      <vt:lpstr>Gli accordi tra pa e cittadino, art. 11 legge nr. 241 del 1990</vt:lpstr>
      <vt:lpstr>Integrativi e dal 2005 in poi anche sostitutivi</vt:lpstr>
      <vt:lpstr>Un esempio risalente: le convenzioni di lottizzazione</vt:lpstr>
      <vt:lpstr>La partecipazione procedimentale alla formazione degli atti normativi; le autorità amministrative indipendenti</vt:lpstr>
      <vt:lpstr>La partecipazione popolare al governo del territorio</vt:lpstr>
      <vt:lpstr>Il dibattito pubblico</vt:lpstr>
      <vt:lpstr>La gestione dei servizi pubblici locali e il dibattito pubblico</vt:lpstr>
      <vt:lpstr>Dall’intervento degli enti esponenziali di interessi diffusi al coinvolgimento dei destinatari</vt:lpstr>
      <vt:lpstr>Le conseguenze per la violazione; provvedimento annullabile?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7</cp:revision>
  <dcterms:created xsi:type="dcterms:W3CDTF">2023-04-06T15:13:30Z</dcterms:created>
  <dcterms:modified xsi:type="dcterms:W3CDTF">2025-06-10T15:32:35Z</dcterms:modified>
</cp:coreProperties>
</file>