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7" r:id="rId2"/>
    <p:sldId id="257" r:id="rId3"/>
    <p:sldId id="258" r:id="rId4"/>
    <p:sldId id="259" r:id="rId5"/>
    <p:sldId id="260" r:id="rId6"/>
    <p:sldId id="262" r:id="rId7"/>
    <p:sldId id="263" r:id="rId8"/>
    <p:sldId id="271" r:id="rId9"/>
    <p:sldId id="264" r:id="rId10"/>
    <p:sldId id="265" r:id="rId11"/>
    <p:sldId id="275" r:id="rId12"/>
    <p:sldId id="276" r:id="rId13"/>
    <p:sldId id="314" r:id="rId14"/>
    <p:sldId id="315" r:id="rId15"/>
    <p:sldId id="316" r:id="rId16"/>
    <p:sldId id="277" r:id="rId17"/>
    <p:sldId id="284" r:id="rId18"/>
    <p:sldId id="285" r:id="rId19"/>
    <p:sldId id="289" r:id="rId20"/>
    <p:sldId id="290" r:id="rId21"/>
    <p:sldId id="294" r:id="rId22"/>
    <p:sldId id="295" r:id="rId23"/>
    <p:sldId id="296" r:id="rId24"/>
    <p:sldId id="301" r:id="rId25"/>
    <p:sldId id="302" r:id="rId26"/>
    <p:sldId id="303" r:id="rId27"/>
    <p:sldId id="304" r:id="rId28"/>
    <p:sldId id="297" r:id="rId29"/>
    <p:sldId id="298" r:id="rId30"/>
    <p:sldId id="299" r:id="rId31"/>
    <p:sldId id="300" r:id="rId32"/>
    <p:sldId id="270" r:id="rId33"/>
    <p:sldId id="305" r:id="rId34"/>
    <p:sldId id="272" r:id="rId35"/>
    <p:sldId id="306" r:id="rId36"/>
    <p:sldId id="307" r:id="rId37"/>
    <p:sldId id="308" r:id="rId38"/>
    <p:sldId id="309" r:id="rId39"/>
    <p:sldId id="310" r:id="rId40"/>
    <p:sldId id="313" r:id="rId41"/>
    <p:sldId id="312" r:id="rId42"/>
    <p:sldId id="317" r:id="rId43"/>
    <p:sldId id="318" r:id="rId44"/>
    <p:sldId id="319" r:id="rId45"/>
    <p:sldId id="320" r:id="rId46"/>
    <p:sldId id="321" r:id="rId47"/>
    <p:sldId id="322" r:id="rId48"/>
    <p:sldId id="323" r:id="rId49"/>
    <p:sldId id="324" r:id="rId50"/>
    <p:sldId id="325" r:id="rId51"/>
    <p:sldId id="326" r:id="rId52"/>
    <p:sldId id="327" r:id="rId5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D71926-3090-4E28-AB84-A4BCAC4974CC}" v="20" dt="2025-06-13T14:02:13.8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69" d="100"/>
          <a:sy n="69" d="100"/>
        </p:scale>
        <p:origin x="564"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microsoft.com/office/2016/11/relationships/changesInfo" Target="changesInfos/changesInfo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alano Marco" userId="91b57f96-32c2-4d5e-8986-a6574697bb07" providerId="ADAL" clId="{67D71926-3090-4E28-AB84-A4BCAC4974CC}"/>
    <pc:docChg chg="custSel delSld modSld">
      <pc:chgData name="Catalano Marco" userId="91b57f96-32c2-4d5e-8986-a6574697bb07" providerId="ADAL" clId="{67D71926-3090-4E28-AB84-A4BCAC4974CC}" dt="2025-06-13T14:02:20.692" v="145" actId="27636"/>
      <pc:docMkLst>
        <pc:docMk/>
      </pc:docMkLst>
      <pc:sldChg chg="modSp mod">
        <pc:chgData name="Catalano Marco" userId="91b57f96-32c2-4d5e-8986-a6574697bb07" providerId="ADAL" clId="{67D71926-3090-4E28-AB84-A4BCAC4974CC}" dt="2025-06-13T14:01:18.204" v="128" actId="20577"/>
        <pc:sldMkLst>
          <pc:docMk/>
          <pc:sldMk cId="0" sldId="257"/>
        </pc:sldMkLst>
        <pc:spChg chg="mod">
          <ac:chgData name="Catalano Marco" userId="91b57f96-32c2-4d5e-8986-a6574697bb07" providerId="ADAL" clId="{67D71926-3090-4E28-AB84-A4BCAC4974CC}" dt="2025-06-13T13:51:42.242" v="1" actId="1076"/>
          <ac:spMkLst>
            <pc:docMk/>
            <pc:sldMk cId="0" sldId="257"/>
            <ac:spMk id="2" creationId="{00000000-0000-0000-0000-000000000000}"/>
          </ac:spMkLst>
        </pc:spChg>
        <pc:spChg chg="mod">
          <ac:chgData name="Catalano Marco" userId="91b57f96-32c2-4d5e-8986-a6574697bb07" providerId="ADAL" clId="{67D71926-3090-4E28-AB84-A4BCAC4974CC}" dt="2025-06-13T13:51:39.466" v="0" actId="1076"/>
          <ac:spMkLst>
            <pc:docMk/>
            <pc:sldMk cId="0" sldId="257"/>
            <ac:spMk id="3" creationId="{00000000-0000-0000-0000-000000000000}"/>
          </ac:spMkLst>
        </pc:spChg>
        <pc:spChg chg="mod">
          <ac:chgData name="Catalano Marco" userId="91b57f96-32c2-4d5e-8986-a6574697bb07" providerId="ADAL" clId="{67D71926-3090-4E28-AB84-A4BCAC4974CC}" dt="2025-06-13T14:01:18.204" v="128" actId="20577"/>
          <ac:spMkLst>
            <pc:docMk/>
            <pc:sldMk cId="0" sldId="257"/>
            <ac:spMk id="4" creationId="{00000000-0000-0000-0000-000000000000}"/>
          </ac:spMkLst>
        </pc:spChg>
      </pc:sldChg>
      <pc:sldChg chg="modSp mod">
        <pc:chgData name="Catalano Marco" userId="91b57f96-32c2-4d5e-8986-a6574697bb07" providerId="ADAL" clId="{67D71926-3090-4E28-AB84-A4BCAC4974CC}" dt="2025-06-13T14:01:27.412" v="132" actId="27636"/>
        <pc:sldMkLst>
          <pc:docMk/>
          <pc:sldMk cId="0" sldId="258"/>
        </pc:sldMkLst>
        <pc:spChg chg="mod">
          <ac:chgData name="Catalano Marco" userId="91b57f96-32c2-4d5e-8986-a6574697bb07" providerId="ADAL" clId="{67D71926-3090-4E28-AB84-A4BCAC4974CC}" dt="2025-06-13T14:01:27.412" v="132" actId="27636"/>
          <ac:spMkLst>
            <pc:docMk/>
            <pc:sldMk cId="0" sldId="258"/>
            <ac:spMk id="3" creationId="{00000000-0000-0000-0000-000000000000}"/>
          </ac:spMkLst>
        </pc:spChg>
        <pc:spChg chg="mod">
          <ac:chgData name="Catalano Marco" userId="91b57f96-32c2-4d5e-8986-a6574697bb07" providerId="ADAL" clId="{67D71926-3090-4E28-AB84-A4BCAC4974CC}" dt="2025-06-13T13:52:01.969" v="7" actId="6549"/>
          <ac:spMkLst>
            <pc:docMk/>
            <pc:sldMk cId="0" sldId="258"/>
            <ac:spMk id="4" creationId="{00000000-0000-0000-0000-000000000000}"/>
          </ac:spMkLst>
        </pc:spChg>
      </pc:sldChg>
      <pc:sldChg chg="modSp mod">
        <pc:chgData name="Catalano Marco" userId="91b57f96-32c2-4d5e-8986-a6574697bb07" providerId="ADAL" clId="{67D71926-3090-4E28-AB84-A4BCAC4974CC}" dt="2025-06-13T14:01:58.236" v="137" actId="27636"/>
        <pc:sldMkLst>
          <pc:docMk/>
          <pc:sldMk cId="0" sldId="259"/>
        </pc:sldMkLst>
        <pc:spChg chg="mod">
          <ac:chgData name="Catalano Marco" userId="91b57f96-32c2-4d5e-8986-a6574697bb07" providerId="ADAL" clId="{67D71926-3090-4E28-AB84-A4BCAC4974CC}" dt="2025-06-13T14:01:58.236" v="137" actId="27636"/>
          <ac:spMkLst>
            <pc:docMk/>
            <pc:sldMk cId="0" sldId="259"/>
            <ac:spMk id="3" creationId="{00000000-0000-0000-0000-000000000000}"/>
          </ac:spMkLst>
        </pc:spChg>
        <pc:spChg chg="mod">
          <ac:chgData name="Catalano Marco" userId="91b57f96-32c2-4d5e-8986-a6574697bb07" providerId="ADAL" clId="{67D71926-3090-4E28-AB84-A4BCAC4974CC}" dt="2025-06-13T13:52:08.066" v="8" actId="20577"/>
          <ac:spMkLst>
            <pc:docMk/>
            <pc:sldMk cId="0" sldId="259"/>
            <ac:spMk id="4" creationId="{00000000-0000-0000-0000-000000000000}"/>
          </ac:spMkLst>
        </pc:spChg>
      </pc:sldChg>
      <pc:sldChg chg="modSp mod">
        <pc:chgData name="Catalano Marco" userId="91b57f96-32c2-4d5e-8986-a6574697bb07" providerId="ADAL" clId="{67D71926-3090-4E28-AB84-A4BCAC4974CC}" dt="2025-06-13T14:02:20.692" v="145" actId="27636"/>
        <pc:sldMkLst>
          <pc:docMk/>
          <pc:sldMk cId="0" sldId="260"/>
        </pc:sldMkLst>
        <pc:spChg chg="mod">
          <ac:chgData name="Catalano Marco" userId="91b57f96-32c2-4d5e-8986-a6574697bb07" providerId="ADAL" clId="{67D71926-3090-4E28-AB84-A4BCAC4974CC}" dt="2025-06-13T13:52:19.832" v="16" actId="20577"/>
          <ac:spMkLst>
            <pc:docMk/>
            <pc:sldMk cId="0" sldId="260"/>
            <ac:spMk id="2" creationId="{00000000-0000-0000-0000-000000000000}"/>
          </ac:spMkLst>
        </pc:spChg>
        <pc:spChg chg="mod">
          <ac:chgData name="Catalano Marco" userId="91b57f96-32c2-4d5e-8986-a6574697bb07" providerId="ADAL" clId="{67D71926-3090-4E28-AB84-A4BCAC4974CC}" dt="2025-06-13T14:02:20.692" v="145" actId="27636"/>
          <ac:spMkLst>
            <pc:docMk/>
            <pc:sldMk cId="0" sldId="260"/>
            <ac:spMk id="3" creationId="{00000000-0000-0000-0000-000000000000}"/>
          </ac:spMkLst>
        </pc:spChg>
        <pc:spChg chg="mod">
          <ac:chgData name="Catalano Marco" userId="91b57f96-32c2-4d5e-8986-a6574697bb07" providerId="ADAL" clId="{67D71926-3090-4E28-AB84-A4BCAC4974CC}" dt="2025-06-13T13:52:35.981" v="18" actId="6549"/>
          <ac:spMkLst>
            <pc:docMk/>
            <pc:sldMk cId="0" sldId="260"/>
            <ac:spMk id="4" creationId="{00000000-0000-0000-0000-000000000000}"/>
          </ac:spMkLst>
        </pc:spChg>
      </pc:sldChg>
      <pc:sldChg chg="modSp mod">
        <pc:chgData name="Catalano Marco" userId="91b57f96-32c2-4d5e-8986-a6574697bb07" providerId="ADAL" clId="{67D71926-3090-4E28-AB84-A4BCAC4974CC}" dt="2025-06-13T13:52:25.156" v="17" actId="6549"/>
        <pc:sldMkLst>
          <pc:docMk/>
          <pc:sldMk cId="0" sldId="262"/>
        </pc:sldMkLst>
        <pc:spChg chg="mod">
          <ac:chgData name="Catalano Marco" userId="91b57f96-32c2-4d5e-8986-a6574697bb07" providerId="ADAL" clId="{67D71926-3090-4E28-AB84-A4BCAC4974CC}" dt="2025-06-13T13:52:25.156" v="17" actId="6549"/>
          <ac:spMkLst>
            <pc:docMk/>
            <pc:sldMk cId="0" sldId="262"/>
            <ac:spMk id="4" creationId="{00000000-0000-0000-0000-000000000000}"/>
          </ac:spMkLst>
        </pc:spChg>
      </pc:sldChg>
      <pc:sldChg chg="modSp mod">
        <pc:chgData name="Catalano Marco" userId="91b57f96-32c2-4d5e-8986-a6574697bb07" providerId="ADAL" clId="{67D71926-3090-4E28-AB84-A4BCAC4974CC}" dt="2025-06-13T13:52:45.244" v="19" actId="20577"/>
        <pc:sldMkLst>
          <pc:docMk/>
          <pc:sldMk cId="0" sldId="263"/>
        </pc:sldMkLst>
        <pc:spChg chg="mod">
          <ac:chgData name="Catalano Marco" userId="91b57f96-32c2-4d5e-8986-a6574697bb07" providerId="ADAL" clId="{67D71926-3090-4E28-AB84-A4BCAC4974CC}" dt="2025-06-13T13:52:45.244" v="19" actId="20577"/>
          <ac:spMkLst>
            <pc:docMk/>
            <pc:sldMk cId="0" sldId="263"/>
            <ac:spMk id="4" creationId="{00000000-0000-0000-0000-000000000000}"/>
          </ac:spMkLst>
        </pc:spChg>
      </pc:sldChg>
      <pc:sldChg chg="modSp mod">
        <pc:chgData name="Catalano Marco" userId="91b57f96-32c2-4d5e-8986-a6574697bb07" providerId="ADAL" clId="{67D71926-3090-4E28-AB84-A4BCAC4974CC}" dt="2025-06-13T13:52:58.679" v="21" actId="20577"/>
        <pc:sldMkLst>
          <pc:docMk/>
          <pc:sldMk cId="0" sldId="264"/>
        </pc:sldMkLst>
        <pc:spChg chg="mod">
          <ac:chgData name="Catalano Marco" userId="91b57f96-32c2-4d5e-8986-a6574697bb07" providerId="ADAL" clId="{67D71926-3090-4E28-AB84-A4BCAC4974CC}" dt="2025-06-13T13:52:58.679" v="21" actId="20577"/>
          <ac:spMkLst>
            <pc:docMk/>
            <pc:sldMk cId="0" sldId="264"/>
            <ac:spMk id="4" creationId="{00000000-0000-0000-0000-000000000000}"/>
          </ac:spMkLst>
        </pc:spChg>
      </pc:sldChg>
      <pc:sldChg chg="delSp modSp mod">
        <pc:chgData name="Catalano Marco" userId="91b57f96-32c2-4d5e-8986-a6574697bb07" providerId="ADAL" clId="{67D71926-3090-4E28-AB84-A4BCAC4974CC}" dt="2025-06-13T13:53:10.360" v="23" actId="20577"/>
        <pc:sldMkLst>
          <pc:docMk/>
          <pc:sldMk cId="0" sldId="265"/>
        </pc:sldMkLst>
        <pc:spChg chg="del">
          <ac:chgData name="Catalano Marco" userId="91b57f96-32c2-4d5e-8986-a6574697bb07" providerId="ADAL" clId="{67D71926-3090-4E28-AB84-A4BCAC4974CC}" dt="2025-06-13T13:53:06.207" v="22" actId="478"/>
          <ac:spMkLst>
            <pc:docMk/>
            <pc:sldMk cId="0" sldId="265"/>
            <ac:spMk id="2" creationId="{00000000-0000-0000-0000-000000000000}"/>
          </ac:spMkLst>
        </pc:spChg>
        <pc:spChg chg="mod">
          <ac:chgData name="Catalano Marco" userId="91b57f96-32c2-4d5e-8986-a6574697bb07" providerId="ADAL" clId="{67D71926-3090-4E28-AB84-A4BCAC4974CC}" dt="2025-06-13T13:53:10.360" v="23" actId="20577"/>
          <ac:spMkLst>
            <pc:docMk/>
            <pc:sldMk cId="0" sldId="265"/>
            <ac:spMk id="4" creationId="{00000000-0000-0000-0000-000000000000}"/>
          </ac:spMkLst>
        </pc:spChg>
      </pc:sldChg>
      <pc:sldChg chg="modSp mod">
        <pc:chgData name="Catalano Marco" userId="91b57f96-32c2-4d5e-8986-a6574697bb07" providerId="ADAL" clId="{67D71926-3090-4E28-AB84-A4BCAC4974CC}" dt="2025-06-13T13:57:55.102" v="86" actId="20577"/>
        <pc:sldMkLst>
          <pc:docMk/>
          <pc:sldMk cId="4277879062" sldId="270"/>
        </pc:sldMkLst>
        <pc:spChg chg="mod">
          <ac:chgData name="Catalano Marco" userId="91b57f96-32c2-4d5e-8986-a6574697bb07" providerId="ADAL" clId="{67D71926-3090-4E28-AB84-A4BCAC4974CC}" dt="2025-06-13T13:57:55.102" v="86" actId="20577"/>
          <ac:spMkLst>
            <pc:docMk/>
            <pc:sldMk cId="4277879062" sldId="270"/>
            <ac:spMk id="4" creationId="{286A2DF0-0C6E-BC21-DB7C-B0666941BCAA}"/>
          </ac:spMkLst>
        </pc:spChg>
      </pc:sldChg>
      <pc:sldChg chg="modSp mod">
        <pc:chgData name="Catalano Marco" userId="91b57f96-32c2-4d5e-8986-a6574697bb07" providerId="ADAL" clId="{67D71926-3090-4E28-AB84-A4BCAC4974CC}" dt="2025-06-13T13:52:49.335" v="20" actId="20577"/>
        <pc:sldMkLst>
          <pc:docMk/>
          <pc:sldMk cId="0" sldId="271"/>
        </pc:sldMkLst>
        <pc:spChg chg="mod">
          <ac:chgData name="Catalano Marco" userId="91b57f96-32c2-4d5e-8986-a6574697bb07" providerId="ADAL" clId="{67D71926-3090-4E28-AB84-A4BCAC4974CC}" dt="2025-06-13T13:52:49.335" v="20" actId="20577"/>
          <ac:spMkLst>
            <pc:docMk/>
            <pc:sldMk cId="0" sldId="271"/>
            <ac:spMk id="4" creationId="{00000000-0000-0000-0000-000000000000}"/>
          </ac:spMkLst>
        </pc:spChg>
      </pc:sldChg>
      <pc:sldChg chg="modSp mod">
        <pc:chgData name="Catalano Marco" userId="91b57f96-32c2-4d5e-8986-a6574697bb07" providerId="ADAL" clId="{67D71926-3090-4E28-AB84-A4BCAC4974CC}" dt="2025-06-13T13:58:06.669" v="88" actId="20577"/>
        <pc:sldMkLst>
          <pc:docMk/>
          <pc:sldMk cId="1716653713" sldId="272"/>
        </pc:sldMkLst>
        <pc:spChg chg="mod">
          <ac:chgData name="Catalano Marco" userId="91b57f96-32c2-4d5e-8986-a6574697bb07" providerId="ADAL" clId="{67D71926-3090-4E28-AB84-A4BCAC4974CC}" dt="2025-06-13T13:58:06.669" v="88" actId="20577"/>
          <ac:spMkLst>
            <pc:docMk/>
            <pc:sldMk cId="1716653713" sldId="272"/>
            <ac:spMk id="4" creationId="{B52B9262-A7E9-1ADB-C80F-A2BD1A331DFD}"/>
          </ac:spMkLst>
        </pc:spChg>
      </pc:sldChg>
      <pc:sldChg chg="modSp mod">
        <pc:chgData name="Catalano Marco" userId="91b57f96-32c2-4d5e-8986-a6574697bb07" providerId="ADAL" clId="{67D71926-3090-4E28-AB84-A4BCAC4974CC}" dt="2025-06-13T13:53:14.558" v="24" actId="20577"/>
        <pc:sldMkLst>
          <pc:docMk/>
          <pc:sldMk cId="2242606766" sldId="275"/>
        </pc:sldMkLst>
        <pc:spChg chg="mod">
          <ac:chgData name="Catalano Marco" userId="91b57f96-32c2-4d5e-8986-a6574697bb07" providerId="ADAL" clId="{67D71926-3090-4E28-AB84-A4BCAC4974CC}" dt="2025-06-13T13:53:14.558" v="24" actId="20577"/>
          <ac:spMkLst>
            <pc:docMk/>
            <pc:sldMk cId="2242606766" sldId="275"/>
            <ac:spMk id="5" creationId="{C7DD5AD1-EFE5-4D2E-99F2-79758EA46E67}"/>
          </ac:spMkLst>
        </pc:spChg>
      </pc:sldChg>
      <pc:sldChg chg="modSp mod">
        <pc:chgData name="Catalano Marco" userId="91b57f96-32c2-4d5e-8986-a6574697bb07" providerId="ADAL" clId="{67D71926-3090-4E28-AB84-A4BCAC4974CC}" dt="2025-06-13T13:53:19.348" v="25" actId="20577"/>
        <pc:sldMkLst>
          <pc:docMk/>
          <pc:sldMk cId="4002356179" sldId="276"/>
        </pc:sldMkLst>
        <pc:spChg chg="mod">
          <ac:chgData name="Catalano Marco" userId="91b57f96-32c2-4d5e-8986-a6574697bb07" providerId="ADAL" clId="{67D71926-3090-4E28-AB84-A4BCAC4974CC}" dt="2025-06-13T13:53:19.348" v="25" actId="20577"/>
          <ac:spMkLst>
            <pc:docMk/>
            <pc:sldMk cId="4002356179" sldId="276"/>
            <ac:spMk id="5" creationId="{102A236E-AFA6-4AED-B17B-65DFC0D4D5FA}"/>
          </ac:spMkLst>
        </pc:spChg>
      </pc:sldChg>
      <pc:sldChg chg="modSp mod">
        <pc:chgData name="Catalano Marco" userId="91b57f96-32c2-4d5e-8986-a6574697bb07" providerId="ADAL" clId="{67D71926-3090-4E28-AB84-A4BCAC4974CC}" dt="2025-06-13T13:55:07.236" v="49" actId="20577"/>
        <pc:sldMkLst>
          <pc:docMk/>
          <pc:sldMk cId="2991718460" sldId="277"/>
        </pc:sldMkLst>
        <pc:spChg chg="mod">
          <ac:chgData name="Catalano Marco" userId="91b57f96-32c2-4d5e-8986-a6574697bb07" providerId="ADAL" clId="{67D71926-3090-4E28-AB84-A4BCAC4974CC}" dt="2025-06-13T13:54:56.134" v="48" actId="27636"/>
          <ac:spMkLst>
            <pc:docMk/>
            <pc:sldMk cId="2991718460" sldId="277"/>
            <ac:spMk id="3" creationId="{9ED9BC4F-6C32-44A6-B8C4-F46F77B987CD}"/>
          </ac:spMkLst>
        </pc:spChg>
        <pc:spChg chg="mod">
          <ac:chgData name="Catalano Marco" userId="91b57f96-32c2-4d5e-8986-a6574697bb07" providerId="ADAL" clId="{67D71926-3090-4E28-AB84-A4BCAC4974CC}" dt="2025-06-13T13:55:07.236" v="49" actId="20577"/>
          <ac:spMkLst>
            <pc:docMk/>
            <pc:sldMk cId="2991718460" sldId="277"/>
            <ac:spMk id="5" creationId="{88C0CD89-7476-4124-A427-C499A2713CF8}"/>
          </ac:spMkLst>
        </pc:spChg>
      </pc:sldChg>
      <pc:sldChg chg="modSp mod">
        <pc:chgData name="Catalano Marco" userId="91b57f96-32c2-4d5e-8986-a6574697bb07" providerId="ADAL" clId="{67D71926-3090-4E28-AB84-A4BCAC4974CC}" dt="2025-06-13T13:55:19.223" v="51" actId="20577"/>
        <pc:sldMkLst>
          <pc:docMk/>
          <pc:sldMk cId="3379854842" sldId="284"/>
        </pc:sldMkLst>
        <pc:spChg chg="mod">
          <ac:chgData name="Catalano Marco" userId="91b57f96-32c2-4d5e-8986-a6574697bb07" providerId="ADAL" clId="{67D71926-3090-4E28-AB84-A4BCAC4974CC}" dt="2025-06-13T13:55:14.987" v="50" actId="20578"/>
          <ac:spMkLst>
            <pc:docMk/>
            <pc:sldMk cId="3379854842" sldId="284"/>
            <ac:spMk id="3" creationId="{3332DDE8-C244-479B-9C09-74F6D30020CD}"/>
          </ac:spMkLst>
        </pc:spChg>
        <pc:spChg chg="mod">
          <ac:chgData name="Catalano Marco" userId="91b57f96-32c2-4d5e-8986-a6574697bb07" providerId="ADAL" clId="{67D71926-3090-4E28-AB84-A4BCAC4974CC}" dt="2025-06-13T13:55:19.223" v="51" actId="20577"/>
          <ac:spMkLst>
            <pc:docMk/>
            <pc:sldMk cId="3379854842" sldId="284"/>
            <ac:spMk id="5" creationId="{5755EF9F-4809-4C8D-AD08-0FCF64748213}"/>
          </ac:spMkLst>
        </pc:spChg>
      </pc:sldChg>
      <pc:sldChg chg="modSp mod">
        <pc:chgData name="Catalano Marco" userId="91b57f96-32c2-4d5e-8986-a6574697bb07" providerId="ADAL" clId="{67D71926-3090-4E28-AB84-A4BCAC4974CC}" dt="2025-06-13T13:55:44.527" v="58" actId="20577"/>
        <pc:sldMkLst>
          <pc:docMk/>
          <pc:sldMk cId="2677201504" sldId="285"/>
        </pc:sldMkLst>
        <pc:spChg chg="mod">
          <ac:chgData name="Catalano Marco" userId="91b57f96-32c2-4d5e-8986-a6574697bb07" providerId="ADAL" clId="{67D71926-3090-4E28-AB84-A4BCAC4974CC}" dt="2025-06-13T13:55:40.591" v="57" actId="1076"/>
          <ac:spMkLst>
            <pc:docMk/>
            <pc:sldMk cId="2677201504" sldId="285"/>
            <ac:spMk id="3" creationId="{991FB0B6-E28C-4184-9959-14359AF228A6}"/>
          </ac:spMkLst>
        </pc:spChg>
        <pc:spChg chg="mod">
          <ac:chgData name="Catalano Marco" userId="91b57f96-32c2-4d5e-8986-a6574697bb07" providerId="ADAL" clId="{67D71926-3090-4E28-AB84-A4BCAC4974CC}" dt="2025-06-13T13:55:44.527" v="58" actId="20577"/>
          <ac:spMkLst>
            <pc:docMk/>
            <pc:sldMk cId="2677201504" sldId="285"/>
            <ac:spMk id="5" creationId="{6BDC228D-4B6D-47A8-A90E-6E455146BC45}"/>
          </ac:spMkLst>
        </pc:spChg>
      </pc:sldChg>
      <pc:sldChg chg="modSp mod">
        <pc:chgData name="Catalano Marco" userId="91b57f96-32c2-4d5e-8986-a6574697bb07" providerId="ADAL" clId="{67D71926-3090-4E28-AB84-A4BCAC4974CC}" dt="2025-06-13T13:55:51.787" v="59" actId="20577"/>
        <pc:sldMkLst>
          <pc:docMk/>
          <pc:sldMk cId="368454107" sldId="289"/>
        </pc:sldMkLst>
        <pc:spChg chg="mod">
          <ac:chgData name="Catalano Marco" userId="91b57f96-32c2-4d5e-8986-a6574697bb07" providerId="ADAL" clId="{67D71926-3090-4E28-AB84-A4BCAC4974CC}" dt="2025-06-13T13:55:51.787" v="59" actId="20577"/>
          <ac:spMkLst>
            <pc:docMk/>
            <pc:sldMk cId="368454107" sldId="289"/>
            <ac:spMk id="5" creationId="{91EB7613-AB89-4FB8-BF5A-D41AB506803D}"/>
          </ac:spMkLst>
        </pc:spChg>
      </pc:sldChg>
      <pc:sldChg chg="modSp mod">
        <pc:chgData name="Catalano Marco" userId="91b57f96-32c2-4d5e-8986-a6574697bb07" providerId="ADAL" clId="{67D71926-3090-4E28-AB84-A4BCAC4974CC}" dt="2025-06-13T13:56:07.711" v="61" actId="20578"/>
        <pc:sldMkLst>
          <pc:docMk/>
          <pc:sldMk cId="3782804173" sldId="290"/>
        </pc:sldMkLst>
        <pc:spChg chg="mod">
          <ac:chgData name="Catalano Marco" userId="91b57f96-32c2-4d5e-8986-a6574697bb07" providerId="ADAL" clId="{67D71926-3090-4E28-AB84-A4BCAC4974CC}" dt="2025-06-13T13:56:07.711" v="61" actId="20578"/>
          <ac:spMkLst>
            <pc:docMk/>
            <pc:sldMk cId="3782804173" sldId="290"/>
            <ac:spMk id="3" creationId="{83C871D0-0ECF-40F3-8AA2-87D878BC1BE2}"/>
          </ac:spMkLst>
        </pc:spChg>
        <pc:spChg chg="mod">
          <ac:chgData name="Catalano Marco" userId="91b57f96-32c2-4d5e-8986-a6574697bb07" providerId="ADAL" clId="{67D71926-3090-4E28-AB84-A4BCAC4974CC}" dt="2025-06-13T13:55:58.237" v="60" actId="20577"/>
          <ac:spMkLst>
            <pc:docMk/>
            <pc:sldMk cId="3782804173" sldId="290"/>
            <ac:spMk id="5" creationId="{D0E850A9-FD87-4F05-BEB4-8A6CFD1E4A34}"/>
          </ac:spMkLst>
        </pc:spChg>
      </pc:sldChg>
      <pc:sldChg chg="del">
        <pc:chgData name="Catalano Marco" userId="91b57f96-32c2-4d5e-8986-a6574697bb07" providerId="ADAL" clId="{67D71926-3090-4E28-AB84-A4BCAC4974CC}" dt="2025-06-13T13:56:13.283" v="62" actId="47"/>
        <pc:sldMkLst>
          <pc:docMk/>
          <pc:sldMk cId="4004249175" sldId="293"/>
        </pc:sldMkLst>
      </pc:sldChg>
      <pc:sldChg chg="modSp mod">
        <pc:chgData name="Catalano Marco" userId="91b57f96-32c2-4d5e-8986-a6574697bb07" providerId="ADAL" clId="{67D71926-3090-4E28-AB84-A4BCAC4974CC}" dt="2025-06-13T13:56:24.504" v="65" actId="20577"/>
        <pc:sldMkLst>
          <pc:docMk/>
          <pc:sldMk cId="4226971119" sldId="294"/>
        </pc:sldMkLst>
        <pc:spChg chg="mod">
          <ac:chgData name="Catalano Marco" userId="91b57f96-32c2-4d5e-8986-a6574697bb07" providerId="ADAL" clId="{67D71926-3090-4E28-AB84-A4BCAC4974CC}" dt="2025-06-13T13:56:21.421" v="64" actId="27636"/>
          <ac:spMkLst>
            <pc:docMk/>
            <pc:sldMk cId="4226971119" sldId="294"/>
            <ac:spMk id="3" creationId="{F7E5CBAA-10B1-7B7B-93D1-C23847D5328A}"/>
          </ac:spMkLst>
        </pc:spChg>
        <pc:spChg chg="mod">
          <ac:chgData name="Catalano Marco" userId="91b57f96-32c2-4d5e-8986-a6574697bb07" providerId="ADAL" clId="{67D71926-3090-4E28-AB84-A4BCAC4974CC}" dt="2025-06-13T13:56:24.504" v="65" actId="20577"/>
          <ac:spMkLst>
            <pc:docMk/>
            <pc:sldMk cId="4226971119" sldId="294"/>
            <ac:spMk id="5" creationId="{892F4A03-F9C6-0FB3-DACB-9D9D0EAC0B17}"/>
          </ac:spMkLst>
        </pc:spChg>
      </pc:sldChg>
      <pc:sldChg chg="modSp mod">
        <pc:chgData name="Catalano Marco" userId="91b57f96-32c2-4d5e-8986-a6574697bb07" providerId="ADAL" clId="{67D71926-3090-4E28-AB84-A4BCAC4974CC}" dt="2025-06-13T13:56:29.748" v="66" actId="20577"/>
        <pc:sldMkLst>
          <pc:docMk/>
          <pc:sldMk cId="1936394759" sldId="295"/>
        </pc:sldMkLst>
        <pc:spChg chg="mod">
          <ac:chgData name="Catalano Marco" userId="91b57f96-32c2-4d5e-8986-a6574697bb07" providerId="ADAL" clId="{67D71926-3090-4E28-AB84-A4BCAC4974CC}" dt="2025-06-13T13:56:29.748" v="66" actId="20577"/>
          <ac:spMkLst>
            <pc:docMk/>
            <pc:sldMk cId="1936394759" sldId="295"/>
            <ac:spMk id="5" creationId="{DF7FD2B9-4091-2832-4DE0-55D9B01294F0}"/>
          </ac:spMkLst>
        </pc:spChg>
      </pc:sldChg>
      <pc:sldChg chg="modSp mod">
        <pc:chgData name="Catalano Marco" userId="91b57f96-32c2-4d5e-8986-a6574697bb07" providerId="ADAL" clId="{67D71926-3090-4E28-AB84-A4BCAC4974CC}" dt="2025-06-13T13:56:37.027" v="67" actId="20577"/>
        <pc:sldMkLst>
          <pc:docMk/>
          <pc:sldMk cId="87699177" sldId="296"/>
        </pc:sldMkLst>
        <pc:spChg chg="mod">
          <ac:chgData name="Catalano Marco" userId="91b57f96-32c2-4d5e-8986-a6574697bb07" providerId="ADAL" clId="{67D71926-3090-4E28-AB84-A4BCAC4974CC}" dt="2025-06-13T13:56:37.027" v="67" actId="20577"/>
          <ac:spMkLst>
            <pc:docMk/>
            <pc:sldMk cId="87699177" sldId="296"/>
            <ac:spMk id="5" creationId="{6D8D0D0A-CECC-9F1D-5977-9BD71EFABDA2}"/>
          </ac:spMkLst>
        </pc:spChg>
      </pc:sldChg>
      <pc:sldChg chg="modSp mod">
        <pc:chgData name="Catalano Marco" userId="91b57f96-32c2-4d5e-8986-a6574697bb07" providerId="ADAL" clId="{67D71926-3090-4E28-AB84-A4BCAC4974CC}" dt="2025-06-13T13:57:32.162" v="82" actId="20577"/>
        <pc:sldMkLst>
          <pc:docMk/>
          <pc:sldMk cId="2008912112" sldId="297"/>
        </pc:sldMkLst>
        <pc:spChg chg="mod">
          <ac:chgData name="Catalano Marco" userId="91b57f96-32c2-4d5e-8986-a6574697bb07" providerId="ADAL" clId="{67D71926-3090-4E28-AB84-A4BCAC4974CC}" dt="2025-06-13T13:57:32.162" v="82" actId="20577"/>
          <ac:spMkLst>
            <pc:docMk/>
            <pc:sldMk cId="2008912112" sldId="297"/>
            <ac:spMk id="5" creationId="{C5EF860A-47CC-8B62-3758-DA9CBD879AB6}"/>
          </ac:spMkLst>
        </pc:spChg>
      </pc:sldChg>
      <pc:sldChg chg="modSp mod">
        <pc:chgData name="Catalano Marco" userId="91b57f96-32c2-4d5e-8986-a6574697bb07" providerId="ADAL" clId="{67D71926-3090-4E28-AB84-A4BCAC4974CC}" dt="2025-06-13T13:57:36.413" v="83" actId="20577"/>
        <pc:sldMkLst>
          <pc:docMk/>
          <pc:sldMk cId="4220057064" sldId="298"/>
        </pc:sldMkLst>
        <pc:spChg chg="mod">
          <ac:chgData name="Catalano Marco" userId="91b57f96-32c2-4d5e-8986-a6574697bb07" providerId="ADAL" clId="{67D71926-3090-4E28-AB84-A4BCAC4974CC}" dt="2025-06-13T13:57:36.413" v="83" actId="20577"/>
          <ac:spMkLst>
            <pc:docMk/>
            <pc:sldMk cId="4220057064" sldId="298"/>
            <ac:spMk id="5" creationId="{CCE1C994-28AB-6FDE-1809-A896D61DCB43}"/>
          </ac:spMkLst>
        </pc:spChg>
      </pc:sldChg>
      <pc:sldChg chg="modSp mod">
        <pc:chgData name="Catalano Marco" userId="91b57f96-32c2-4d5e-8986-a6574697bb07" providerId="ADAL" clId="{67D71926-3090-4E28-AB84-A4BCAC4974CC}" dt="2025-06-13T13:57:42.038" v="84" actId="20577"/>
        <pc:sldMkLst>
          <pc:docMk/>
          <pc:sldMk cId="1186244119" sldId="299"/>
        </pc:sldMkLst>
        <pc:spChg chg="mod">
          <ac:chgData name="Catalano Marco" userId="91b57f96-32c2-4d5e-8986-a6574697bb07" providerId="ADAL" clId="{67D71926-3090-4E28-AB84-A4BCAC4974CC}" dt="2025-06-13T13:57:42.038" v="84" actId="20577"/>
          <ac:spMkLst>
            <pc:docMk/>
            <pc:sldMk cId="1186244119" sldId="299"/>
            <ac:spMk id="5" creationId="{316E9B75-B7F9-130A-B133-BD8EBD34DAED}"/>
          </ac:spMkLst>
        </pc:spChg>
      </pc:sldChg>
      <pc:sldChg chg="modSp mod">
        <pc:chgData name="Catalano Marco" userId="91b57f96-32c2-4d5e-8986-a6574697bb07" providerId="ADAL" clId="{67D71926-3090-4E28-AB84-A4BCAC4974CC}" dt="2025-06-13T13:57:49.662" v="85" actId="20577"/>
        <pc:sldMkLst>
          <pc:docMk/>
          <pc:sldMk cId="1037602946" sldId="300"/>
        </pc:sldMkLst>
        <pc:spChg chg="mod">
          <ac:chgData name="Catalano Marco" userId="91b57f96-32c2-4d5e-8986-a6574697bb07" providerId="ADAL" clId="{67D71926-3090-4E28-AB84-A4BCAC4974CC}" dt="2025-06-13T13:57:49.662" v="85" actId="20577"/>
          <ac:spMkLst>
            <pc:docMk/>
            <pc:sldMk cId="1037602946" sldId="300"/>
            <ac:spMk id="5" creationId="{AC9CA778-E1EC-25C1-907A-8F7A5925BC70}"/>
          </ac:spMkLst>
        </pc:spChg>
      </pc:sldChg>
      <pc:sldChg chg="modSp mod">
        <pc:chgData name="Catalano Marco" userId="91b57f96-32c2-4d5e-8986-a6574697bb07" providerId="ADAL" clId="{67D71926-3090-4E28-AB84-A4BCAC4974CC}" dt="2025-06-13T13:56:49.916" v="72" actId="27636"/>
        <pc:sldMkLst>
          <pc:docMk/>
          <pc:sldMk cId="752785595" sldId="301"/>
        </pc:sldMkLst>
        <pc:spChg chg="mod">
          <ac:chgData name="Catalano Marco" userId="91b57f96-32c2-4d5e-8986-a6574697bb07" providerId="ADAL" clId="{67D71926-3090-4E28-AB84-A4BCAC4974CC}" dt="2025-06-13T13:56:49.916" v="72" actId="27636"/>
          <ac:spMkLst>
            <pc:docMk/>
            <pc:sldMk cId="752785595" sldId="301"/>
            <ac:spMk id="3" creationId="{8AC8F0FB-0264-BCE7-F037-5A1725698B64}"/>
          </ac:spMkLst>
        </pc:spChg>
        <pc:spChg chg="mod">
          <ac:chgData name="Catalano Marco" userId="91b57f96-32c2-4d5e-8986-a6574697bb07" providerId="ADAL" clId="{67D71926-3090-4E28-AB84-A4BCAC4974CC}" dt="2025-06-13T13:56:41.911" v="68" actId="20577"/>
          <ac:spMkLst>
            <pc:docMk/>
            <pc:sldMk cId="752785595" sldId="301"/>
            <ac:spMk id="5" creationId="{77508183-55D3-7654-C460-157E74E588F7}"/>
          </ac:spMkLst>
        </pc:spChg>
      </pc:sldChg>
      <pc:sldChg chg="modSp mod">
        <pc:chgData name="Catalano Marco" userId="91b57f96-32c2-4d5e-8986-a6574697bb07" providerId="ADAL" clId="{67D71926-3090-4E28-AB84-A4BCAC4974CC}" dt="2025-06-13T13:57:02.991" v="75" actId="27636"/>
        <pc:sldMkLst>
          <pc:docMk/>
          <pc:sldMk cId="590353277" sldId="302"/>
        </pc:sldMkLst>
        <pc:spChg chg="mod">
          <ac:chgData name="Catalano Marco" userId="91b57f96-32c2-4d5e-8986-a6574697bb07" providerId="ADAL" clId="{67D71926-3090-4E28-AB84-A4BCAC4974CC}" dt="2025-06-13T13:57:02.991" v="75" actId="27636"/>
          <ac:spMkLst>
            <pc:docMk/>
            <pc:sldMk cId="590353277" sldId="302"/>
            <ac:spMk id="3" creationId="{8F88EE7A-B337-AD72-0547-E049A70B93A0}"/>
          </ac:spMkLst>
        </pc:spChg>
        <pc:spChg chg="mod">
          <ac:chgData name="Catalano Marco" userId="91b57f96-32c2-4d5e-8986-a6574697bb07" providerId="ADAL" clId="{67D71926-3090-4E28-AB84-A4BCAC4974CC}" dt="2025-06-13T13:56:56.910" v="73" actId="20577"/>
          <ac:spMkLst>
            <pc:docMk/>
            <pc:sldMk cId="590353277" sldId="302"/>
            <ac:spMk id="5" creationId="{B5D3148E-F249-E12F-5905-B8869EA39304}"/>
          </ac:spMkLst>
        </pc:spChg>
      </pc:sldChg>
      <pc:sldChg chg="modSp mod">
        <pc:chgData name="Catalano Marco" userId="91b57f96-32c2-4d5e-8986-a6574697bb07" providerId="ADAL" clId="{67D71926-3090-4E28-AB84-A4BCAC4974CC}" dt="2025-06-13T13:57:13.711" v="78" actId="27636"/>
        <pc:sldMkLst>
          <pc:docMk/>
          <pc:sldMk cId="44911574" sldId="303"/>
        </pc:sldMkLst>
        <pc:spChg chg="mod">
          <ac:chgData name="Catalano Marco" userId="91b57f96-32c2-4d5e-8986-a6574697bb07" providerId="ADAL" clId="{67D71926-3090-4E28-AB84-A4BCAC4974CC}" dt="2025-06-13T13:57:13.711" v="78" actId="27636"/>
          <ac:spMkLst>
            <pc:docMk/>
            <pc:sldMk cId="44911574" sldId="303"/>
            <ac:spMk id="3" creationId="{D52EEB2B-8A37-F8D8-4BE0-D742127579DE}"/>
          </ac:spMkLst>
        </pc:spChg>
        <pc:spChg chg="mod">
          <ac:chgData name="Catalano Marco" userId="91b57f96-32c2-4d5e-8986-a6574697bb07" providerId="ADAL" clId="{67D71926-3090-4E28-AB84-A4BCAC4974CC}" dt="2025-06-13T13:57:09.993" v="76" actId="6549"/>
          <ac:spMkLst>
            <pc:docMk/>
            <pc:sldMk cId="44911574" sldId="303"/>
            <ac:spMk id="5" creationId="{0B007518-CBA0-C303-ED0F-3138F7F0C5F5}"/>
          </ac:spMkLst>
        </pc:spChg>
      </pc:sldChg>
      <pc:sldChg chg="modSp mod">
        <pc:chgData name="Catalano Marco" userId="91b57f96-32c2-4d5e-8986-a6574697bb07" providerId="ADAL" clId="{67D71926-3090-4E28-AB84-A4BCAC4974CC}" dt="2025-06-13T13:57:24.618" v="81" actId="6549"/>
        <pc:sldMkLst>
          <pc:docMk/>
          <pc:sldMk cId="440303782" sldId="304"/>
        </pc:sldMkLst>
        <pc:spChg chg="mod">
          <ac:chgData name="Catalano Marco" userId="91b57f96-32c2-4d5e-8986-a6574697bb07" providerId="ADAL" clId="{67D71926-3090-4E28-AB84-A4BCAC4974CC}" dt="2025-06-13T13:57:18.106" v="80" actId="27636"/>
          <ac:spMkLst>
            <pc:docMk/>
            <pc:sldMk cId="440303782" sldId="304"/>
            <ac:spMk id="3" creationId="{7333C0FD-82CA-02EA-FB43-6021A755E7FB}"/>
          </ac:spMkLst>
        </pc:spChg>
        <pc:spChg chg="mod">
          <ac:chgData name="Catalano Marco" userId="91b57f96-32c2-4d5e-8986-a6574697bb07" providerId="ADAL" clId="{67D71926-3090-4E28-AB84-A4BCAC4974CC}" dt="2025-06-13T13:57:24.618" v="81" actId="6549"/>
          <ac:spMkLst>
            <pc:docMk/>
            <pc:sldMk cId="440303782" sldId="304"/>
            <ac:spMk id="5" creationId="{49AA9376-B896-D92C-89D8-3B79CA0107C1}"/>
          </ac:spMkLst>
        </pc:spChg>
      </pc:sldChg>
      <pc:sldChg chg="modSp mod">
        <pc:chgData name="Catalano Marco" userId="91b57f96-32c2-4d5e-8986-a6574697bb07" providerId="ADAL" clId="{67D71926-3090-4E28-AB84-A4BCAC4974CC}" dt="2025-06-13T13:57:59.641" v="87" actId="20577"/>
        <pc:sldMkLst>
          <pc:docMk/>
          <pc:sldMk cId="3172663998" sldId="305"/>
        </pc:sldMkLst>
        <pc:spChg chg="mod">
          <ac:chgData name="Catalano Marco" userId="91b57f96-32c2-4d5e-8986-a6574697bb07" providerId="ADAL" clId="{67D71926-3090-4E28-AB84-A4BCAC4974CC}" dt="2025-06-13T13:57:59.641" v="87" actId="20577"/>
          <ac:spMkLst>
            <pc:docMk/>
            <pc:sldMk cId="3172663998" sldId="305"/>
            <ac:spMk id="4" creationId="{1A310A36-17BF-94F4-3CC3-6200B044AA89}"/>
          </ac:spMkLst>
        </pc:spChg>
      </pc:sldChg>
      <pc:sldChg chg="modSp mod">
        <pc:chgData name="Catalano Marco" userId="91b57f96-32c2-4d5e-8986-a6574697bb07" providerId="ADAL" clId="{67D71926-3090-4E28-AB84-A4BCAC4974CC}" dt="2025-06-13T13:58:23.521" v="93" actId="20577"/>
        <pc:sldMkLst>
          <pc:docMk/>
          <pc:sldMk cId="768729392" sldId="306"/>
        </pc:sldMkLst>
        <pc:spChg chg="mod">
          <ac:chgData name="Catalano Marco" userId="91b57f96-32c2-4d5e-8986-a6574697bb07" providerId="ADAL" clId="{67D71926-3090-4E28-AB84-A4BCAC4974CC}" dt="2025-06-13T13:58:17.600" v="92" actId="27636"/>
          <ac:spMkLst>
            <pc:docMk/>
            <pc:sldMk cId="768729392" sldId="306"/>
            <ac:spMk id="3" creationId="{4EE59B84-AB7B-4DBF-9048-81FA50EE1745}"/>
          </ac:spMkLst>
        </pc:spChg>
        <pc:spChg chg="mod">
          <ac:chgData name="Catalano Marco" userId="91b57f96-32c2-4d5e-8986-a6574697bb07" providerId="ADAL" clId="{67D71926-3090-4E28-AB84-A4BCAC4974CC}" dt="2025-06-13T13:58:23.521" v="93" actId="20577"/>
          <ac:spMkLst>
            <pc:docMk/>
            <pc:sldMk cId="768729392" sldId="306"/>
            <ac:spMk id="5" creationId="{30B583BE-C157-48C6-9F9A-41B1372E1EB6}"/>
          </ac:spMkLst>
        </pc:spChg>
      </pc:sldChg>
      <pc:sldChg chg="modSp mod">
        <pc:chgData name="Catalano Marco" userId="91b57f96-32c2-4d5e-8986-a6574697bb07" providerId="ADAL" clId="{67D71926-3090-4E28-AB84-A4BCAC4974CC}" dt="2025-06-13T13:58:31.579" v="94" actId="20577"/>
        <pc:sldMkLst>
          <pc:docMk/>
          <pc:sldMk cId="3099637790" sldId="307"/>
        </pc:sldMkLst>
        <pc:spChg chg="mod">
          <ac:chgData name="Catalano Marco" userId="91b57f96-32c2-4d5e-8986-a6574697bb07" providerId="ADAL" clId="{67D71926-3090-4E28-AB84-A4BCAC4974CC}" dt="2025-06-13T13:58:31.579" v="94" actId="20577"/>
          <ac:spMkLst>
            <pc:docMk/>
            <pc:sldMk cId="3099637790" sldId="307"/>
            <ac:spMk id="5" creationId="{80C8E09E-DB39-4DF0-B864-F2418A3DA323}"/>
          </ac:spMkLst>
        </pc:spChg>
      </pc:sldChg>
      <pc:sldChg chg="modSp mod">
        <pc:chgData name="Catalano Marco" userId="91b57f96-32c2-4d5e-8986-a6574697bb07" providerId="ADAL" clId="{67D71926-3090-4E28-AB84-A4BCAC4974CC}" dt="2025-06-13T13:58:49.042" v="97" actId="20577"/>
        <pc:sldMkLst>
          <pc:docMk/>
          <pc:sldMk cId="2124061802" sldId="308"/>
        </pc:sldMkLst>
        <pc:spChg chg="mod">
          <ac:chgData name="Catalano Marco" userId="91b57f96-32c2-4d5e-8986-a6574697bb07" providerId="ADAL" clId="{67D71926-3090-4E28-AB84-A4BCAC4974CC}" dt="2025-06-13T13:58:40.430" v="96" actId="14100"/>
          <ac:spMkLst>
            <pc:docMk/>
            <pc:sldMk cId="2124061802" sldId="308"/>
            <ac:spMk id="3" creationId="{A5EC03FE-B767-4A89-B975-42B9903F5C66}"/>
          </ac:spMkLst>
        </pc:spChg>
        <pc:spChg chg="mod">
          <ac:chgData name="Catalano Marco" userId="91b57f96-32c2-4d5e-8986-a6574697bb07" providerId="ADAL" clId="{67D71926-3090-4E28-AB84-A4BCAC4974CC}" dt="2025-06-13T13:58:49.042" v="97" actId="20577"/>
          <ac:spMkLst>
            <pc:docMk/>
            <pc:sldMk cId="2124061802" sldId="308"/>
            <ac:spMk id="5" creationId="{01E814EA-A7BC-4296-B8A4-822FC0D7EFD0}"/>
          </ac:spMkLst>
        </pc:spChg>
      </pc:sldChg>
      <pc:sldChg chg="modSp mod">
        <pc:chgData name="Catalano Marco" userId="91b57f96-32c2-4d5e-8986-a6574697bb07" providerId="ADAL" clId="{67D71926-3090-4E28-AB84-A4BCAC4974CC}" dt="2025-06-13T13:59:07.762" v="100" actId="20577"/>
        <pc:sldMkLst>
          <pc:docMk/>
          <pc:sldMk cId="3800948110" sldId="309"/>
        </pc:sldMkLst>
        <pc:spChg chg="mod">
          <ac:chgData name="Catalano Marco" userId="91b57f96-32c2-4d5e-8986-a6574697bb07" providerId="ADAL" clId="{67D71926-3090-4E28-AB84-A4BCAC4974CC}" dt="2025-06-13T13:59:01.006" v="99" actId="14100"/>
          <ac:spMkLst>
            <pc:docMk/>
            <pc:sldMk cId="3800948110" sldId="309"/>
            <ac:spMk id="3" creationId="{68E8BD51-3F66-41F4-8301-16E3C3E48C90}"/>
          </ac:spMkLst>
        </pc:spChg>
        <pc:spChg chg="mod">
          <ac:chgData name="Catalano Marco" userId="91b57f96-32c2-4d5e-8986-a6574697bb07" providerId="ADAL" clId="{67D71926-3090-4E28-AB84-A4BCAC4974CC}" dt="2025-06-13T13:59:07.762" v="100" actId="20577"/>
          <ac:spMkLst>
            <pc:docMk/>
            <pc:sldMk cId="3800948110" sldId="309"/>
            <ac:spMk id="5" creationId="{9720039C-8868-48F1-B707-0CAC7863ACC2}"/>
          </ac:spMkLst>
        </pc:spChg>
      </pc:sldChg>
      <pc:sldChg chg="modSp mod">
        <pc:chgData name="Catalano Marco" userId="91b57f96-32c2-4d5e-8986-a6574697bb07" providerId="ADAL" clId="{67D71926-3090-4E28-AB84-A4BCAC4974CC}" dt="2025-06-13T13:59:19.763" v="103" actId="20577"/>
        <pc:sldMkLst>
          <pc:docMk/>
          <pc:sldMk cId="479868707" sldId="310"/>
        </pc:sldMkLst>
        <pc:spChg chg="mod">
          <ac:chgData name="Catalano Marco" userId="91b57f96-32c2-4d5e-8986-a6574697bb07" providerId="ADAL" clId="{67D71926-3090-4E28-AB84-A4BCAC4974CC}" dt="2025-06-13T13:59:16.977" v="102" actId="14100"/>
          <ac:spMkLst>
            <pc:docMk/>
            <pc:sldMk cId="479868707" sldId="310"/>
            <ac:spMk id="3" creationId="{2ACD3B27-C197-4C6E-A882-77B5F9C12B98}"/>
          </ac:spMkLst>
        </pc:spChg>
        <pc:spChg chg="mod">
          <ac:chgData name="Catalano Marco" userId="91b57f96-32c2-4d5e-8986-a6574697bb07" providerId="ADAL" clId="{67D71926-3090-4E28-AB84-A4BCAC4974CC}" dt="2025-06-13T13:59:19.763" v="103" actId="20577"/>
          <ac:spMkLst>
            <pc:docMk/>
            <pc:sldMk cId="479868707" sldId="310"/>
            <ac:spMk id="5" creationId="{BA2E040D-8C2E-4022-A891-B010E809C473}"/>
          </ac:spMkLst>
        </pc:spChg>
      </pc:sldChg>
      <pc:sldChg chg="modSp mod">
        <pc:chgData name="Catalano Marco" userId="91b57f96-32c2-4d5e-8986-a6574697bb07" providerId="ADAL" clId="{67D71926-3090-4E28-AB84-A4BCAC4974CC}" dt="2025-06-13T13:59:51.323" v="112" actId="20577"/>
        <pc:sldMkLst>
          <pc:docMk/>
          <pc:sldMk cId="626880519" sldId="312"/>
        </pc:sldMkLst>
        <pc:spChg chg="mod">
          <ac:chgData name="Catalano Marco" userId="91b57f96-32c2-4d5e-8986-a6574697bb07" providerId="ADAL" clId="{67D71926-3090-4E28-AB84-A4BCAC4974CC}" dt="2025-06-13T13:59:46.349" v="111" actId="27636"/>
          <ac:spMkLst>
            <pc:docMk/>
            <pc:sldMk cId="626880519" sldId="312"/>
            <ac:spMk id="3" creationId="{4C4D5FCF-EF07-3802-EB23-B9AED60F8B47}"/>
          </ac:spMkLst>
        </pc:spChg>
        <pc:spChg chg="mod">
          <ac:chgData name="Catalano Marco" userId="91b57f96-32c2-4d5e-8986-a6574697bb07" providerId="ADAL" clId="{67D71926-3090-4E28-AB84-A4BCAC4974CC}" dt="2025-06-13T13:59:51.323" v="112" actId="20577"/>
          <ac:spMkLst>
            <pc:docMk/>
            <pc:sldMk cId="626880519" sldId="312"/>
            <ac:spMk id="5" creationId="{3664C06B-B390-7312-D999-BF5EC8B2F45E}"/>
          </ac:spMkLst>
        </pc:spChg>
      </pc:sldChg>
      <pc:sldChg chg="modSp mod">
        <pc:chgData name="Catalano Marco" userId="91b57f96-32c2-4d5e-8986-a6574697bb07" providerId="ADAL" clId="{67D71926-3090-4E28-AB84-A4BCAC4974CC}" dt="2025-06-13T13:59:33.028" v="105" actId="20577"/>
        <pc:sldMkLst>
          <pc:docMk/>
          <pc:sldMk cId="2999872322" sldId="313"/>
        </pc:sldMkLst>
        <pc:spChg chg="mod">
          <ac:chgData name="Catalano Marco" userId="91b57f96-32c2-4d5e-8986-a6574697bb07" providerId="ADAL" clId="{67D71926-3090-4E28-AB84-A4BCAC4974CC}" dt="2025-06-13T13:59:27.333" v="104" actId="20578"/>
          <ac:spMkLst>
            <pc:docMk/>
            <pc:sldMk cId="2999872322" sldId="313"/>
            <ac:spMk id="3" creationId="{C08241C7-697B-E8EB-1F01-C4106FF729FC}"/>
          </ac:spMkLst>
        </pc:spChg>
        <pc:spChg chg="mod">
          <ac:chgData name="Catalano Marco" userId="91b57f96-32c2-4d5e-8986-a6574697bb07" providerId="ADAL" clId="{67D71926-3090-4E28-AB84-A4BCAC4974CC}" dt="2025-06-13T13:59:33.028" v="105" actId="20577"/>
          <ac:spMkLst>
            <pc:docMk/>
            <pc:sldMk cId="2999872322" sldId="313"/>
            <ac:spMk id="5" creationId="{2545B27F-2013-E6F0-9C67-9FAB7D8F33AD}"/>
          </ac:spMkLst>
        </pc:spChg>
      </pc:sldChg>
      <pc:sldChg chg="modSp mod">
        <pc:chgData name="Catalano Marco" userId="91b57f96-32c2-4d5e-8986-a6574697bb07" providerId="ADAL" clId="{67D71926-3090-4E28-AB84-A4BCAC4974CC}" dt="2025-06-13T13:53:51.812" v="40" actId="6549"/>
        <pc:sldMkLst>
          <pc:docMk/>
          <pc:sldMk cId="4103079533" sldId="314"/>
        </pc:sldMkLst>
        <pc:spChg chg="mod">
          <ac:chgData name="Catalano Marco" userId="91b57f96-32c2-4d5e-8986-a6574697bb07" providerId="ADAL" clId="{67D71926-3090-4E28-AB84-A4BCAC4974CC}" dt="2025-06-13T13:53:51.812" v="40" actId="6549"/>
          <ac:spMkLst>
            <pc:docMk/>
            <pc:sldMk cId="4103079533" sldId="314"/>
            <ac:spMk id="2" creationId="{CAC222B0-EDFB-065E-C5B6-F20BBE6167F9}"/>
          </ac:spMkLst>
        </pc:spChg>
        <pc:spChg chg="mod">
          <ac:chgData name="Catalano Marco" userId="91b57f96-32c2-4d5e-8986-a6574697bb07" providerId="ADAL" clId="{67D71926-3090-4E28-AB84-A4BCAC4974CC}" dt="2025-06-13T13:53:46.208" v="37" actId="20577"/>
          <ac:spMkLst>
            <pc:docMk/>
            <pc:sldMk cId="4103079533" sldId="314"/>
            <ac:spMk id="3" creationId="{6940939E-EE88-150F-206A-B05995BD3DA2}"/>
          </ac:spMkLst>
        </pc:spChg>
        <pc:spChg chg="mod">
          <ac:chgData name="Catalano Marco" userId="91b57f96-32c2-4d5e-8986-a6574697bb07" providerId="ADAL" clId="{67D71926-3090-4E28-AB84-A4BCAC4974CC}" dt="2025-06-13T13:53:48.576" v="38" actId="6549"/>
          <ac:spMkLst>
            <pc:docMk/>
            <pc:sldMk cId="4103079533" sldId="314"/>
            <ac:spMk id="5" creationId="{C312A6D9-8CEE-CDF4-9FA8-9EAAD65C3B3D}"/>
          </ac:spMkLst>
        </pc:spChg>
      </pc:sldChg>
      <pc:sldChg chg="modSp mod">
        <pc:chgData name="Catalano Marco" userId="91b57f96-32c2-4d5e-8986-a6574697bb07" providerId="ADAL" clId="{67D71926-3090-4E28-AB84-A4BCAC4974CC}" dt="2025-06-13T13:54:10.066" v="42" actId="20578"/>
        <pc:sldMkLst>
          <pc:docMk/>
          <pc:sldMk cId="657557084" sldId="315"/>
        </pc:sldMkLst>
        <pc:spChg chg="mod">
          <ac:chgData name="Catalano Marco" userId="91b57f96-32c2-4d5e-8986-a6574697bb07" providerId="ADAL" clId="{67D71926-3090-4E28-AB84-A4BCAC4974CC}" dt="2025-06-13T13:54:10.066" v="42" actId="20578"/>
          <ac:spMkLst>
            <pc:docMk/>
            <pc:sldMk cId="657557084" sldId="315"/>
            <ac:spMk id="3" creationId="{2A6CC16F-7843-DC3C-0A5A-882FE33019D3}"/>
          </ac:spMkLst>
        </pc:spChg>
        <pc:spChg chg="mod">
          <ac:chgData name="Catalano Marco" userId="91b57f96-32c2-4d5e-8986-a6574697bb07" providerId="ADAL" clId="{67D71926-3090-4E28-AB84-A4BCAC4974CC}" dt="2025-06-13T13:54:00.752" v="41" actId="20577"/>
          <ac:spMkLst>
            <pc:docMk/>
            <pc:sldMk cId="657557084" sldId="315"/>
            <ac:spMk id="5" creationId="{4BBD044F-F355-51BC-CD38-EB5117561073}"/>
          </ac:spMkLst>
        </pc:spChg>
      </pc:sldChg>
      <pc:sldChg chg="modSp mod">
        <pc:chgData name="Catalano Marco" userId="91b57f96-32c2-4d5e-8986-a6574697bb07" providerId="ADAL" clId="{67D71926-3090-4E28-AB84-A4BCAC4974CC}" dt="2025-06-13T13:54:39.925" v="44" actId="6549"/>
        <pc:sldMkLst>
          <pc:docMk/>
          <pc:sldMk cId="4060150690" sldId="316"/>
        </pc:sldMkLst>
        <pc:spChg chg="mod">
          <ac:chgData name="Catalano Marco" userId="91b57f96-32c2-4d5e-8986-a6574697bb07" providerId="ADAL" clId="{67D71926-3090-4E28-AB84-A4BCAC4974CC}" dt="2025-06-13T13:54:25.701" v="43" actId="20578"/>
          <ac:spMkLst>
            <pc:docMk/>
            <pc:sldMk cId="4060150690" sldId="316"/>
            <ac:spMk id="3" creationId="{E2EABEFD-E518-BC78-39F0-89EC3F7F92A2}"/>
          </ac:spMkLst>
        </pc:spChg>
        <pc:spChg chg="mod">
          <ac:chgData name="Catalano Marco" userId="91b57f96-32c2-4d5e-8986-a6574697bb07" providerId="ADAL" clId="{67D71926-3090-4E28-AB84-A4BCAC4974CC}" dt="2025-06-13T13:54:39.925" v="44" actId="6549"/>
          <ac:spMkLst>
            <pc:docMk/>
            <pc:sldMk cId="4060150690" sldId="316"/>
            <ac:spMk id="5" creationId="{E41B67FE-A734-0B20-83E8-0FA09D37FED5}"/>
          </ac:spMkLst>
        </pc:spChg>
      </pc:sldChg>
      <pc:sldChg chg="modSp mod">
        <pc:chgData name="Catalano Marco" userId="91b57f96-32c2-4d5e-8986-a6574697bb07" providerId="ADAL" clId="{67D71926-3090-4E28-AB84-A4BCAC4974CC}" dt="2025-06-13T13:59:57.395" v="113" actId="20577"/>
        <pc:sldMkLst>
          <pc:docMk/>
          <pc:sldMk cId="187294204" sldId="317"/>
        </pc:sldMkLst>
        <pc:spChg chg="mod">
          <ac:chgData name="Catalano Marco" userId="91b57f96-32c2-4d5e-8986-a6574697bb07" providerId="ADAL" clId="{67D71926-3090-4E28-AB84-A4BCAC4974CC}" dt="2025-06-13T13:59:57.395" v="113" actId="20577"/>
          <ac:spMkLst>
            <pc:docMk/>
            <pc:sldMk cId="187294204" sldId="317"/>
            <ac:spMk id="5" creationId="{5BA152AE-418A-BFA1-58C1-7054589B5893}"/>
          </ac:spMkLst>
        </pc:spChg>
      </pc:sldChg>
      <pc:sldChg chg="modSp mod">
        <pc:chgData name="Catalano Marco" userId="91b57f96-32c2-4d5e-8986-a6574697bb07" providerId="ADAL" clId="{67D71926-3090-4E28-AB84-A4BCAC4974CC}" dt="2025-06-13T14:00:09.122" v="117" actId="20577"/>
        <pc:sldMkLst>
          <pc:docMk/>
          <pc:sldMk cId="1545301543" sldId="318"/>
        </pc:sldMkLst>
        <pc:spChg chg="mod">
          <ac:chgData name="Catalano Marco" userId="91b57f96-32c2-4d5e-8986-a6574697bb07" providerId="ADAL" clId="{67D71926-3090-4E28-AB84-A4BCAC4974CC}" dt="2025-06-13T14:00:05.663" v="116" actId="27636"/>
          <ac:spMkLst>
            <pc:docMk/>
            <pc:sldMk cId="1545301543" sldId="318"/>
            <ac:spMk id="3" creationId="{5F863234-1E3C-4F67-CE1B-4C625A6E9098}"/>
          </ac:spMkLst>
        </pc:spChg>
        <pc:spChg chg="mod">
          <ac:chgData name="Catalano Marco" userId="91b57f96-32c2-4d5e-8986-a6574697bb07" providerId="ADAL" clId="{67D71926-3090-4E28-AB84-A4BCAC4974CC}" dt="2025-06-13T14:00:09.122" v="117" actId="20577"/>
          <ac:spMkLst>
            <pc:docMk/>
            <pc:sldMk cId="1545301543" sldId="318"/>
            <ac:spMk id="5" creationId="{9E918E32-6273-D9CB-08D0-32468F67CC11}"/>
          </ac:spMkLst>
        </pc:spChg>
      </pc:sldChg>
      <pc:sldChg chg="modSp mod">
        <pc:chgData name="Catalano Marco" userId="91b57f96-32c2-4d5e-8986-a6574697bb07" providerId="ADAL" clId="{67D71926-3090-4E28-AB84-A4BCAC4974CC}" dt="2025-06-13T14:00:19.522" v="118" actId="20577"/>
        <pc:sldMkLst>
          <pc:docMk/>
          <pc:sldMk cId="10316051" sldId="319"/>
        </pc:sldMkLst>
        <pc:spChg chg="mod">
          <ac:chgData name="Catalano Marco" userId="91b57f96-32c2-4d5e-8986-a6574697bb07" providerId="ADAL" clId="{67D71926-3090-4E28-AB84-A4BCAC4974CC}" dt="2025-06-13T14:00:19.522" v="118" actId="20577"/>
          <ac:spMkLst>
            <pc:docMk/>
            <pc:sldMk cId="10316051" sldId="319"/>
            <ac:spMk id="5" creationId="{44867108-0CBC-EFDD-8E8F-65531D6C8776}"/>
          </ac:spMkLst>
        </pc:spChg>
      </pc:sldChg>
      <pc:sldChg chg="modSp mod">
        <pc:chgData name="Catalano Marco" userId="91b57f96-32c2-4d5e-8986-a6574697bb07" providerId="ADAL" clId="{67D71926-3090-4E28-AB84-A4BCAC4974CC}" dt="2025-06-13T14:00:31.686" v="120" actId="20577"/>
        <pc:sldMkLst>
          <pc:docMk/>
          <pc:sldMk cId="654753151" sldId="320"/>
        </pc:sldMkLst>
        <pc:spChg chg="mod">
          <ac:chgData name="Catalano Marco" userId="91b57f96-32c2-4d5e-8986-a6574697bb07" providerId="ADAL" clId="{67D71926-3090-4E28-AB84-A4BCAC4974CC}" dt="2025-06-13T14:00:26.922" v="119" actId="20578"/>
          <ac:spMkLst>
            <pc:docMk/>
            <pc:sldMk cId="654753151" sldId="320"/>
            <ac:spMk id="3" creationId="{2F41BDA6-E544-497E-6B12-FFE7D87EDA13}"/>
          </ac:spMkLst>
        </pc:spChg>
        <pc:spChg chg="mod">
          <ac:chgData name="Catalano Marco" userId="91b57f96-32c2-4d5e-8986-a6574697bb07" providerId="ADAL" clId="{67D71926-3090-4E28-AB84-A4BCAC4974CC}" dt="2025-06-13T14:00:31.686" v="120" actId="20577"/>
          <ac:spMkLst>
            <pc:docMk/>
            <pc:sldMk cId="654753151" sldId="320"/>
            <ac:spMk id="5" creationId="{7949540D-523C-7D2F-DE2A-0BF1E45A9C36}"/>
          </ac:spMkLst>
        </pc:spChg>
      </pc:sldChg>
      <pc:sldChg chg="modSp mod">
        <pc:chgData name="Catalano Marco" userId="91b57f96-32c2-4d5e-8986-a6574697bb07" providerId="ADAL" clId="{67D71926-3090-4E28-AB84-A4BCAC4974CC}" dt="2025-06-13T14:00:37.331" v="121" actId="20577"/>
        <pc:sldMkLst>
          <pc:docMk/>
          <pc:sldMk cId="3934337123" sldId="321"/>
        </pc:sldMkLst>
        <pc:spChg chg="mod">
          <ac:chgData name="Catalano Marco" userId="91b57f96-32c2-4d5e-8986-a6574697bb07" providerId="ADAL" clId="{67D71926-3090-4E28-AB84-A4BCAC4974CC}" dt="2025-06-13T14:00:37.331" v="121" actId="20577"/>
          <ac:spMkLst>
            <pc:docMk/>
            <pc:sldMk cId="3934337123" sldId="321"/>
            <ac:spMk id="5" creationId="{682C6515-69D2-AF74-871F-4B69C879D7D7}"/>
          </ac:spMkLst>
        </pc:spChg>
      </pc:sldChg>
      <pc:sldChg chg="modSp mod">
        <pc:chgData name="Catalano Marco" userId="91b57f96-32c2-4d5e-8986-a6574697bb07" providerId="ADAL" clId="{67D71926-3090-4E28-AB84-A4BCAC4974CC}" dt="2025-06-13T14:00:42.453" v="122" actId="20577"/>
        <pc:sldMkLst>
          <pc:docMk/>
          <pc:sldMk cId="4033927955" sldId="322"/>
        </pc:sldMkLst>
        <pc:spChg chg="mod">
          <ac:chgData name="Catalano Marco" userId="91b57f96-32c2-4d5e-8986-a6574697bb07" providerId="ADAL" clId="{67D71926-3090-4E28-AB84-A4BCAC4974CC}" dt="2025-06-13T14:00:42.453" v="122" actId="20577"/>
          <ac:spMkLst>
            <pc:docMk/>
            <pc:sldMk cId="4033927955" sldId="322"/>
            <ac:spMk id="5" creationId="{20F4ECD7-153C-3816-65B8-1E10CF297ACF}"/>
          </ac:spMkLst>
        </pc:spChg>
      </pc:sldChg>
      <pc:sldChg chg="modSp mod">
        <pc:chgData name="Catalano Marco" userId="91b57f96-32c2-4d5e-8986-a6574697bb07" providerId="ADAL" clId="{67D71926-3090-4E28-AB84-A4BCAC4974CC}" dt="2025-06-13T14:00:50.834" v="123" actId="20577"/>
        <pc:sldMkLst>
          <pc:docMk/>
          <pc:sldMk cId="3944197115" sldId="323"/>
        </pc:sldMkLst>
        <pc:spChg chg="mod">
          <ac:chgData name="Catalano Marco" userId="91b57f96-32c2-4d5e-8986-a6574697bb07" providerId="ADAL" clId="{67D71926-3090-4E28-AB84-A4BCAC4974CC}" dt="2025-06-13T14:00:50.834" v="123" actId="20577"/>
          <ac:spMkLst>
            <pc:docMk/>
            <pc:sldMk cId="3944197115" sldId="323"/>
            <ac:spMk id="5" creationId="{7F3A4E52-A8CF-2F62-EEDB-70129C0594AC}"/>
          </ac:spMkLst>
        </pc:spChg>
      </pc:sldChg>
      <pc:sldChg chg="modSp mod">
        <pc:chgData name="Catalano Marco" userId="91b57f96-32c2-4d5e-8986-a6574697bb07" providerId="ADAL" clId="{67D71926-3090-4E28-AB84-A4BCAC4974CC}" dt="2025-06-13T14:00:55.912" v="124" actId="20577"/>
        <pc:sldMkLst>
          <pc:docMk/>
          <pc:sldMk cId="1514945795" sldId="324"/>
        </pc:sldMkLst>
        <pc:spChg chg="mod">
          <ac:chgData name="Catalano Marco" userId="91b57f96-32c2-4d5e-8986-a6574697bb07" providerId="ADAL" clId="{67D71926-3090-4E28-AB84-A4BCAC4974CC}" dt="2025-06-13T14:00:55.912" v="124" actId="20577"/>
          <ac:spMkLst>
            <pc:docMk/>
            <pc:sldMk cId="1514945795" sldId="324"/>
            <ac:spMk id="5" creationId="{B676D6C5-1960-6DEC-2AE0-578C4E978C20}"/>
          </ac:spMkLst>
        </pc:spChg>
      </pc:sldChg>
      <pc:sldChg chg="modSp mod">
        <pc:chgData name="Catalano Marco" userId="91b57f96-32c2-4d5e-8986-a6574697bb07" providerId="ADAL" clId="{67D71926-3090-4E28-AB84-A4BCAC4974CC}" dt="2025-06-13T14:00:59.714" v="125" actId="20577"/>
        <pc:sldMkLst>
          <pc:docMk/>
          <pc:sldMk cId="3910126194" sldId="325"/>
        </pc:sldMkLst>
        <pc:spChg chg="mod">
          <ac:chgData name="Catalano Marco" userId="91b57f96-32c2-4d5e-8986-a6574697bb07" providerId="ADAL" clId="{67D71926-3090-4E28-AB84-A4BCAC4974CC}" dt="2025-06-13T14:00:59.714" v="125" actId="20577"/>
          <ac:spMkLst>
            <pc:docMk/>
            <pc:sldMk cId="3910126194" sldId="325"/>
            <ac:spMk id="5" creationId="{E53C3EB0-D72E-679D-5CBD-CCA94F1DD6C1}"/>
          </ac:spMkLst>
        </pc:spChg>
      </pc:sldChg>
      <pc:sldChg chg="modSp mod">
        <pc:chgData name="Catalano Marco" userId="91b57f96-32c2-4d5e-8986-a6574697bb07" providerId="ADAL" clId="{67D71926-3090-4E28-AB84-A4BCAC4974CC}" dt="2025-06-13T14:01:03.497" v="126" actId="20577"/>
        <pc:sldMkLst>
          <pc:docMk/>
          <pc:sldMk cId="218911927" sldId="326"/>
        </pc:sldMkLst>
        <pc:spChg chg="mod">
          <ac:chgData name="Catalano Marco" userId="91b57f96-32c2-4d5e-8986-a6574697bb07" providerId="ADAL" clId="{67D71926-3090-4E28-AB84-A4BCAC4974CC}" dt="2025-06-13T14:01:03.497" v="126" actId="20577"/>
          <ac:spMkLst>
            <pc:docMk/>
            <pc:sldMk cId="218911927" sldId="326"/>
            <ac:spMk id="5" creationId="{A67FDC3E-303F-67A0-85F4-FC88E8799B2D}"/>
          </ac:spMkLst>
        </pc:spChg>
      </pc:sldChg>
      <pc:sldChg chg="modSp mod">
        <pc:chgData name="Catalano Marco" userId="91b57f96-32c2-4d5e-8986-a6574697bb07" providerId="ADAL" clId="{67D71926-3090-4E28-AB84-A4BCAC4974CC}" dt="2025-06-13T14:01:08.183" v="127" actId="20577"/>
        <pc:sldMkLst>
          <pc:docMk/>
          <pc:sldMk cId="2713533792" sldId="327"/>
        </pc:sldMkLst>
        <pc:spChg chg="mod">
          <ac:chgData name="Catalano Marco" userId="91b57f96-32c2-4d5e-8986-a6574697bb07" providerId="ADAL" clId="{67D71926-3090-4E28-AB84-A4BCAC4974CC}" dt="2025-06-13T14:01:08.183" v="127" actId="20577"/>
          <ac:spMkLst>
            <pc:docMk/>
            <pc:sldMk cId="2713533792" sldId="327"/>
            <ac:spMk id="5" creationId="{41AD464A-6F61-FCC0-3829-1D99BCA21D3F}"/>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ECEFC5-5F5E-910C-A671-0FEACC574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E3E3B19-8A63-C655-2FFD-57B0452ED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8E79BB7-BABA-052E-57F1-01404E1E89EE}"/>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5" name="Segnaposto piè di pagina 4">
            <a:extLst>
              <a:ext uri="{FF2B5EF4-FFF2-40B4-BE49-F238E27FC236}">
                <a16:creationId xmlns:a16="http://schemas.microsoft.com/office/drawing/2014/main" id="{16ACAA26-1042-1610-007B-BC2C6C91AA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82C97899-D7DB-57EB-BDF0-CE066C5D0F6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7" name="Immagine 6">
            <a:extLst>
              <a:ext uri="{FF2B5EF4-FFF2-40B4-BE49-F238E27FC236}">
                <a16:creationId xmlns:a16="http://schemas.microsoft.com/office/drawing/2014/main" id="{8E275C63-0126-D1AA-FC38-1190020AADA6}"/>
              </a:ext>
            </a:extLst>
          </p:cNvPr>
          <p:cNvPicPr>
            <a:picLocks noChangeAspect="1"/>
          </p:cNvPicPr>
          <p:nvPr userDrawn="1"/>
        </p:nvPicPr>
        <p:blipFill>
          <a:blip r:embed="rId2"/>
          <a:stretch>
            <a:fillRect/>
          </a:stretch>
        </p:blipFill>
        <p:spPr>
          <a:xfrm>
            <a:off x="4753989" y="304149"/>
            <a:ext cx="1539807" cy="537878"/>
          </a:xfrm>
          <a:prstGeom prst="rect">
            <a:avLst/>
          </a:prstGeom>
        </p:spPr>
      </p:pic>
    </p:spTree>
    <p:extLst>
      <p:ext uri="{BB962C8B-B14F-4D97-AF65-F5344CB8AC3E}">
        <p14:creationId xmlns:p14="http://schemas.microsoft.com/office/powerpoint/2010/main" val="1941236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D715A3-4FDD-1748-B82E-347C531141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3" name="Segnaposto piè di pagina 2">
            <a:extLst>
              <a:ext uri="{FF2B5EF4-FFF2-40B4-BE49-F238E27FC236}">
                <a16:creationId xmlns:a16="http://schemas.microsoft.com/office/drawing/2014/main" id="{409E8A85-D778-5CC1-3B91-7CFF34CAFC2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07800E57-C0C0-5892-C31E-BEC552653FB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749233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FD8025-2E2E-2268-A847-C3AAA7C071B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F0C5F39-0EE5-C20A-208B-094FC3C9B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4619D67-D7B4-DF0A-4F9E-38B0BB8B6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3D9D21A-6FC2-41C3-4229-23FA219F70E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6" name="Segnaposto piè di pagina 5">
            <a:extLst>
              <a:ext uri="{FF2B5EF4-FFF2-40B4-BE49-F238E27FC236}">
                <a16:creationId xmlns:a16="http://schemas.microsoft.com/office/drawing/2014/main" id="{B76E40F8-469A-E42A-E274-8A6D06C4F88E}"/>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D3B46ABD-CB2E-956A-6FF0-B4E22F0D600D}"/>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431403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F3C3F-A097-D7ED-1D1A-DC1436DEDB1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F4112DE-9363-1614-0B7C-47C8BB992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129FDBF-2ABF-CF18-BE63-43F5C4C0C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5340FF0-2E5B-6654-DC4E-F4D8525CF51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6" name="Segnaposto piè di pagina 5">
            <a:extLst>
              <a:ext uri="{FF2B5EF4-FFF2-40B4-BE49-F238E27FC236}">
                <a16:creationId xmlns:a16="http://schemas.microsoft.com/office/drawing/2014/main" id="{C02037B2-D8FA-48FB-E1A7-0C7E0303CB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926C5A40-9396-72EA-F92B-2A052BCF778C}"/>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8407919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B52AF-D24D-0BDE-76AE-DE0170548A32}"/>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8608DC-DEAE-9812-01D8-A1317CA1712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2F1F1C-8EEF-C8AF-8644-B968A11219E4}"/>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5" name="Segnaposto piè di pagina 4">
            <a:extLst>
              <a:ext uri="{FF2B5EF4-FFF2-40B4-BE49-F238E27FC236}">
                <a16:creationId xmlns:a16="http://schemas.microsoft.com/office/drawing/2014/main" id="{7879D953-5E8B-F068-EF22-D494B3BC046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B75887-0319-6B85-CD07-DFDF10BB74E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2958181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EAC12B6-4734-0F1B-CB74-E0995A929C2A}"/>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93455CE-97FE-10EA-F619-5FF73EC1E29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AF392B-E23D-F0A8-4F4D-EDA91A6E02A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5" name="Segnaposto piè di pagina 4">
            <a:extLst>
              <a:ext uri="{FF2B5EF4-FFF2-40B4-BE49-F238E27FC236}">
                <a16:creationId xmlns:a16="http://schemas.microsoft.com/office/drawing/2014/main" id="{0F48C206-FA80-AB0A-2773-FA3D26A135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EBF43A-7680-EF8C-2423-7DF51E9018F3}"/>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267679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6EF9EB-B005-9B1C-EE1B-7EA94F7E2C5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149617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2_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4205833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6E0259-8F1B-52A0-C4C2-359A73EB1187}"/>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3426881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492D4E6-B19C-5B26-41FB-DB3AB638EAA0}"/>
              </a:ext>
            </a:extLst>
          </p:cNvPr>
          <p:cNvSpPr>
            <a:spLocks noGrp="1"/>
          </p:cNvSpPr>
          <p:nvPr>
            <p:ph idx="1"/>
          </p:nvPr>
        </p:nvSpPr>
        <p:spPr/>
        <p:txBody>
          <a:bodyPr/>
          <a:lstStyle/>
          <a:p>
            <a:pPr lvl="0"/>
            <a:endParaRPr lang="it-IT" dirty="0"/>
          </a:p>
        </p:txBody>
      </p:sp>
      <p:sp>
        <p:nvSpPr>
          <p:cNvPr id="4" name="Segnaposto data 3">
            <a:extLst>
              <a:ext uri="{FF2B5EF4-FFF2-40B4-BE49-F238E27FC236}">
                <a16:creationId xmlns:a16="http://schemas.microsoft.com/office/drawing/2014/main" id="{734848AA-BEB0-65F8-170C-89A80B61CAB2}"/>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5" name="Segnaposto piè di pagina 4">
            <a:extLst>
              <a:ext uri="{FF2B5EF4-FFF2-40B4-BE49-F238E27FC236}">
                <a16:creationId xmlns:a16="http://schemas.microsoft.com/office/drawing/2014/main" id="{E5C85F53-6237-75EC-EA20-7137CC38850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0853543B-37FD-2728-5BD3-4D35EF7B0991}"/>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8" name="Immagine 7">
            <a:extLst>
              <a:ext uri="{FF2B5EF4-FFF2-40B4-BE49-F238E27FC236}">
                <a16:creationId xmlns:a16="http://schemas.microsoft.com/office/drawing/2014/main" id="{A99B55EE-6013-6E5C-0119-7C52F14BB6F7}"/>
              </a:ext>
            </a:extLst>
          </p:cNvPr>
          <p:cNvPicPr>
            <a:picLocks noChangeAspect="1"/>
          </p:cNvPicPr>
          <p:nvPr userDrawn="1"/>
        </p:nvPicPr>
        <p:blipFill rotWithShape="1">
          <a:blip r:embed="rId2"/>
          <a:srcRect l="5796" t="11430" r="7356" b="75270"/>
          <a:stretch/>
        </p:blipFill>
        <p:spPr>
          <a:xfrm>
            <a:off x="781455" y="136525"/>
            <a:ext cx="8845716" cy="762001"/>
          </a:xfrm>
          <a:prstGeom prst="rect">
            <a:avLst/>
          </a:prstGeom>
        </p:spPr>
      </p:pic>
      <p:pic>
        <p:nvPicPr>
          <p:cNvPr id="1028" name="Picture 4">
            <a:extLst>
              <a:ext uri="{FF2B5EF4-FFF2-40B4-BE49-F238E27FC236}">
                <a16:creationId xmlns:a16="http://schemas.microsoft.com/office/drawing/2014/main" id="{D20E2B73-7149-1599-7EC6-181BC91BB64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94158" y="224136"/>
            <a:ext cx="1307136" cy="456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5810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477579-EE1D-E3CA-4526-FAE602AE9977}"/>
              </a:ext>
            </a:extLst>
          </p:cNvPr>
          <p:cNvSpPr>
            <a:spLocks noGrp="1"/>
          </p:cNvSpPr>
          <p:nvPr>
            <p:ph type="title"/>
          </p:nvPr>
        </p:nvSpPr>
        <p:spPr>
          <a:xfrm>
            <a:off x="838200" y="365125"/>
            <a:ext cx="10515600" cy="1325563"/>
          </a:xfrm>
          <a:prstGeom prst="rect">
            <a:avLst/>
          </a:prstGeo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C3EE8E33-C99F-E286-F34E-4EE9AF17DC7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4" name="Segnaposto piè di pagina 3">
            <a:extLst>
              <a:ext uri="{FF2B5EF4-FFF2-40B4-BE49-F238E27FC236}">
                <a16:creationId xmlns:a16="http://schemas.microsoft.com/office/drawing/2014/main" id="{45A1EB40-C0A1-32CA-D2CE-68AFB49208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8B7074A7-2B91-DE0E-F822-40510AD53D4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6" name="Immagine 5">
            <a:extLst>
              <a:ext uri="{FF2B5EF4-FFF2-40B4-BE49-F238E27FC236}">
                <a16:creationId xmlns:a16="http://schemas.microsoft.com/office/drawing/2014/main" id="{9B7DCF87-0A07-856C-320D-0A5190A35000}"/>
              </a:ext>
            </a:extLst>
          </p:cNvPr>
          <p:cNvPicPr>
            <a:picLocks noChangeAspect="1"/>
          </p:cNvPicPr>
          <p:nvPr userDrawn="1"/>
        </p:nvPicPr>
        <p:blipFill rotWithShape="1">
          <a:blip r:embed="rId2"/>
          <a:srcRect l="5796" t="11430" r="7356" b="75270"/>
          <a:stretch/>
        </p:blipFill>
        <p:spPr>
          <a:xfrm>
            <a:off x="838200" y="527224"/>
            <a:ext cx="8845716" cy="762001"/>
          </a:xfrm>
          <a:prstGeom prst="rect">
            <a:avLst/>
          </a:prstGeom>
        </p:spPr>
      </p:pic>
    </p:spTree>
    <p:extLst>
      <p:ext uri="{BB962C8B-B14F-4D97-AF65-F5344CB8AC3E}">
        <p14:creationId xmlns:p14="http://schemas.microsoft.com/office/powerpoint/2010/main" val="2327266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D9712-609B-54C4-1E16-AD2A153A667A}"/>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130B6B6-E5ED-932F-47E4-3BA4E9DF8CC7}"/>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4" name="Segnaposto piè di pagina 3">
            <a:extLst>
              <a:ext uri="{FF2B5EF4-FFF2-40B4-BE49-F238E27FC236}">
                <a16:creationId xmlns:a16="http://schemas.microsoft.com/office/drawing/2014/main" id="{028BC6CE-6FE3-0B28-A23C-19AD2D03F79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17550E3B-2184-B07C-2019-4FE7A009E12E}"/>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239510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13E9C-675B-7A34-6D54-93EE451E254C}"/>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00EA5A8-414D-8E95-2E69-438630752E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50D3BE5-9E70-DF30-3C20-882A2D7F34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5" name="Segnaposto piè di pagina 4">
            <a:extLst>
              <a:ext uri="{FF2B5EF4-FFF2-40B4-BE49-F238E27FC236}">
                <a16:creationId xmlns:a16="http://schemas.microsoft.com/office/drawing/2014/main" id="{B3DDB350-DAC5-A944-369A-191B53CA590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B24809F-0746-05B8-66EC-C0D5B02A9BA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545628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ED9D10-B95F-3916-E6BB-9B8E16ABA351}"/>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3327E3-00E2-A7F9-A8B8-DB06F0CB1BA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7FCEF6E-E5C4-9ACC-B2D3-AE816413766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25438F-A4F4-A41D-A4D8-56FF4FA16B16}"/>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6" name="Segnaposto piè di pagina 5">
            <a:extLst>
              <a:ext uri="{FF2B5EF4-FFF2-40B4-BE49-F238E27FC236}">
                <a16:creationId xmlns:a16="http://schemas.microsoft.com/office/drawing/2014/main" id="{2F0D4D0A-1E9A-1289-F5FF-E48465B12608}"/>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3D277753-5152-1F8B-5727-BDC889DBFB96}"/>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495896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F5EDDF-5BCD-2CFA-03A4-817A27936FB6}"/>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46C65C-A744-EAA6-EA66-546CC70374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D5709F1-B266-D853-E2F0-FFABB055E8B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6A2D2C-12EE-EEE4-8912-EC2D9C098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84D6AC0-72D8-DC6B-43DF-88BBFA054D0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2A45BB3-8420-77DD-474E-8362C6B5AC79}"/>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8" name="Segnaposto piè di pagina 7">
            <a:extLst>
              <a:ext uri="{FF2B5EF4-FFF2-40B4-BE49-F238E27FC236}">
                <a16:creationId xmlns:a16="http://schemas.microsoft.com/office/drawing/2014/main" id="{C5318EB1-CB89-0E71-5187-B418ECD48C9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FC9574C2-97CB-2741-C409-B6AA4A1E095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264845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00B61-07D4-0D0C-E1AD-C78F3728F9E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1838510-2507-3EB8-C75E-09EB42BE9948}"/>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4" name="Segnaposto piè di pagina 3">
            <a:extLst>
              <a:ext uri="{FF2B5EF4-FFF2-40B4-BE49-F238E27FC236}">
                <a16:creationId xmlns:a16="http://schemas.microsoft.com/office/drawing/2014/main" id="{237BE3B9-782D-2F7F-6E21-E3B224C775D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7E5BE319-E9AB-862B-3843-8F24FD583047}"/>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693135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75304BD3-A9F5-D3BA-66A9-79E6654AE27C}"/>
              </a:ext>
            </a:extLst>
          </p:cNvPr>
          <p:cNvSpPr>
            <a:spLocks noGrp="1"/>
          </p:cNvSpPr>
          <p:nvPr>
            <p:ph type="body" idx="1"/>
          </p:nvPr>
        </p:nvSpPr>
        <p:spPr>
          <a:xfrm>
            <a:off x="838200" y="1825625"/>
            <a:ext cx="10515600" cy="1958435"/>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dirty="0">
                <a:effectLst/>
                <a:latin typeface="Calibri" panose="020F0502020204030204" pitchFamily="34" charset="0"/>
                <a:ea typeface="Calibri" panose="020F0502020204030204" pitchFamily="34" charset="0"/>
              </a:rPr>
              <a:t>Corso di formazione manageriale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b="1" i="0" dirty="0">
                <a:solidFill>
                  <a:srgbClr val="49535D"/>
                </a:solidFill>
                <a:effectLst/>
                <a:latin typeface="Titillium Web" panose="00000500000000000000" pitchFamily="2" charset="0"/>
              </a:rPr>
              <a:t>RUP QUALIFIED PROJECT MANAGER</a:t>
            </a:r>
          </a:p>
          <a:p>
            <a:r>
              <a:rPr lang="it-IT" sz="1800" dirty="0">
                <a:effectLst/>
                <a:latin typeface="Calibri" panose="020F0502020204030204" pitchFamily="34" charset="0"/>
                <a:ea typeface="Calibri" panose="020F0502020204030204" pitchFamily="34" charset="0"/>
              </a:rPr>
              <a:t>  </a:t>
            </a:r>
          </a:p>
          <a:p>
            <a:r>
              <a:rPr lang="it-IT" sz="1800" dirty="0">
                <a:effectLst/>
                <a:latin typeface="Calibri" panose="020F0502020204030204" pitchFamily="34" charset="0"/>
                <a:ea typeface="Calibri" panose="020F0502020204030204" pitchFamily="34" charset="0"/>
              </a:rPr>
              <a:t>MODULO 1 </a:t>
            </a:r>
          </a:p>
          <a:p>
            <a:r>
              <a:rPr lang="it-IT" sz="1800" dirty="0">
                <a:effectLst/>
                <a:latin typeface="Calibri" panose="020F0502020204030204" pitchFamily="34" charset="0"/>
                <a:ea typeface="Calibri" panose="020F0502020204030204" pitchFamily="34" charset="0"/>
              </a:rPr>
              <a:t>LA RIFORMA DEI CONTRATTI PUBBLICI</a:t>
            </a:r>
          </a:p>
        </p:txBody>
      </p:sp>
      <p:sp>
        <p:nvSpPr>
          <p:cNvPr id="7" name="Elaborazione 6">
            <a:extLst>
              <a:ext uri="{FF2B5EF4-FFF2-40B4-BE49-F238E27FC236}">
                <a16:creationId xmlns:a16="http://schemas.microsoft.com/office/drawing/2014/main" id="{E9C54220-0D96-7B14-E4D8-005E9C0E3519}"/>
              </a:ext>
            </a:extLst>
          </p:cNvPr>
          <p:cNvSpPr/>
          <p:nvPr userDrawn="1"/>
        </p:nvSpPr>
        <p:spPr>
          <a:xfrm>
            <a:off x="838200" y="365125"/>
            <a:ext cx="10436157" cy="12811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a:extLst>
              <a:ext uri="{FF2B5EF4-FFF2-40B4-BE49-F238E27FC236}">
                <a16:creationId xmlns:a16="http://schemas.microsoft.com/office/drawing/2014/main" id="{33FD774E-8B43-C396-0E40-28A7A583CB33}"/>
              </a:ext>
            </a:extLst>
          </p:cNvPr>
          <p:cNvPicPr>
            <a:picLocks noChangeAspect="1"/>
          </p:cNvPicPr>
          <p:nvPr userDrawn="1"/>
        </p:nvPicPr>
        <p:blipFill rotWithShape="1">
          <a:blip r:embed="rId18"/>
          <a:srcRect l="5796" t="11430" r="7356" b="75270"/>
          <a:stretch/>
        </p:blipFill>
        <p:spPr>
          <a:xfrm>
            <a:off x="437580" y="185738"/>
            <a:ext cx="10836777" cy="933518"/>
          </a:xfrm>
          <a:prstGeom prst="rect">
            <a:avLst/>
          </a:prstGeom>
        </p:spPr>
      </p:pic>
    </p:spTree>
    <p:extLst>
      <p:ext uri="{BB962C8B-B14F-4D97-AF65-F5344CB8AC3E}">
        <p14:creationId xmlns:p14="http://schemas.microsoft.com/office/powerpoint/2010/main" val="21897782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it-IT" sz="2000" kern="1200" dirty="0" smtClean="0">
          <a:solidFill>
            <a:schemeClr val="tx1"/>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hyperlink" Target="https://www.bosettiegatti.eu/info/norme/statali/2010_0104.htm#120" TargetMode="Externa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hyperlink" Target="https://www.bosettiegatti.eu/info/norme/statali/2010_0104.htm" TargetMode="Externa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4.xml.rels><?xml version="1.0" encoding="UTF-8" standalone="yes"?>
<Relationships xmlns="http://schemas.openxmlformats.org/package/2006/relationships"><Relationship Id="rId2" Type="http://schemas.openxmlformats.org/officeDocument/2006/relationships/hyperlink" Target="https://def.finanze.it/DocTribFrontend/decodeurn?urn=urn:doctrib::DLG:2016;175_art20" TargetMode="External"/><Relationship Id="rId1" Type="http://schemas.openxmlformats.org/officeDocument/2006/relationships/slideLayout" Target="../slideLayouts/slideLayout1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BAC04D-34D5-DF9B-05AA-ADAEC557D9FD}"/>
              </a:ext>
            </a:extLst>
          </p:cNvPr>
          <p:cNvSpPr>
            <a:spLocks noGrp="1"/>
          </p:cNvSpPr>
          <p:nvPr>
            <p:ph type="title"/>
          </p:nvPr>
        </p:nvSpPr>
        <p:spPr>
          <a:xfrm>
            <a:off x="668867" y="2103437"/>
            <a:ext cx="10515600" cy="1325563"/>
          </a:xfrm>
        </p:spPr>
        <p:txBody>
          <a:bodyPr/>
          <a:lstStyle/>
          <a:p>
            <a:r>
              <a:rPr lang="it-IT" sz="4400" dirty="0"/>
              <a:t>Le società</a:t>
            </a:r>
            <a:endParaRPr lang="it-IT" dirty="0"/>
          </a:p>
        </p:txBody>
      </p:sp>
    </p:spTree>
    <p:extLst>
      <p:ext uri="{BB962C8B-B14F-4D97-AF65-F5344CB8AC3E}">
        <p14:creationId xmlns:p14="http://schemas.microsoft.com/office/powerpoint/2010/main" val="3569430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just"/>
            <a:r>
              <a:rPr lang="it-IT" dirty="0"/>
              <a:t>La mancanza o inadeguatezza di controlli, oltre a rilevare sul piano disciplinare, rileva anche sul profilo della responsabilità.</a:t>
            </a:r>
          </a:p>
          <a:p>
            <a:pPr algn="just"/>
            <a:r>
              <a:rPr lang="it-IT" dirty="0"/>
              <a:t>Sia sugli amministratori e/o dipendenti della società (in house) sia sul socio che ha omesso il controllo</a:t>
            </a:r>
          </a:p>
        </p:txBody>
      </p:sp>
      <p:sp>
        <p:nvSpPr>
          <p:cNvPr id="4" name="Segnaposto numero diapositiva 3"/>
          <p:cNvSpPr>
            <a:spLocks noGrp="1"/>
          </p:cNvSpPr>
          <p:nvPr>
            <p:ph type="sldNum" sz="quarter" idx="12"/>
          </p:nvPr>
        </p:nvSpPr>
        <p:spPr/>
        <p:txBody>
          <a:bodyPr/>
          <a:lstStyle/>
          <a:p>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DFC9CA-2FF7-4E23-966B-EC6755A7E099}"/>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41C199FA-59E7-43F2-A421-B3AA79791B58}"/>
              </a:ext>
            </a:extLst>
          </p:cNvPr>
          <p:cNvSpPr>
            <a:spLocks noGrp="1"/>
          </p:cNvSpPr>
          <p:nvPr>
            <p:ph idx="1"/>
          </p:nvPr>
        </p:nvSpPr>
        <p:spPr/>
        <p:txBody>
          <a:bodyPr>
            <a:normAutofit/>
          </a:bodyPr>
          <a:lstStyle/>
          <a:p>
            <a:pPr algn="ctr"/>
            <a:r>
              <a:rPr lang="it-IT" sz="4400" dirty="0"/>
              <a:t>I poteri delle </a:t>
            </a:r>
            <a:r>
              <a:rPr lang="it-IT" sz="4400" dirty="0" err="1"/>
              <a:t>autorithies</a:t>
            </a:r>
            <a:endParaRPr lang="it-IT" sz="4400" dirty="0"/>
          </a:p>
        </p:txBody>
      </p:sp>
      <p:sp>
        <p:nvSpPr>
          <p:cNvPr id="5" name="Segnaposto numero diapositiva 4">
            <a:extLst>
              <a:ext uri="{FF2B5EF4-FFF2-40B4-BE49-F238E27FC236}">
                <a16:creationId xmlns:a16="http://schemas.microsoft.com/office/drawing/2014/main" id="{C7DD5AD1-EFE5-4D2E-99F2-79758EA46E67}"/>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242606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08A14D-87D2-405D-969D-DCD5630FD26A}"/>
              </a:ext>
            </a:extLst>
          </p:cNvPr>
          <p:cNvSpPr>
            <a:spLocks noGrp="1"/>
          </p:cNvSpPr>
          <p:nvPr>
            <p:ph type="title"/>
          </p:nvPr>
        </p:nvSpPr>
        <p:spPr/>
        <p:txBody>
          <a:bodyPr>
            <a:normAutofit fontScale="90000"/>
          </a:bodyPr>
          <a:lstStyle/>
          <a:p>
            <a:r>
              <a:rPr lang="it-IT" dirty="0"/>
              <a:t>Dlgs 50 del 2016</a:t>
            </a:r>
          </a:p>
        </p:txBody>
      </p:sp>
      <p:sp>
        <p:nvSpPr>
          <p:cNvPr id="3" name="Segnaposto contenuto 2">
            <a:extLst>
              <a:ext uri="{FF2B5EF4-FFF2-40B4-BE49-F238E27FC236}">
                <a16:creationId xmlns:a16="http://schemas.microsoft.com/office/drawing/2014/main" id="{9B7C94C5-207B-4F2C-B90E-997C71F6DD07}"/>
              </a:ext>
            </a:extLst>
          </p:cNvPr>
          <p:cNvSpPr>
            <a:spLocks noGrp="1"/>
          </p:cNvSpPr>
          <p:nvPr>
            <p:ph idx="1"/>
          </p:nvPr>
        </p:nvSpPr>
        <p:spPr/>
        <p:txBody>
          <a:bodyPr>
            <a:normAutofit fontScale="70000" lnSpcReduction="20000"/>
          </a:bodyPr>
          <a:lstStyle/>
          <a:p>
            <a:pPr algn="just"/>
            <a:r>
              <a:rPr lang="it-IT" dirty="0">
                <a:solidFill>
                  <a:srgbClr val="000000"/>
                </a:solidFill>
                <a:latin typeface="Calibri" panose="020F0502020204030204" pitchFamily="34" charset="0"/>
              </a:rPr>
              <a:t>1-bis. L'ANAC è legittimata ad agire in giudizio per l'impugnazione dei bandi, degli altri atti generali e dei provvedimenti relativi a contratti di rilevante impatto, emessi da qualsiasi stazione appaltante, qualora ritenga che essi violino le norme in materia di contratti pubblici relativi a lavori, servizi e forniture.</a:t>
            </a:r>
          </a:p>
          <a:p>
            <a:pPr algn="just"/>
            <a:br>
              <a:rPr lang="it-IT" b="1" dirty="0">
                <a:solidFill>
                  <a:srgbClr val="000000"/>
                </a:solidFill>
                <a:latin typeface="Calibri" panose="020F0502020204030204" pitchFamily="34" charset="0"/>
              </a:rPr>
            </a:br>
            <a:r>
              <a:rPr lang="it-IT" dirty="0">
                <a:solidFill>
                  <a:srgbClr val="000000"/>
                </a:solidFill>
                <a:latin typeface="Calibri" panose="020F0502020204030204" pitchFamily="34" charset="0"/>
              </a:rPr>
              <a:t>1-ter. L'ANAC, se ritiene che una stazione appaltante abbia adottato un provvedimento viziato da gravi violazioni del presente codice, emette, entro sessanta giorni dalla notizia della violazione, un parere motivato nel quale indica specificamente i vizi di legittimità riscontrati. Il parere è trasmesso alla stazione appaltante; se la stazione appaltante non vi si conforma entro il termine assegnato dall'ANAC, comunque non superiore a sessanta giorni dalla trasmissione, l'ANAC può presentare ricorso, entro i successivi trenta giorni, innanzi al giudice amministrativo. Si applica l'</a:t>
            </a:r>
            <a:r>
              <a:rPr lang="it-IT" dirty="0">
                <a:solidFill>
                  <a:srgbClr val="000000"/>
                </a:solidFill>
                <a:latin typeface="Calibri" panose="020F0502020204030204" pitchFamily="34" charset="0"/>
                <a:hlinkClick r:id="rId2">
                  <a:extLst>
                    <a:ext uri="{A12FA001-AC4F-418D-AE19-62706E023703}">
                      <ahyp:hlinkClr xmlns:ahyp="http://schemas.microsoft.com/office/drawing/2018/hyperlinkcolor" val="tx"/>
                    </a:ext>
                  </a:extLst>
                </a:hlinkClick>
              </a:rPr>
              <a:t>articolo 120 del codice del processo amministrativo</a:t>
            </a:r>
            <a:r>
              <a:rPr lang="it-IT" dirty="0">
                <a:solidFill>
                  <a:srgbClr val="000000"/>
                </a:solidFill>
                <a:latin typeface="Calibri" panose="020F0502020204030204" pitchFamily="34" charset="0"/>
              </a:rPr>
              <a:t> di cui all'allegato 1 annesso al decreto legislativo 2 luglio 2010, n. 104.</a:t>
            </a:r>
            <a:br>
              <a:rPr lang="it-IT" b="1" dirty="0">
                <a:solidFill>
                  <a:srgbClr val="000000"/>
                </a:solidFill>
                <a:latin typeface="Calibri" panose="020F0502020204030204" pitchFamily="34" charset="0"/>
              </a:rPr>
            </a:br>
            <a:r>
              <a:rPr lang="it-IT" dirty="0">
                <a:solidFill>
                  <a:srgbClr val="000000"/>
                </a:solidFill>
                <a:latin typeface="Calibri" panose="020F0502020204030204" pitchFamily="34" charset="0"/>
              </a:rPr>
              <a:t>1-quater. L'ANAC, con proprio regolamento, può individuare i casi o le tipologie di provvedimenti in relazione ai quali esercita i poteri di cui ai commi 1-bis e 1-ter.</a:t>
            </a:r>
            <a:endParaRPr lang="it-IT" dirty="0">
              <a:solidFill>
                <a:srgbClr val="000000"/>
              </a:solidFill>
              <a:latin typeface="Times New Roman" panose="02020603050405020304" pitchFamily="18" charset="0"/>
            </a:endParaRPr>
          </a:p>
          <a:p>
            <a:endParaRPr lang="it-IT" dirty="0"/>
          </a:p>
        </p:txBody>
      </p:sp>
      <p:sp>
        <p:nvSpPr>
          <p:cNvPr id="5" name="Segnaposto numero diapositiva 4">
            <a:extLst>
              <a:ext uri="{FF2B5EF4-FFF2-40B4-BE49-F238E27FC236}">
                <a16:creationId xmlns:a16="http://schemas.microsoft.com/office/drawing/2014/main" id="{102A236E-AFA6-4AED-B17B-65DFC0D4D5FA}"/>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002356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C222B0-EDFB-065E-C5B6-F20BBE6167F9}"/>
              </a:ext>
            </a:extLst>
          </p:cNvPr>
          <p:cNvSpPr>
            <a:spLocks noGrp="1"/>
          </p:cNvSpPr>
          <p:nvPr>
            <p:ph type="title"/>
          </p:nvPr>
        </p:nvSpPr>
        <p:spPr/>
        <p:txBody>
          <a:bodyPr>
            <a:normAutofit fontScale="90000"/>
          </a:bodyPr>
          <a:lstStyle/>
          <a:p>
            <a:pPr algn="just"/>
            <a:endParaRPr lang="it-IT" dirty="0"/>
          </a:p>
        </p:txBody>
      </p:sp>
      <p:sp>
        <p:nvSpPr>
          <p:cNvPr id="3" name="Segnaposto contenuto 2">
            <a:extLst>
              <a:ext uri="{FF2B5EF4-FFF2-40B4-BE49-F238E27FC236}">
                <a16:creationId xmlns:a16="http://schemas.microsoft.com/office/drawing/2014/main" id="{6940939E-EE88-150F-206A-B05995BD3DA2}"/>
              </a:ext>
            </a:extLst>
          </p:cNvPr>
          <p:cNvSpPr>
            <a:spLocks noGrp="1"/>
          </p:cNvSpPr>
          <p:nvPr>
            <p:ph idx="1"/>
          </p:nvPr>
        </p:nvSpPr>
        <p:spPr/>
        <p:txBody>
          <a:bodyPr>
            <a:normAutofit fontScale="92500" lnSpcReduction="20000"/>
          </a:bodyPr>
          <a:lstStyle/>
          <a:p>
            <a:pPr algn="just"/>
            <a:r>
              <a:rPr lang="it-IT" dirty="0"/>
              <a:t>Art. 220 del nuovo codice dei contratti (dlgs nr. 36 del 2023) – Parere precontenzioso</a:t>
            </a:r>
          </a:p>
          <a:p>
            <a:pPr algn="just"/>
            <a:r>
              <a:rPr lang="it-IT" dirty="0"/>
              <a:t>1. Su iniziativa della stazione appaltante, dell’ente concedente o di una o più delle altre parti, l'ANAC esprime parere, previo contraddittorio, su questioni insorte durante lo svolgimento delle procedure di gara, entro trenta giorni dalla ricezione della richiesta. L’operatore economico che abbia richiesto il parere o vi abbia aderito lo può impugnare esclusivamente per violazione delle regole di diritto relative al merito della controversia. La stazione appaltante o l’ente concedente che non intenda conformarsi al parere comunica, con provvedimento da adottare entro quindici giorni, le relative motivazioni alle parti interessate e all’ANAC, che può proporre il ricorso di cui al comma 3.</a:t>
            </a:r>
          </a:p>
        </p:txBody>
      </p:sp>
      <p:sp>
        <p:nvSpPr>
          <p:cNvPr id="5" name="Segnaposto numero diapositiva 4">
            <a:extLst>
              <a:ext uri="{FF2B5EF4-FFF2-40B4-BE49-F238E27FC236}">
                <a16:creationId xmlns:a16="http://schemas.microsoft.com/office/drawing/2014/main" id="{C312A6D9-8CEE-CDF4-9FA8-9EAAD65C3B3D}"/>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103079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C8FA01-6B2B-3D6E-3689-B672AF9AFC21}"/>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2A6CC16F-7843-DC3C-0A5A-882FE33019D3}"/>
              </a:ext>
            </a:extLst>
          </p:cNvPr>
          <p:cNvSpPr>
            <a:spLocks noGrp="1"/>
          </p:cNvSpPr>
          <p:nvPr>
            <p:ph idx="1"/>
          </p:nvPr>
        </p:nvSpPr>
        <p:spPr/>
        <p:txBody>
          <a:bodyPr/>
          <a:lstStyle/>
          <a:p>
            <a:pPr algn="just"/>
            <a:r>
              <a:rPr lang="it-IT" dirty="0"/>
              <a:t>Impugnativa</a:t>
            </a:r>
          </a:p>
          <a:p>
            <a:pPr algn="just"/>
            <a:r>
              <a:rPr lang="it-IT" dirty="0"/>
              <a:t>L'ANAC è legittimata ad agire in giudizio per l'impugnazione dei bandi, degli altri atti generali e dei provvedimenti relativi a contratti di rilevante impatto, emessi da qualsiasi stazione appaltante, qualora ritenga che essi violino le norme in materia di contratti pubblici relativi a lavori, servizi e forniture.</a:t>
            </a:r>
          </a:p>
        </p:txBody>
      </p:sp>
      <p:sp>
        <p:nvSpPr>
          <p:cNvPr id="5" name="Segnaposto numero diapositiva 4">
            <a:extLst>
              <a:ext uri="{FF2B5EF4-FFF2-40B4-BE49-F238E27FC236}">
                <a16:creationId xmlns:a16="http://schemas.microsoft.com/office/drawing/2014/main" id="{4BBD044F-F355-51BC-CD38-EB5117561073}"/>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657557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7581EF-DF60-73DA-90DE-0C29F564EF88}"/>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E2EABEFD-E518-BC78-39F0-89EC3F7F92A2}"/>
              </a:ext>
            </a:extLst>
          </p:cNvPr>
          <p:cNvSpPr>
            <a:spLocks noGrp="1"/>
          </p:cNvSpPr>
          <p:nvPr>
            <p:ph idx="1"/>
          </p:nvPr>
        </p:nvSpPr>
        <p:spPr>
          <a:xfrm>
            <a:off x="838200" y="1253331"/>
            <a:ext cx="10515600" cy="4982712"/>
          </a:xfrm>
        </p:spPr>
        <p:txBody>
          <a:bodyPr>
            <a:normAutofit/>
          </a:bodyPr>
          <a:lstStyle/>
          <a:p>
            <a:pPr algn="just"/>
            <a:r>
              <a:rPr lang="it-IT" dirty="0"/>
              <a:t>Modalità</a:t>
            </a:r>
          </a:p>
          <a:p>
            <a:pPr algn="just"/>
            <a:r>
              <a:rPr lang="it-IT" dirty="0"/>
              <a:t>Se ritiene che una stazione appaltante abbia adottato un provvedimento viziato da gravi violazioni del codice l'ANAC emette, entro sessanta giorni dalla notizia della violazione, un parere motivato nel quale indica specificamente i vizi di legittimità riscontrati. Con il regolamento di cui al comma 4, l’Autorità individua un termine massimo, che decorre dall’adozione o dalla pubblicazione dell’atto contenente la violazione, entro il quale il parere può essere emesso. Il parere è trasmesso alla stazione appaltante. Se la stazione appaltante non vi si conforma entro il termine assegnato dall'ANAC, comunque non superiore a trenta giorni dalla trasmissione, l'Autorità può presentare ricorso, entro i successivi trenta giorni, innanzi al giudice amministrativo, ai sensi dell'articolo 120 del codice del processo amministrativo, di cui all'allegato 1 al decreto legislativo 2 luglio 2010, n. 104.</a:t>
            </a:r>
          </a:p>
        </p:txBody>
      </p:sp>
      <p:sp>
        <p:nvSpPr>
          <p:cNvPr id="5" name="Segnaposto numero diapositiva 4">
            <a:extLst>
              <a:ext uri="{FF2B5EF4-FFF2-40B4-BE49-F238E27FC236}">
                <a16:creationId xmlns:a16="http://schemas.microsoft.com/office/drawing/2014/main" id="{E41B67FE-A734-0B20-83E8-0FA09D37FED5}"/>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060150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33AE29-EBE4-45D9-B3CB-0F575E09B855}"/>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9ED9BC4F-6C32-44A6-B8C4-F46F77B987CD}"/>
              </a:ext>
            </a:extLst>
          </p:cNvPr>
          <p:cNvSpPr>
            <a:spLocks noGrp="1"/>
          </p:cNvSpPr>
          <p:nvPr>
            <p:ph idx="1"/>
          </p:nvPr>
        </p:nvSpPr>
        <p:spPr>
          <a:xfrm>
            <a:off x="838200" y="1825625"/>
            <a:ext cx="10515600" cy="3871087"/>
          </a:xfrm>
        </p:spPr>
        <p:txBody>
          <a:bodyPr>
            <a:normAutofit fontScale="92500" lnSpcReduction="10000"/>
          </a:bodyPr>
          <a:lstStyle/>
          <a:p>
            <a:pPr algn="just"/>
            <a:r>
              <a:rPr lang="it-IT" dirty="0"/>
              <a:t>Legge 287 del 1990</a:t>
            </a:r>
          </a:p>
          <a:p>
            <a:pPr algn="just"/>
            <a:r>
              <a:rPr lang="it-IT" b="1" dirty="0">
                <a:solidFill>
                  <a:srgbClr val="000000"/>
                </a:solidFill>
                <a:latin typeface="Calibri" panose="020F0502020204030204" pitchFamily="34" charset="0"/>
              </a:rPr>
              <a:t>Art. 21-bis. Poteri dell’Autorità Garante della concorrenza e del mercato sugli atti amministrativi che determinano distorsioni della concorrenza</a:t>
            </a:r>
            <a:br>
              <a:rPr lang="it-IT" b="1" dirty="0">
                <a:solidFill>
                  <a:srgbClr val="000000"/>
                </a:solidFill>
                <a:latin typeface="Calibri" panose="020F0502020204030204" pitchFamily="34" charset="0"/>
              </a:rPr>
            </a:br>
            <a:r>
              <a:rPr lang="it-IT" i="1" dirty="0">
                <a:solidFill>
                  <a:srgbClr val="000000"/>
                </a:solidFill>
                <a:latin typeface="Calibri" panose="020F0502020204030204" pitchFamily="34" charset="0"/>
              </a:rPr>
              <a:t>(articolo introdotto dall'articolo 35 della legge n. 214 del 2011)</a:t>
            </a:r>
            <a:endParaRPr lang="it-IT" dirty="0">
              <a:solidFill>
                <a:srgbClr val="000000"/>
              </a:solidFill>
              <a:latin typeface="Times New Roman" panose="02020603050405020304" pitchFamily="18" charset="0"/>
            </a:endParaRPr>
          </a:p>
          <a:p>
            <a:pPr algn="just"/>
            <a:r>
              <a:rPr lang="it-IT" dirty="0">
                <a:solidFill>
                  <a:srgbClr val="000000"/>
                </a:solidFill>
                <a:latin typeface="Calibri" panose="020F0502020204030204" pitchFamily="34" charset="0"/>
              </a:rPr>
              <a:t>1. L’Autorità garante della concorrenza e del mercato è legittimata ad agire in giudizio contro gli atti amministrativi generali, i regolamenti ed i provvedimenti di qualsiasi amministrazione pubblica che violino le norme a tutela della concorrenza e del mercato.</a:t>
            </a:r>
            <a:endParaRPr lang="it-IT" dirty="0">
              <a:solidFill>
                <a:srgbClr val="000000"/>
              </a:solidFill>
              <a:latin typeface="Times New Roman" panose="02020603050405020304" pitchFamily="18" charset="0"/>
            </a:endParaRPr>
          </a:p>
          <a:p>
            <a:pPr algn="just"/>
            <a:r>
              <a:rPr lang="it-IT" dirty="0">
                <a:solidFill>
                  <a:srgbClr val="000000"/>
                </a:solidFill>
                <a:latin typeface="Calibri" panose="020F0502020204030204" pitchFamily="34" charset="0"/>
              </a:rPr>
              <a:t>2. L’Autorità garante della concorrenza e del mercato, se ritiene che una pubblica amministrazione abbia emanato un atto in violazione delle norme a tutela della concorrenza e del mercato, emette, entro sessanta giorni, un parere motivato, nel quale indica gli specifici profili delle violazioni riscontrate. Se la pubblica amministrazione non si conforma nei sessanta giorni successivi alla comunicazione del parere, l’Autorità può presentare, tramite l’Avvocatura dello Stato, il ricorso, entro i successivi trenta giorni.</a:t>
            </a:r>
            <a:endParaRPr lang="it-IT" dirty="0">
              <a:solidFill>
                <a:srgbClr val="000000"/>
              </a:solidFill>
              <a:latin typeface="Times New Roman" panose="02020603050405020304" pitchFamily="18" charset="0"/>
            </a:endParaRPr>
          </a:p>
          <a:p>
            <a:pPr algn="just"/>
            <a:r>
              <a:rPr lang="it-IT" dirty="0">
                <a:solidFill>
                  <a:srgbClr val="000000"/>
                </a:solidFill>
                <a:latin typeface="Calibri" panose="020F0502020204030204" pitchFamily="34" charset="0"/>
              </a:rPr>
              <a:t>3. Ai giudizi instaurati ai sensi del comma 1 si applica la disciplina di cui al </a:t>
            </a:r>
            <a:r>
              <a:rPr lang="it-IT" dirty="0">
                <a:solidFill>
                  <a:srgbClr val="000000"/>
                </a:solidFill>
                <a:latin typeface="Calibri" panose="020F0502020204030204" pitchFamily="34" charset="0"/>
                <a:hlinkClick r:id="rId2">
                  <a:extLst>
                    <a:ext uri="{A12FA001-AC4F-418D-AE19-62706E023703}">
                      <ahyp:hlinkClr xmlns:ahyp="http://schemas.microsoft.com/office/drawing/2018/hyperlinkcolor" val="tx"/>
                    </a:ext>
                  </a:extLst>
                </a:hlinkClick>
              </a:rPr>
              <a:t>Libro IV, Titolo V, del decreto legislativo 2 luglio 2010, n. 104</a:t>
            </a:r>
            <a:r>
              <a:rPr lang="it-IT" dirty="0">
                <a:solidFill>
                  <a:srgbClr val="000000"/>
                </a:solidFill>
                <a:latin typeface="Calibri" panose="020F0502020204030204" pitchFamily="34" charset="0"/>
              </a:rPr>
              <a:t>.</a:t>
            </a:r>
            <a:endParaRPr lang="it-IT" dirty="0">
              <a:solidFill>
                <a:srgbClr val="000000"/>
              </a:solidFill>
              <a:latin typeface="Times New Roman" panose="02020603050405020304" pitchFamily="18" charset="0"/>
            </a:endParaRPr>
          </a:p>
          <a:p>
            <a:endParaRPr lang="it-IT" dirty="0"/>
          </a:p>
        </p:txBody>
      </p:sp>
      <p:sp>
        <p:nvSpPr>
          <p:cNvPr id="5" name="Segnaposto numero diapositiva 4">
            <a:extLst>
              <a:ext uri="{FF2B5EF4-FFF2-40B4-BE49-F238E27FC236}">
                <a16:creationId xmlns:a16="http://schemas.microsoft.com/office/drawing/2014/main" id="{88C0CD89-7476-4124-A427-C499A2713CF8}"/>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991718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98245D-ABAD-4876-B073-B3FDCC0504BB}"/>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3332DDE8-C244-479B-9C09-74F6D30020CD}"/>
              </a:ext>
            </a:extLst>
          </p:cNvPr>
          <p:cNvSpPr>
            <a:spLocks noGrp="1"/>
          </p:cNvSpPr>
          <p:nvPr>
            <p:ph idx="1"/>
          </p:nvPr>
        </p:nvSpPr>
        <p:spPr/>
        <p:txBody>
          <a:bodyPr/>
          <a:lstStyle/>
          <a:p>
            <a:r>
              <a:rPr lang="it-IT" dirty="0"/>
              <a:t>Affidamenti in house da parte del socio unico</a:t>
            </a:r>
          </a:p>
          <a:p>
            <a:r>
              <a:rPr lang="it-IT" dirty="0"/>
              <a:t>Art. 192 50/2016</a:t>
            </a:r>
          </a:p>
        </p:txBody>
      </p:sp>
      <p:sp>
        <p:nvSpPr>
          <p:cNvPr id="5" name="Segnaposto numero diapositiva 4">
            <a:extLst>
              <a:ext uri="{FF2B5EF4-FFF2-40B4-BE49-F238E27FC236}">
                <a16:creationId xmlns:a16="http://schemas.microsoft.com/office/drawing/2014/main" id="{5755EF9F-4809-4C8D-AD08-0FCF64748213}"/>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379854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0D3F22-3CAB-4F95-9FB0-C96DE086ECB8}"/>
              </a:ext>
            </a:extLst>
          </p:cNvPr>
          <p:cNvSpPr>
            <a:spLocks noGrp="1"/>
          </p:cNvSpPr>
          <p:nvPr>
            <p:ph type="title"/>
          </p:nvPr>
        </p:nvSpPr>
        <p:spPr>
          <a:xfrm>
            <a:off x="2346960" y="286606"/>
            <a:ext cx="7543800" cy="190068"/>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991FB0B6-E28C-4184-9959-14359AF228A6}"/>
              </a:ext>
            </a:extLst>
          </p:cNvPr>
          <p:cNvSpPr>
            <a:spLocks noGrp="1"/>
          </p:cNvSpPr>
          <p:nvPr>
            <p:ph idx="1"/>
          </p:nvPr>
        </p:nvSpPr>
        <p:spPr>
          <a:xfrm>
            <a:off x="557784" y="1352208"/>
            <a:ext cx="11256263" cy="5688632"/>
          </a:xfrm>
        </p:spPr>
        <p:txBody>
          <a:bodyPr>
            <a:normAutofit fontScale="92500" lnSpcReduction="10000"/>
          </a:bodyPr>
          <a:lstStyle/>
          <a:p>
            <a:r>
              <a:rPr lang="it-IT" b="1" dirty="0"/>
              <a:t>Art. 192. (Regime speciale degli affidamenti in house)</a:t>
            </a:r>
            <a:endParaRPr lang="it-IT" dirty="0"/>
          </a:p>
          <a:p>
            <a:pPr algn="just"/>
            <a:r>
              <a:rPr lang="it-IT" dirty="0"/>
              <a:t>1. E' istituito presso l'ANAC, anche al fine di garantire adeguati livelli di pubblicità e trasparenza nei contratti pubblici, l'elenco delle amministrazioni aggiudicatrici e degli enti aggiudicatori che operano mediante affidamenti diretti nei confronti di proprie società in house di cui all'articolo 5. L'iscrizione nell'elenco avviene a domanda, dopo che sia stata riscontrata l'esistenza dei requisiti, secondo le modalità e i criteri che l'Autorità definisce con proprio atto. L’Autorità per la raccolta delle informazioni e la verifica dei predetti requisiti opera mediante procedure informatiche, anche attraverso il collegamento, sulla base di apposite convenzioni, con i relativi sistemi in uso presso altre Amministrazioni pubbliche ed altri soggetti operanti nel settore dei contratti pubblici. La domanda di iscrizione consente alle amministrazioni aggiudicatrici e agli enti aggiudicatori sotto la propria responsabilità, di effettuare affidamenti diretti dei contratti all'ente strumentale. Resta fermo l'obbligo di pubblicazione degli atti connessi all'affidamento diretto medesimo secondo quanto previsto al comma 3.</a:t>
            </a:r>
          </a:p>
          <a:p>
            <a:pPr algn="just"/>
            <a:r>
              <a:rPr lang="it-IT" dirty="0"/>
              <a:t>2. Ai fini dell'affidamento in house di un contratto avente ad oggetto servizi disponibili sul mercato in regime di concorrenza, </a:t>
            </a:r>
            <a:r>
              <a:rPr lang="it-IT" b="1" dirty="0"/>
              <a:t>le stazioni appaltanti effettuano preventivamente la valutazione sulla congruità economica dell'offerta dei soggetti in house</a:t>
            </a:r>
            <a:r>
              <a:rPr lang="it-IT" dirty="0"/>
              <a:t>, avuto riguardo all'oggetto e al valore della prestazione, dando conto nella motivazione del provvedimento di affidamento delle ragioni del mancato ricorso al mercato, nonché dei benefici per la collettività della forma di gestione prescelta, anche con riferimento agli obiettivi di universalità e socialità, di efficienza, di economicità e di qualità del servizio, nonché di ottimale impiego delle risorse pubbliche.</a:t>
            </a:r>
          </a:p>
          <a:p>
            <a:pPr algn="just"/>
            <a:r>
              <a:rPr lang="it-IT" dirty="0"/>
              <a:t>3. Sul profilo del committente nella sezione Amministrazione trasparente sono pubblicati e aggiornati, in conformità alle disposizioni di cui al decreto legislativo 14 marzo 2013, n. 33, in formato open-data, tutti gli atti connessi all'affidamento degli appalti pubblici e dei contratti di concessione tra enti nell'ambito del settore pubblico, ove non secretati ai sensi dell'articolo 162.</a:t>
            </a:r>
          </a:p>
          <a:p>
            <a:endParaRPr lang="it-IT" dirty="0"/>
          </a:p>
        </p:txBody>
      </p:sp>
      <p:sp>
        <p:nvSpPr>
          <p:cNvPr id="5" name="Segnaposto numero diapositiva 4">
            <a:extLst>
              <a:ext uri="{FF2B5EF4-FFF2-40B4-BE49-F238E27FC236}">
                <a16:creationId xmlns:a16="http://schemas.microsoft.com/office/drawing/2014/main" id="{6BDC228D-4B6D-47A8-A90E-6E455146BC45}"/>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677201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ABA1B6-E7DC-4A79-9FA4-C3519946AB5A}"/>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5D5BADD6-B4B9-462D-B67A-DD1BC804E996}"/>
              </a:ext>
            </a:extLst>
          </p:cNvPr>
          <p:cNvSpPr>
            <a:spLocks noGrp="1"/>
          </p:cNvSpPr>
          <p:nvPr>
            <p:ph idx="1"/>
          </p:nvPr>
        </p:nvSpPr>
        <p:spPr/>
        <p:txBody>
          <a:bodyPr/>
          <a:lstStyle/>
          <a:p>
            <a:pPr algn="just"/>
            <a:r>
              <a:rPr lang="it-IT" dirty="0"/>
              <a:t>Tra i vari obblighi spicca quello di comunicazione delle variazioni e/o razionalizzazioni sia al MEF che alla Corte dei conti, previsto dal TUPI</a:t>
            </a:r>
          </a:p>
        </p:txBody>
      </p:sp>
      <p:sp>
        <p:nvSpPr>
          <p:cNvPr id="5" name="Segnaposto numero diapositiva 4">
            <a:extLst>
              <a:ext uri="{FF2B5EF4-FFF2-40B4-BE49-F238E27FC236}">
                <a16:creationId xmlns:a16="http://schemas.microsoft.com/office/drawing/2014/main" id="{91EB7613-AB89-4FB8-BF5A-D41AB506803D}"/>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68454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814135"/>
            <a:ext cx="8229600" cy="373707"/>
          </a:xfrm>
        </p:spPr>
        <p:txBody>
          <a:bodyPr>
            <a:normAutofit fontScale="90000"/>
          </a:bodyPr>
          <a:lstStyle/>
          <a:p>
            <a:r>
              <a:rPr lang="it-IT" dirty="0"/>
              <a:t>Art. 5 </a:t>
            </a:r>
            <a:r>
              <a:rPr lang="it-IT" dirty="0" err="1"/>
              <a:t>tusp</a:t>
            </a:r>
            <a:r>
              <a:rPr lang="it-IT" dirty="0"/>
              <a:t> vecchia formulazione</a:t>
            </a:r>
            <a:br>
              <a:rPr lang="it-IT" dirty="0"/>
            </a:br>
            <a:r>
              <a:rPr lang="it-IT" dirty="0"/>
              <a:t>Art. 5 </a:t>
            </a:r>
            <a:r>
              <a:rPr lang="it-IT" dirty="0" err="1"/>
              <a:t>dlgs</a:t>
            </a:r>
            <a:r>
              <a:rPr lang="it-IT" dirty="0"/>
              <a:t> 175</a:t>
            </a:r>
          </a:p>
        </p:txBody>
      </p:sp>
      <p:sp>
        <p:nvSpPr>
          <p:cNvPr id="3" name="Segnaposto contenuto 2"/>
          <p:cNvSpPr>
            <a:spLocks noGrp="1"/>
          </p:cNvSpPr>
          <p:nvPr>
            <p:ph idx="1"/>
          </p:nvPr>
        </p:nvSpPr>
        <p:spPr>
          <a:xfrm>
            <a:off x="1917192" y="1596183"/>
            <a:ext cx="8229600" cy="5197493"/>
          </a:xfrm>
        </p:spPr>
        <p:txBody>
          <a:bodyPr>
            <a:normAutofit fontScale="40000" lnSpcReduction="20000"/>
          </a:bodyPr>
          <a:lstStyle/>
          <a:p>
            <a:pPr algn="just"/>
            <a:r>
              <a:rPr lang="it-IT" sz="4000" dirty="0"/>
              <a:t>costituzione di una società o l'acquisto di una partecipazione, anche attraverso aumento di 1. A eccezione dei casi in cui la capitale, avvenga in conformità a espresse previsioni legislative, l'atto deliberativo di costituzione di una società a partecipazione pubblica, anche nei casi di cui all'articolo 17, o di acquisto di partecipazioni, anche indirette, da parte di amministrazioni pubbliche in società già </a:t>
            </a:r>
            <a:r>
              <a:rPr lang="it-IT" sz="4000" b="1" dirty="0"/>
              <a:t>costituite deve essere analiticamente motivato con riferimento alla necessità della società per il perseguimento delle finalità istituzionali di cui all'articolo 4, evidenziando, altresì, le ragioni e le finalità che giustificano tale scelta, anche sul piano della convenienza economica e della sostenibilità finanziaria, nonché di gestione diretta o esternalizzata del servizio affidato. La motivazione deve anche dare conto della compatibilità della scelta con i principi di efficienza, di efficacia e di economicità dell'azione amministrativa.</a:t>
            </a:r>
          </a:p>
          <a:p>
            <a:pPr algn="just"/>
            <a:r>
              <a:rPr lang="it-IT" sz="4000" dirty="0"/>
              <a:t>2. L'atto deliberativo di cui al comma 1 da' atto della compatibilità dell'intervento finanziario previsto con le norme dei trattati europei e, in particolare, con la disciplina europea in materia di aiuti di Stato alle imprese. Gli enti locali sottopongono lo schema di atto deliberativo a forme di consultazione pubblica, secondo modalità da essi stessi disciplinate.</a:t>
            </a:r>
          </a:p>
          <a:p>
            <a:pPr algn="just"/>
            <a:r>
              <a:rPr lang="it-IT" sz="4000" dirty="0"/>
              <a:t>3. L'amministrazione invia l'atto deliberativo di costituzione della società o di acquisizione della partecipazione diretta o indiretta alla Corte dei conti, a fini conoscitivi, e all'Autorità garante della concorrenza e del mercato, che può esercitare i poteri di cui all'articolo 21-bis della legge 10 ottobre 1990, n. 287.</a:t>
            </a:r>
          </a:p>
          <a:p>
            <a:pPr algn="just"/>
            <a:r>
              <a:rPr lang="it-IT" sz="4000" dirty="0"/>
              <a:t>4. Ai fini di quanto previsto dal comma 3, per gli atti delle amministrazioni dello Stato e degli enti nazionali sono competenti le Sezioni Riunite in sede di controllo; per gli atti delle regioni e degli enti locali, nonché dei loro enti strumentali, delle università o delle altre istituzioni pubbliche di autonomia aventi sede nella regione, è competente la Sezione regionale di controllo; per gli atti degli enti assoggettati a controllo della Corte dei conti ai sensi della legge 21 marzo 1958, n. 259, è competente la Sezione del controllo sugli enti medesimi.</a:t>
            </a:r>
          </a:p>
          <a:p>
            <a:endParaRPr lang="it-IT" dirty="0"/>
          </a:p>
        </p:txBody>
      </p:sp>
      <p:sp>
        <p:nvSpPr>
          <p:cNvPr id="4" name="Segnaposto numero diapositiva 3"/>
          <p:cNvSpPr>
            <a:spLocks noGrp="1"/>
          </p:cNvSpPr>
          <p:nvPr>
            <p:ph type="sldNum" sz="quarter" idx="12"/>
          </p:nvPr>
        </p:nvSpPr>
        <p:spPr/>
        <p:txBody>
          <a:bodyPr/>
          <a:lstStyle/>
          <a:p>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BE7939-586E-4272-89E4-3AB4459554CB}"/>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83C871D0-0ECF-40F3-8AA2-87D878BC1BE2}"/>
              </a:ext>
            </a:extLst>
          </p:cNvPr>
          <p:cNvSpPr>
            <a:spLocks noGrp="1"/>
          </p:cNvSpPr>
          <p:nvPr>
            <p:ph idx="1"/>
          </p:nvPr>
        </p:nvSpPr>
        <p:spPr/>
        <p:txBody>
          <a:bodyPr/>
          <a:lstStyle/>
          <a:p>
            <a:pPr algn="just"/>
            <a:r>
              <a:rPr lang="it-IT" dirty="0"/>
              <a:t>Art. 15</a:t>
            </a:r>
          </a:p>
          <a:p>
            <a:pPr algn="just"/>
            <a:r>
              <a:rPr lang="it-IT" dirty="0"/>
              <a:t>1. Nell'ambito del Ministero dell'economia e delle finanze, nei limiti delle risorse disponibili a legislazione vigente, con decreto del Ministro dell'economia e delle finanze, è individuata la struttura competente per </a:t>
            </a:r>
            <a:r>
              <a:rPr lang="it-IT" b="1" dirty="0"/>
              <a:t>l'indirizzo, il controllo e il monitoraggio </a:t>
            </a:r>
            <a:r>
              <a:rPr lang="it-IT" dirty="0"/>
              <a:t>sull'attuazione del presente decreto. Il Ministero dell'economia e delle finanze assicura la separazione, a livello organizzativo, tra la suddetta struttura e gli uffici responsabili dell'esercizio dei diritti sociali.</a:t>
            </a:r>
          </a:p>
          <a:p>
            <a:endParaRPr lang="it-IT" dirty="0"/>
          </a:p>
        </p:txBody>
      </p:sp>
      <p:sp>
        <p:nvSpPr>
          <p:cNvPr id="5" name="Segnaposto numero diapositiva 4">
            <a:extLst>
              <a:ext uri="{FF2B5EF4-FFF2-40B4-BE49-F238E27FC236}">
                <a16:creationId xmlns:a16="http://schemas.microsoft.com/office/drawing/2014/main" id="{D0E850A9-FD87-4F05-BEB4-8A6CFD1E4A34}"/>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7828041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117956-8FB7-9C8C-BBF1-EFD5979B3435}"/>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F7E5CBAA-10B1-7B7B-93D1-C23847D5328A}"/>
              </a:ext>
            </a:extLst>
          </p:cNvPr>
          <p:cNvSpPr>
            <a:spLocks noGrp="1"/>
          </p:cNvSpPr>
          <p:nvPr>
            <p:ph idx="1"/>
          </p:nvPr>
        </p:nvSpPr>
        <p:spPr/>
        <p:txBody>
          <a:bodyPr>
            <a:normAutofit fontScale="85000" lnSpcReduction="20000"/>
          </a:bodyPr>
          <a:lstStyle/>
          <a:p>
            <a:pPr algn="just"/>
            <a:r>
              <a:rPr lang="it-IT" dirty="0"/>
              <a:t>Il nuovo art. 5</a:t>
            </a:r>
          </a:p>
          <a:p>
            <a:pPr algn="just"/>
            <a:r>
              <a:rPr lang="it-IT" dirty="0"/>
              <a:t>3. L'amministrazione invia l'atto deliberativo di costituzione della società o di acquisizione della partecipazione diretta o indiretta all'Autorità garante della concorrenza e del mercato, che può esercitare i poteri di cui all'articolo 21-bis della legge 10 ottobre 1990, n. 287, e alla Corte dei conti, che delibera, entro il termine di sessanta giorni dal ricevimento, </a:t>
            </a:r>
            <a:r>
              <a:rPr lang="it-IT" b="1" dirty="0"/>
              <a:t>in ordine alla conformità dell'atto a quanto disposto dai commi 1 e 2 del presente articolo, nonché dagli articoli 4, 7 e 8, con particolare riguardo alla sostenibilità finanziaria e alla compatibilità della scelta con i princìpi di efficienza, di efficacia e di economicità dell'azione amministrativa</a:t>
            </a:r>
            <a:r>
              <a:rPr lang="it-IT" dirty="0"/>
              <a:t>. Qualora la Corte non si pronunci entro il termine di cui al primo periodo, l'amministrazione può procedere alla costituzione della società o all'acquisto della partecipazione di cui al presente articolo</a:t>
            </a:r>
          </a:p>
        </p:txBody>
      </p:sp>
      <p:sp>
        <p:nvSpPr>
          <p:cNvPr id="5" name="Segnaposto numero diapositiva 4">
            <a:extLst>
              <a:ext uri="{FF2B5EF4-FFF2-40B4-BE49-F238E27FC236}">
                <a16:creationId xmlns:a16="http://schemas.microsoft.com/office/drawing/2014/main" id="{892F4A03-F9C6-0FB3-DACB-9D9D0EAC0B17}"/>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2269711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417F75-0254-7863-0F16-0D7C787CEB2F}"/>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557CB620-5EC7-7EBC-C32E-A7132D1B2BFE}"/>
              </a:ext>
            </a:extLst>
          </p:cNvPr>
          <p:cNvSpPr>
            <a:spLocks noGrp="1"/>
          </p:cNvSpPr>
          <p:nvPr>
            <p:ph idx="1"/>
          </p:nvPr>
        </p:nvSpPr>
        <p:spPr/>
        <p:txBody>
          <a:bodyPr>
            <a:normAutofit lnSpcReduction="10000"/>
          </a:bodyPr>
          <a:lstStyle/>
          <a:p>
            <a:pPr algn="just"/>
            <a:r>
              <a:rPr lang="it-IT" i="1" dirty="0"/>
              <a:t>Nell’esame previsto dall’art. 5, comma 3, del TUSP sui parametri della sostenibilità finanziaria e della compatibilità della scelta con i princìpi di efficienza, di efficacia e di economicità dell’azione amministrativa, la competente Sezione della Corte dei conti verifica la completezza e l’adeguatezza degli approfondimenti condotti dall’Amministrazione, anche in ragione della complessità dell’operazione sottoposta ad esame, nonché l’affidabilità e attendibilità delle stime effettuate, ai fini di una valutazione complessiva di coerenza, ragionevolezza e compatibilità delle conclusioni cui perviene l’Amministrazione.</a:t>
            </a:r>
          </a:p>
        </p:txBody>
      </p:sp>
      <p:sp>
        <p:nvSpPr>
          <p:cNvPr id="5" name="Segnaposto numero diapositiva 4">
            <a:extLst>
              <a:ext uri="{FF2B5EF4-FFF2-40B4-BE49-F238E27FC236}">
                <a16:creationId xmlns:a16="http://schemas.microsoft.com/office/drawing/2014/main" id="{DF7FD2B9-4091-2832-4DE0-55D9B01294F0}"/>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936394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EBB331-FA5F-9133-57B7-8CB88FA5DAE2}"/>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239D46AB-16F4-2941-E244-72BEE98DB966}"/>
              </a:ext>
            </a:extLst>
          </p:cNvPr>
          <p:cNvSpPr>
            <a:spLocks noGrp="1"/>
          </p:cNvSpPr>
          <p:nvPr>
            <p:ph idx="1"/>
          </p:nvPr>
        </p:nvSpPr>
        <p:spPr/>
        <p:txBody>
          <a:bodyPr/>
          <a:lstStyle/>
          <a:p>
            <a:r>
              <a:rPr lang="it-IT" dirty="0"/>
              <a:t>COME SI FA IL PIANO ECONOMICO FINANZIARIO?</a:t>
            </a:r>
          </a:p>
          <a:p>
            <a:r>
              <a:rPr lang="it-IT" dirty="0"/>
              <a:t>Lo deve fare un aziendalista</a:t>
            </a:r>
          </a:p>
        </p:txBody>
      </p:sp>
      <p:sp>
        <p:nvSpPr>
          <p:cNvPr id="5" name="Segnaposto numero diapositiva 4">
            <a:extLst>
              <a:ext uri="{FF2B5EF4-FFF2-40B4-BE49-F238E27FC236}">
                <a16:creationId xmlns:a16="http://schemas.microsoft.com/office/drawing/2014/main" id="{6D8D0D0A-CECC-9F1D-5977-9BD71EFABDA2}"/>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876991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F13110-6474-E451-EB93-A14D057291F5}"/>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8AC8F0FB-0264-BCE7-F037-5A1725698B64}"/>
              </a:ext>
            </a:extLst>
          </p:cNvPr>
          <p:cNvSpPr>
            <a:spLocks noGrp="1"/>
          </p:cNvSpPr>
          <p:nvPr>
            <p:ph idx="1"/>
          </p:nvPr>
        </p:nvSpPr>
        <p:spPr>
          <a:xfrm>
            <a:off x="838200" y="1825625"/>
            <a:ext cx="10515600" cy="3337502"/>
          </a:xfrm>
        </p:spPr>
        <p:txBody>
          <a:bodyPr>
            <a:normAutofit/>
          </a:bodyPr>
          <a:lstStyle/>
          <a:p>
            <a:pPr algn="just"/>
            <a:r>
              <a:rPr lang="it-IT" dirty="0"/>
              <a:t>SSRR 16 del 2022</a:t>
            </a:r>
          </a:p>
          <a:p>
            <a:pPr algn="just"/>
            <a:r>
              <a:rPr lang="it-IT" dirty="0"/>
              <a:t>Così definita, la sostenibilità finanziaria sul piano oggettivo dell’operazione di investimento societario deve essere attentamente scandagliata dall’Amministrazione pubblica, nell’ambito del proprio iter istruttorio interno, facendo ricorso agli strumenti messi a disposizione dalle scienze aziendalistiche Tra di essi, senza pretesa di esaustività, va richiamata la necessità che l’atto deliberativo di costituzione societaria o di acquisizione di partecipazioni sia quanto meno suffragato dallo sviluppo di un approfondito Business Plan (o di forme analoghe di analisi di fattibilità) dell’attività di impresa che si intende avviare o proseguire. Trattasi di uno strumento di programmazione sia strategica sia finanziaria che persegue la finalità di supportare le analisi di fattibilità tecnica ed economico-</a:t>
            </a:r>
          </a:p>
        </p:txBody>
      </p:sp>
      <p:sp>
        <p:nvSpPr>
          <p:cNvPr id="5" name="Segnaposto numero diapositiva 4">
            <a:extLst>
              <a:ext uri="{FF2B5EF4-FFF2-40B4-BE49-F238E27FC236}">
                <a16:creationId xmlns:a16="http://schemas.microsoft.com/office/drawing/2014/main" id="{77508183-55D3-7654-C460-157E74E588F7}"/>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7527855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363B98-CD59-F2DC-A6A4-D768035E9F06}"/>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8F88EE7A-B337-AD72-0547-E049A70B93A0}"/>
              </a:ext>
            </a:extLst>
          </p:cNvPr>
          <p:cNvSpPr>
            <a:spLocks noGrp="1"/>
          </p:cNvSpPr>
          <p:nvPr>
            <p:ph idx="1"/>
          </p:nvPr>
        </p:nvSpPr>
        <p:spPr>
          <a:xfrm>
            <a:off x="838200" y="1825625"/>
            <a:ext cx="10515600" cy="4039466"/>
          </a:xfrm>
        </p:spPr>
        <p:txBody>
          <a:bodyPr>
            <a:normAutofit fontScale="92500" lnSpcReduction="10000"/>
          </a:bodyPr>
          <a:lstStyle/>
          <a:p>
            <a:pPr algn="just"/>
            <a:r>
              <a:rPr lang="it-IT" dirty="0"/>
              <a:t>finanziaria concernenti investimenti complessi e di durata pluriennale, consistenti tanto in nuove iniziative imprenditoriali (start-up) quanto in acquisizioni di realtà esistenti o nella loro espansione.</a:t>
            </a:r>
          </a:p>
          <a:p>
            <a:pPr algn="just"/>
            <a:r>
              <a:rPr lang="it-IT" dirty="0"/>
              <a:t>Lo strumento del Business Plan (di seguito anche BP) è stato da tempo recepito dal legislatore, soprattutto nel settore delle agevolazioni all’impresa.</a:t>
            </a:r>
          </a:p>
          <a:p>
            <a:pPr algn="just"/>
            <a:r>
              <a:rPr lang="it-IT" dirty="0"/>
              <a:t>Quanto al relativo contenuto, il Business Plan (o altro documento equipollente), nella prospettiva della pianificazione aziendale, deve fornire gli elementi descrittivi relativi all’operazione societaria che si intende eseguire: nel caso di acquisto di partecipazioni, occorrerà fornire un quadro della società in cui si intende investire, che ne riepiloghi l’evoluzione operativa ed economica degli ultimi esercizi; nel caso di nuova iniziativa sarà necessario esternare le linee generali del progetto, con particolare riferimento al contesto del mercato di riferimento, in termini di domanda potenziale e di offerta già esistente, e al posizionamento strategico che la società si prefigge di conseguire. Tali elementi costituiscono le ipotesi di fondo sulla base delle quali devono essere sviluppate le previsioni finanziarie, sia di conto economico (quindi riportando le stime dei costi e dei ricavi) sia relative ai cash flow complessivi, ossia ai flussi finanziari derivanti dalle varie aree gestionali (attività operativa, attività di investimento e attività di finanziamento come definiti nel principio contabile OIC 10 “Rendiconto finanziario”).</a:t>
            </a:r>
          </a:p>
        </p:txBody>
      </p:sp>
      <p:sp>
        <p:nvSpPr>
          <p:cNvPr id="5" name="Segnaposto numero diapositiva 4">
            <a:extLst>
              <a:ext uri="{FF2B5EF4-FFF2-40B4-BE49-F238E27FC236}">
                <a16:creationId xmlns:a16="http://schemas.microsoft.com/office/drawing/2014/main" id="{B5D3148E-F249-E12F-5905-B8869EA39304}"/>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5903532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F49388-A27A-852C-6095-4FEB3E352E82}"/>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D52EEB2B-8A37-F8D8-4BE0-D742127579DE}"/>
              </a:ext>
            </a:extLst>
          </p:cNvPr>
          <p:cNvSpPr>
            <a:spLocks noGrp="1"/>
          </p:cNvSpPr>
          <p:nvPr>
            <p:ph idx="1"/>
          </p:nvPr>
        </p:nvSpPr>
        <p:spPr>
          <a:xfrm>
            <a:off x="838200" y="1825625"/>
            <a:ext cx="10515600" cy="3891684"/>
          </a:xfrm>
        </p:spPr>
        <p:txBody>
          <a:bodyPr>
            <a:normAutofit/>
          </a:bodyPr>
          <a:lstStyle/>
          <a:p>
            <a:pPr algn="just"/>
            <a:r>
              <a:rPr lang="it-IT" dirty="0"/>
              <a:t>Parimenti, l’esercizio di previsione deve riguardare la situazione patrimoniale prospettica della società che ci si accinge a costituire o partecipare, delineandone l’evoluzione delle attività (liquide, correnti o immobilizzate) e delle relative fonti di finanziamento (passività e patrimonio netto).</a:t>
            </a:r>
          </a:p>
          <a:p>
            <a:pPr algn="just"/>
            <a:r>
              <a:rPr lang="it-IT" dirty="0"/>
              <a:t>Le previsioni del BP devono essere accompagnate da apposite note esplicative che, nel rispetto dei principi di trasparenza e chiarezza, ne espongano le ipotesi di sviluppo. Andrà in particolare esplicitata la natura dei ricavi (ad esempio se consistenti in trasferimenti pubblici o ricavi da prestazioni di beni e servizi) e la relativa struttura (quali le ipotesi circa la determinazione del fatturato in termini di volumi e i prezzi dei prodotti/servizi resi); specularmente dovrà essere descritta la composizione ed evoluzione dei costi, sia variabili sia fissi, con specifico riguardo a quelli strutturali, quali le esigenze di personale e gli oneri finanziari. Ciò anche al</a:t>
            </a:r>
          </a:p>
        </p:txBody>
      </p:sp>
      <p:sp>
        <p:nvSpPr>
          <p:cNvPr id="5" name="Segnaposto numero diapositiva 4">
            <a:extLst>
              <a:ext uri="{FF2B5EF4-FFF2-40B4-BE49-F238E27FC236}">
                <a16:creationId xmlns:a16="http://schemas.microsoft.com/office/drawing/2014/main" id="{0B007518-CBA0-C303-ED0F-3138F7F0C5F5}"/>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4911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FA043A-23C1-72E4-4C8E-4E46BF962211}"/>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7333C0FD-82CA-02EA-FB43-6021A755E7FB}"/>
              </a:ext>
            </a:extLst>
          </p:cNvPr>
          <p:cNvSpPr>
            <a:spLocks noGrp="1"/>
          </p:cNvSpPr>
          <p:nvPr>
            <p:ph idx="1"/>
          </p:nvPr>
        </p:nvSpPr>
        <p:spPr>
          <a:xfrm>
            <a:off x="838200" y="1825625"/>
            <a:ext cx="10515600" cy="4307320"/>
          </a:xfrm>
        </p:spPr>
        <p:txBody>
          <a:bodyPr>
            <a:normAutofit/>
          </a:bodyPr>
          <a:lstStyle/>
          <a:p>
            <a:pPr algn="just"/>
            <a:r>
              <a:rPr lang="it-IT" dirty="0"/>
              <a:t>fine di mettere in luce il momento di pareggio aziendale (break even point) in cui il flusso atteso di ricavi sarà in grado di garantire la copertura dei costi complessivi stimati.</a:t>
            </a:r>
          </a:p>
          <a:p>
            <a:pPr algn="just"/>
            <a:r>
              <a:rPr lang="it-IT" dirty="0"/>
              <a:t>Nella prospettiva della trasparenza e della semplificazione, le proiezioni economico-finanziarie del BP possono essere opportunamente accompagnate dall’elaborazione di alcuni indicatori di bilancio, i quali restituiscono, in via sintetica, valutazioni sui principali aspetti gestionali: quali la redditività, la liquidità e l’indebitamento.</a:t>
            </a:r>
          </a:p>
          <a:p>
            <a:pPr algn="just"/>
            <a:r>
              <a:rPr lang="it-IT" dirty="0"/>
              <a:t>In questo quadro, il principio di prudenza richiama l’opportunità di integrare l’analisi del BP con l’individuazione dei rischi principali legati all’iniziativa, in grado di incidere sulle proiezioni finanziarie sviluppate. Ciò consente, attraverso l’analisi di sensitività, di definire anche scenari alternativi, più avversi rispetto a quello di base utilizzato per le previsioni, mettendone in luce le conseguenze sui risultati delle stime effettuate.</a:t>
            </a:r>
          </a:p>
        </p:txBody>
      </p:sp>
      <p:sp>
        <p:nvSpPr>
          <p:cNvPr id="5" name="Segnaposto numero diapositiva 4">
            <a:extLst>
              <a:ext uri="{FF2B5EF4-FFF2-40B4-BE49-F238E27FC236}">
                <a16:creationId xmlns:a16="http://schemas.microsoft.com/office/drawing/2014/main" id="{49AA9376-B896-D92C-89D8-3B79CA0107C1}"/>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403037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6A2ADF-22B0-6E0C-43CB-EE9964B35D33}"/>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A2026AB7-CC9E-8E10-79E0-E8AD8BAE6615}"/>
              </a:ext>
            </a:extLst>
          </p:cNvPr>
          <p:cNvSpPr>
            <a:spLocks noGrp="1"/>
          </p:cNvSpPr>
          <p:nvPr>
            <p:ph idx="1"/>
          </p:nvPr>
        </p:nvSpPr>
        <p:spPr/>
        <p:txBody>
          <a:bodyPr/>
          <a:lstStyle/>
          <a:p>
            <a:r>
              <a:rPr lang="it-IT" dirty="0"/>
              <a:t>La norma non si applica per le attività straordinarie</a:t>
            </a:r>
          </a:p>
        </p:txBody>
      </p:sp>
      <p:sp>
        <p:nvSpPr>
          <p:cNvPr id="5" name="Segnaposto numero diapositiva 4">
            <a:extLst>
              <a:ext uri="{FF2B5EF4-FFF2-40B4-BE49-F238E27FC236}">
                <a16:creationId xmlns:a16="http://schemas.microsoft.com/office/drawing/2014/main" id="{C5EF860A-47CC-8B62-3758-DA9CBD879AB6}"/>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0089121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BB2D21-9698-FFC4-0DD7-CD1DF4C1692F}"/>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4D6914E3-247F-7DD7-021F-6C22BF2FF1FA}"/>
              </a:ext>
            </a:extLst>
          </p:cNvPr>
          <p:cNvSpPr>
            <a:spLocks noGrp="1"/>
          </p:cNvSpPr>
          <p:nvPr>
            <p:ph idx="1"/>
          </p:nvPr>
        </p:nvSpPr>
        <p:spPr/>
        <p:txBody>
          <a:bodyPr/>
          <a:lstStyle/>
          <a:p>
            <a:pPr algn="just"/>
            <a:r>
              <a:rPr lang="it-IT" dirty="0"/>
              <a:t>IL CONTROLLO DELLA CORTE DEI CONTI STABILITO DAL NUOVO ART. 5 TUSP SI APPLICA ANCHE ALLE SOTTOSCRIZIONI DI AUMENTI DI CAPITALE IN SOCIETÀ GIÀ PARTECIPATE</a:t>
            </a:r>
          </a:p>
          <a:p>
            <a:pPr algn="just"/>
            <a:r>
              <a:rPr lang="it-IT" dirty="0"/>
              <a:t>Se è operazione straordinaria NO</a:t>
            </a:r>
          </a:p>
        </p:txBody>
      </p:sp>
      <p:sp>
        <p:nvSpPr>
          <p:cNvPr id="5" name="Segnaposto numero diapositiva 4">
            <a:extLst>
              <a:ext uri="{FF2B5EF4-FFF2-40B4-BE49-F238E27FC236}">
                <a16:creationId xmlns:a16="http://schemas.microsoft.com/office/drawing/2014/main" id="{CCE1C994-28AB-6FDE-1809-A896D61DCB43}"/>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220057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endParaRPr lang="it-IT" dirty="0"/>
          </a:p>
        </p:txBody>
      </p:sp>
      <p:sp>
        <p:nvSpPr>
          <p:cNvPr id="3" name="Segnaposto contenuto 2"/>
          <p:cNvSpPr>
            <a:spLocks noGrp="1"/>
          </p:cNvSpPr>
          <p:nvPr>
            <p:ph idx="1"/>
          </p:nvPr>
        </p:nvSpPr>
        <p:spPr>
          <a:xfrm>
            <a:off x="838200" y="1825625"/>
            <a:ext cx="10515600" cy="4251902"/>
          </a:xfrm>
        </p:spPr>
        <p:txBody>
          <a:bodyPr>
            <a:normAutofit lnSpcReduction="10000"/>
          </a:bodyPr>
          <a:lstStyle/>
          <a:p>
            <a:pPr algn="just"/>
            <a:r>
              <a:rPr lang="it-IT" dirty="0"/>
              <a:t>Art. 6 bis dlgs 165/2001</a:t>
            </a:r>
          </a:p>
          <a:p>
            <a:pPr algn="just"/>
            <a:r>
              <a:rPr lang="it-IT" dirty="0"/>
              <a:t>1. Le pubbliche amministrazioni di cui all’articolo 1, comma 2, nonché gli enti finanziati direttamente o indirettamente a carico del bilancio dello Stato </a:t>
            </a:r>
            <a:r>
              <a:rPr lang="it-IT" b="1" dirty="0"/>
              <a:t>sono autorizzati, nel rispetto dei princìpi di concorrenza e di trasparenza, ad acquistare sul mercato i servizi </a:t>
            </a:r>
            <a:r>
              <a:rPr lang="it-IT" dirty="0"/>
              <a:t>[quindi non è escluso che possano procedere alla autoproduzione]</a:t>
            </a:r>
            <a:r>
              <a:rPr lang="it-IT" b="1" dirty="0"/>
              <a:t>, originariamente prodotti al proprio interno, a condizione di ottenere conseguenti economie di gestione e di adottare le necessarie misure in materia di personale.</a:t>
            </a:r>
          </a:p>
          <a:p>
            <a:pPr algn="just"/>
            <a:r>
              <a:rPr lang="it-IT" dirty="0"/>
              <a:t>2. Le amministrazioni interessate dai processi di cui al presente articolo provvedono al congelamento dei posti e alla temporanea riduzione dei fondi della contrattazione in misura corrispondente, fermi restando i processi di riallocazione e di mobilità del personale.</a:t>
            </a:r>
          </a:p>
          <a:p>
            <a:pPr algn="just"/>
            <a:r>
              <a:rPr lang="it-IT" dirty="0"/>
              <a:t>3. I collegi dei revisori dei conti e gli organi di controllo interno delle amministrazioni che attivano i processi di cui al comma 1 vigilano sull’applicazione del presente articolo, dando evidenza, nei propri verbali, dei risparmi derivanti dall’adozione dei provvedimenti in materia di organizzazione e di personale, anche ai fini della valutazione del personale con incarico dirigenziale di cui all’articolo 5 del decreto legislativo 30 luglio 1999, n. 286.</a:t>
            </a:r>
          </a:p>
          <a:p>
            <a:endParaRPr lang="it-IT" dirty="0"/>
          </a:p>
        </p:txBody>
      </p:sp>
      <p:sp>
        <p:nvSpPr>
          <p:cNvPr id="4" name="Segnaposto numero diapositiva 3"/>
          <p:cNvSpPr>
            <a:spLocks noGrp="1"/>
          </p:cNvSpPr>
          <p:nvPr>
            <p:ph type="sldNum" sz="quarter" idx="12"/>
          </p:nvPr>
        </p:nvSpPr>
        <p:spPr/>
        <p:txBody>
          <a:bodyPr/>
          <a:lstStyle/>
          <a:p>
            <a:endParaRPr lang="it-IT"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607404-D933-EADC-1AAF-E624AB14609F}"/>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2DAA0F66-5319-539A-8F4F-D3EBADD856DB}"/>
              </a:ext>
            </a:extLst>
          </p:cNvPr>
          <p:cNvSpPr>
            <a:spLocks noGrp="1"/>
          </p:cNvSpPr>
          <p:nvPr>
            <p:ph idx="1"/>
          </p:nvPr>
        </p:nvSpPr>
        <p:spPr/>
        <p:txBody>
          <a:bodyPr/>
          <a:lstStyle/>
          <a:p>
            <a:pPr algn="just"/>
            <a:r>
              <a:rPr lang="it-IT" dirty="0"/>
              <a:t>AFFIDAMENTO IN HOUSE A SOCIETÀ STRUMENTALE CHE SVOLGE RISCOSSIONE PER L'ENTE LOCALE: CHE TIPO DI ANALISI DI CONVENIENZA ECONOMICA È RICHIESTA</a:t>
            </a:r>
          </a:p>
          <a:p>
            <a:pPr algn="just"/>
            <a:r>
              <a:rPr lang="it-IT" dirty="0"/>
              <a:t>Se </a:t>
            </a:r>
            <a:r>
              <a:rPr lang="it-IT" dirty="0" err="1"/>
              <a:t>l’in</a:t>
            </a:r>
            <a:r>
              <a:rPr lang="it-IT" dirty="0"/>
              <a:t> house è già dell’ente allora art. 192</a:t>
            </a:r>
          </a:p>
        </p:txBody>
      </p:sp>
      <p:sp>
        <p:nvSpPr>
          <p:cNvPr id="5" name="Segnaposto numero diapositiva 4">
            <a:extLst>
              <a:ext uri="{FF2B5EF4-FFF2-40B4-BE49-F238E27FC236}">
                <a16:creationId xmlns:a16="http://schemas.microsoft.com/office/drawing/2014/main" id="{316E9B75-B7F9-130A-B133-BD8EBD34DAED}"/>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1862441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F3BD38-F8A8-D0BA-4F53-7B7CDB717E22}"/>
              </a:ext>
            </a:extLst>
          </p:cNvPr>
          <p:cNvSpPr>
            <a:spLocks noGrp="1"/>
          </p:cNvSpPr>
          <p:nvPr>
            <p:ph type="title"/>
          </p:nvPr>
        </p:nvSpPr>
        <p:spPr>
          <a:xfrm>
            <a:off x="2133601" y="609600"/>
            <a:ext cx="6347713" cy="515144"/>
          </a:xfrm>
        </p:spPr>
        <p:txBody>
          <a:bodyPr>
            <a:normAutofit fontScale="90000"/>
          </a:bodyPr>
          <a:lstStyle/>
          <a:p>
            <a:r>
              <a:rPr lang="it-IT" dirty="0"/>
              <a:t>Comma 1 bis art. 3 bis dl 138 del 2011</a:t>
            </a:r>
          </a:p>
        </p:txBody>
      </p:sp>
      <p:sp>
        <p:nvSpPr>
          <p:cNvPr id="3" name="Segnaposto contenuto 2">
            <a:extLst>
              <a:ext uri="{FF2B5EF4-FFF2-40B4-BE49-F238E27FC236}">
                <a16:creationId xmlns:a16="http://schemas.microsoft.com/office/drawing/2014/main" id="{18F3DBBB-2ED5-CF95-564A-7F407CB9CFA8}"/>
              </a:ext>
            </a:extLst>
          </p:cNvPr>
          <p:cNvSpPr>
            <a:spLocks noGrp="1"/>
          </p:cNvSpPr>
          <p:nvPr>
            <p:ph idx="1"/>
          </p:nvPr>
        </p:nvSpPr>
        <p:spPr>
          <a:xfrm>
            <a:off x="197709" y="1340769"/>
            <a:ext cx="11343503" cy="4700595"/>
          </a:xfrm>
        </p:spPr>
        <p:txBody>
          <a:bodyPr>
            <a:normAutofit/>
          </a:bodyPr>
          <a:lstStyle/>
          <a:p>
            <a:pPr algn="just"/>
            <a:r>
              <a:rPr lang="it-IT" dirty="0"/>
              <a:t>1-bis. Le funzioni di organizzazione dei servizi pubblici locali a rete di rilevanza economica, compresi quelli appartenenti al settore dei rifiuti urbani, di scelta della forma di gestione, di determinazione delle tariffe all'utenza per quanto di competenza, di affidamento della gestione e relativo controllo </a:t>
            </a:r>
            <a:r>
              <a:rPr lang="it-IT" b="1" dirty="0"/>
              <a:t>sono esercitate unicamente dagli enti di governo degli ambiti o bacini territoriali ottimali </a:t>
            </a:r>
            <a:r>
              <a:rPr lang="it-IT" dirty="0"/>
              <a:t>e omogenei istituiti o designati ai sensi del comma 1 del presente articolo cui gli enti locali partecipano obbligatoriamente, fermo restando quanto previsto dall'articolo 1, comma 90, della legge 7 aprile 2014, n. 56. Qualora gli enti locali non aderiscano ai predetti enti di governo entro il 1° marzo 2015 oppure entro sessanta giorni dall'istituzione o designazione dell'ente di governo dell'ambito territoriale ottimale ai sensi del comma 2 dell'articolo 13 del decreto-legge 30 dicembre 2013, n. 150, convertito, con modificazioni, dalla legge 27 febbraio 2014, n. 15, il Presidente della regione esercita, previa diffida all'ente locale ad adempiere entro il termine di trenta giorni, i poteri sostitutivi. Le deliberazioni degli enti di governo di cui al comma 1 sono validamente assunte nei competenti organi degli stessi senza necessità di ulteriori deliberazioni, preventive o successive da parte degli organi degli enti locali. Nel caso di affidamento in house, gli enti locali proprietari procedono, contestualmente all'affidamento, ad accantonare pro quota nel primo bilancio utile, e successivamente ogni triennio, una somma pari all'impegno finanziario corrispondente al capitale proprio previsto per il triennio nonché a redigere il bilancio consolidato con il soggetto affidatario in house</a:t>
            </a:r>
          </a:p>
        </p:txBody>
      </p:sp>
      <p:sp>
        <p:nvSpPr>
          <p:cNvPr id="5" name="Segnaposto numero diapositiva 4">
            <a:extLst>
              <a:ext uri="{FF2B5EF4-FFF2-40B4-BE49-F238E27FC236}">
                <a16:creationId xmlns:a16="http://schemas.microsoft.com/office/drawing/2014/main" id="{AC9CA778-E1EC-25C1-907A-8F7A5925BC70}"/>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0376029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41B3BC-16F8-488C-27C7-18D28E7444C2}"/>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3B1067D0-1A93-59AA-9AED-C358703FBE03}"/>
              </a:ext>
            </a:extLst>
          </p:cNvPr>
          <p:cNvSpPr>
            <a:spLocks noGrp="1"/>
          </p:cNvSpPr>
          <p:nvPr>
            <p:ph idx="1"/>
          </p:nvPr>
        </p:nvSpPr>
        <p:spPr/>
        <p:txBody>
          <a:bodyPr/>
          <a:lstStyle/>
          <a:p>
            <a:r>
              <a:rPr lang="it-IT" dirty="0"/>
              <a:t>Il nuovo codice dei contratti</a:t>
            </a:r>
          </a:p>
          <a:p>
            <a:r>
              <a:rPr lang="it-IT" dirty="0"/>
              <a:t>Art. 7. (Principio di auto-organizzazione amministrativa)</a:t>
            </a:r>
          </a:p>
        </p:txBody>
      </p:sp>
      <p:sp>
        <p:nvSpPr>
          <p:cNvPr id="4" name="Segnaposto numero diapositiva 3">
            <a:extLst>
              <a:ext uri="{FF2B5EF4-FFF2-40B4-BE49-F238E27FC236}">
                <a16:creationId xmlns:a16="http://schemas.microsoft.com/office/drawing/2014/main" id="{286A2DF0-0C6E-BC21-DB7C-B0666941BCAA}"/>
              </a:ext>
            </a:extLst>
          </p:cNvPr>
          <p:cNvSpPr>
            <a:spLocks noGrp="1"/>
          </p:cNvSpPr>
          <p:nvPr>
            <p:ph type="sldNum" sz="quarter" idx="12"/>
          </p:nvPr>
        </p:nvSpPr>
        <p:spPr/>
        <p:txBody>
          <a:bodyPr/>
          <a:lstStyle/>
          <a:p>
            <a:endParaRPr lang="it-IT" dirty="0"/>
          </a:p>
        </p:txBody>
      </p:sp>
    </p:spTree>
    <p:extLst>
      <p:ext uri="{BB962C8B-B14F-4D97-AF65-F5344CB8AC3E}">
        <p14:creationId xmlns:p14="http://schemas.microsoft.com/office/powerpoint/2010/main" val="42778790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C1043E-F0DE-F14C-F0F6-B36E77DE120D}"/>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6177606A-300C-317F-3C3E-F7FED2291045}"/>
              </a:ext>
            </a:extLst>
          </p:cNvPr>
          <p:cNvSpPr>
            <a:spLocks noGrp="1"/>
          </p:cNvSpPr>
          <p:nvPr>
            <p:ph idx="1"/>
          </p:nvPr>
        </p:nvSpPr>
        <p:spPr/>
        <p:txBody>
          <a:bodyPr/>
          <a:lstStyle/>
          <a:p>
            <a:pPr algn="just"/>
            <a:r>
              <a:rPr lang="it-IT" dirty="0"/>
              <a:t>1. Le pubbliche amministrazioni organizzano autonomamente l’esecuzione di lavori o la prestazione di beni e servizi attraverso l’auto-produzione, l’esternalizzazione e la cooperazione nel rispetto della disciplina del codice e del diritto dell’Unione europea.</a:t>
            </a:r>
          </a:p>
        </p:txBody>
      </p:sp>
      <p:sp>
        <p:nvSpPr>
          <p:cNvPr id="4" name="Segnaposto numero diapositiva 3">
            <a:extLst>
              <a:ext uri="{FF2B5EF4-FFF2-40B4-BE49-F238E27FC236}">
                <a16:creationId xmlns:a16="http://schemas.microsoft.com/office/drawing/2014/main" id="{1A310A36-17BF-94F4-3CC3-6200B044AA89}"/>
              </a:ext>
            </a:extLst>
          </p:cNvPr>
          <p:cNvSpPr>
            <a:spLocks noGrp="1"/>
          </p:cNvSpPr>
          <p:nvPr>
            <p:ph type="sldNum" sz="quarter" idx="12"/>
          </p:nvPr>
        </p:nvSpPr>
        <p:spPr/>
        <p:txBody>
          <a:bodyPr/>
          <a:lstStyle/>
          <a:p>
            <a:endParaRPr lang="it-IT" dirty="0"/>
          </a:p>
        </p:txBody>
      </p:sp>
    </p:spTree>
    <p:extLst>
      <p:ext uri="{BB962C8B-B14F-4D97-AF65-F5344CB8AC3E}">
        <p14:creationId xmlns:p14="http://schemas.microsoft.com/office/powerpoint/2010/main" val="31726639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E83448-E909-E837-DBF3-401F79A6025E}"/>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D43F780F-2D75-79C9-7425-90837B5DD74D}"/>
              </a:ext>
            </a:extLst>
          </p:cNvPr>
          <p:cNvSpPr>
            <a:spLocks noGrp="1"/>
          </p:cNvSpPr>
          <p:nvPr>
            <p:ph idx="1"/>
          </p:nvPr>
        </p:nvSpPr>
        <p:spPr/>
        <p:txBody>
          <a:bodyPr>
            <a:normAutofit fontScale="85000" lnSpcReduction="20000"/>
          </a:bodyPr>
          <a:lstStyle/>
          <a:p>
            <a:pPr algn="just"/>
            <a:r>
              <a:rPr lang="it-IT" dirty="0"/>
              <a:t>2. Le stazioni appaltanti e gli enti concedenti possono affidare direttamente a società in house lavori, servizi o forniture, nel rispetto dei principi di cui agli articoli 1, 2 e 3. Le stazioni appaltanti e gli enti concedenti adottano per ciascun affidamento un </a:t>
            </a:r>
            <a:r>
              <a:rPr lang="it-IT" dirty="0">
                <a:highlight>
                  <a:srgbClr val="FFFF00"/>
                </a:highlight>
              </a:rPr>
              <a:t>provvedimento motivato </a:t>
            </a:r>
            <a:r>
              <a:rPr lang="it-IT" dirty="0"/>
              <a:t>in cui danno conto dei vantaggi per la collettività, delle connesse </a:t>
            </a:r>
            <a:r>
              <a:rPr lang="it-IT" dirty="0">
                <a:highlight>
                  <a:srgbClr val="FFFF00"/>
                </a:highlight>
              </a:rPr>
              <a:t>esternalità</a:t>
            </a:r>
            <a:r>
              <a:rPr lang="it-IT" dirty="0"/>
              <a:t> [immagino quelle positive] e della </a:t>
            </a:r>
            <a:r>
              <a:rPr lang="it-IT" dirty="0">
                <a:highlight>
                  <a:srgbClr val="FFFF00"/>
                </a:highlight>
              </a:rPr>
              <a:t>congruità economica della prestazione</a:t>
            </a:r>
            <a:r>
              <a:rPr lang="it-IT" dirty="0"/>
              <a:t>, anche in relazione al perseguimento di obiettivi di universalità, socialità, efficienza, economicità, qualità della prestazione, celerità del procedimento e razionale impiego di risorse pubbliche. </a:t>
            </a:r>
            <a:r>
              <a:rPr lang="it-IT" dirty="0">
                <a:highlight>
                  <a:srgbClr val="00FF00"/>
                </a:highlight>
              </a:rPr>
              <a:t>In caso di prestazioni strumentali, il provvedimento si intende sufficientemente motivato qualora dia conto dei vantaggi in termini di economicità, di celerità o di perseguimento di interessi strategici</a:t>
            </a:r>
            <a:r>
              <a:rPr lang="it-IT" dirty="0"/>
              <a:t>. I vantaggi di economicità possono emergere anche mediante la comparazione con gli standard di riferimento della società Consip S.p.a. e delle altre centrali di committenza, con i parametri ufficiali elaborati da altri enti regionali nazionali o esteri oppure, in mancanza, con gli standard di mercato.</a:t>
            </a:r>
          </a:p>
        </p:txBody>
      </p:sp>
      <p:sp>
        <p:nvSpPr>
          <p:cNvPr id="4" name="Segnaposto numero diapositiva 3">
            <a:extLst>
              <a:ext uri="{FF2B5EF4-FFF2-40B4-BE49-F238E27FC236}">
                <a16:creationId xmlns:a16="http://schemas.microsoft.com/office/drawing/2014/main" id="{B52B9262-A7E9-1ADB-C80F-A2BD1A331DFD}"/>
              </a:ext>
            </a:extLst>
          </p:cNvPr>
          <p:cNvSpPr>
            <a:spLocks noGrp="1"/>
          </p:cNvSpPr>
          <p:nvPr>
            <p:ph type="sldNum" sz="quarter" idx="12"/>
          </p:nvPr>
        </p:nvSpPr>
        <p:spPr/>
        <p:txBody>
          <a:bodyPr/>
          <a:lstStyle/>
          <a:p>
            <a:endParaRPr lang="it-IT" dirty="0"/>
          </a:p>
        </p:txBody>
      </p:sp>
    </p:spTree>
    <p:extLst>
      <p:ext uri="{BB962C8B-B14F-4D97-AF65-F5344CB8AC3E}">
        <p14:creationId xmlns:p14="http://schemas.microsoft.com/office/powerpoint/2010/main" val="17166537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947128-E18E-4234-9B50-E5B342883B63}"/>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4EE59B84-AB7B-4DBF-9048-81FA50EE1745}"/>
              </a:ext>
            </a:extLst>
          </p:cNvPr>
          <p:cNvSpPr>
            <a:spLocks noGrp="1"/>
          </p:cNvSpPr>
          <p:nvPr>
            <p:ph idx="1"/>
          </p:nvPr>
        </p:nvSpPr>
        <p:spPr>
          <a:xfrm>
            <a:off x="838200" y="1825625"/>
            <a:ext cx="10515600" cy="3716193"/>
          </a:xfrm>
        </p:spPr>
        <p:txBody>
          <a:bodyPr>
            <a:normAutofit/>
          </a:bodyPr>
          <a:lstStyle/>
          <a:p>
            <a:pPr algn="just"/>
            <a:r>
              <a:rPr lang="it-IT" dirty="0"/>
              <a:t>Art. 20, razionalizzazione</a:t>
            </a:r>
          </a:p>
          <a:p>
            <a:pPr algn="just"/>
            <a:r>
              <a:rPr lang="it-IT" dirty="0"/>
              <a:t>1. Fermo quanto previsto dall'articolo 24, comma 1, le amministrazioni pubbliche effettuano </a:t>
            </a:r>
            <a:r>
              <a:rPr lang="it-IT" dirty="0">
                <a:highlight>
                  <a:srgbClr val="FFFF00"/>
                </a:highlight>
              </a:rPr>
              <a:t>annualmente</a:t>
            </a:r>
            <a:r>
              <a:rPr lang="it-IT" dirty="0"/>
              <a:t>, con proprio provvedimento, </a:t>
            </a:r>
            <a:r>
              <a:rPr lang="it-IT" dirty="0">
                <a:highlight>
                  <a:srgbClr val="FFFF00"/>
                </a:highlight>
              </a:rPr>
              <a:t>un'analisi dell'assetto complessivo </a:t>
            </a:r>
            <a:r>
              <a:rPr lang="it-IT" dirty="0"/>
              <a:t>delle società in cui detengono partecipazioni, dirette o indirette, predisponendo, ove ricorrano i presupposti di cui al comma 2, </a:t>
            </a:r>
            <a:r>
              <a:rPr lang="it-IT" b="1" dirty="0"/>
              <a:t>un piano di riassetto per la loro razionalizzazione, fusione o soppressione, anche mediante messa in liquidazione o cessione.</a:t>
            </a:r>
            <a:r>
              <a:rPr lang="it-IT" dirty="0"/>
              <a:t> Fatto salvo quanto previsto dall'articolo 17, comma 4, del decreto-legge 24 giugno 2014, n. 90, convertito, con modificazioni, dalla legge 11 agosto 2014, n. 114, le amministrazioni che non detengono alcuna partecipazione lo comunicano alla sezione della Corte dei conti competente ai sensi dell'articolo 5, comma 4, e alla struttura di cui all'articolo 15.</a:t>
            </a:r>
          </a:p>
        </p:txBody>
      </p:sp>
      <p:sp>
        <p:nvSpPr>
          <p:cNvPr id="5" name="Segnaposto numero diapositiva 4">
            <a:extLst>
              <a:ext uri="{FF2B5EF4-FFF2-40B4-BE49-F238E27FC236}">
                <a16:creationId xmlns:a16="http://schemas.microsoft.com/office/drawing/2014/main" id="{30B583BE-C157-48C6-9F9A-41B1372E1EB6}"/>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7687293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25ED34-8040-4EC5-81F6-8653EA157E03}"/>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7B0F6214-C994-4872-9822-20CD4594AEB2}"/>
              </a:ext>
            </a:extLst>
          </p:cNvPr>
          <p:cNvSpPr>
            <a:spLocks noGrp="1"/>
          </p:cNvSpPr>
          <p:nvPr>
            <p:ph idx="1"/>
          </p:nvPr>
        </p:nvSpPr>
        <p:spPr/>
        <p:txBody>
          <a:bodyPr/>
          <a:lstStyle/>
          <a:p>
            <a:r>
              <a:rPr lang="it-IT" dirty="0"/>
              <a:t>Si tratta di adempimenti distinti e differenti, con diverse finalità</a:t>
            </a:r>
          </a:p>
        </p:txBody>
      </p:sp>
      <p:sp>
        <p:nvSpPr>
          <p:cNvPr id="5" name="Segnaposto numero diapositiva 4">
            <a:extLst>
              <a:ext uri="{FF2B5EF4-FFF2-40B4-BE49-F238E27FC236}">
                <a16:creationId xmlns:a16="http://schemas.microsoft.com/office/drawing/2014/main" id="{80C8E09E-DB39-4DF0-B864-F2418A3DA323}"/>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0996377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FF767A-077F-4A42-95E7-64D6D0215B35}"/>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A5EC03FE-B767-4A89-B975-42B9903F5C66}"/>
              </a:ext>
            </a:extLst>
          </p:cNvPr>
          <p:cNvSpPr>
            <a:spLocks noGrp="1"/>
          </p:cNvSpPr>
          <p:nvPr>
            <p:ph idx="1"/>
          </p:nvPr>
        </p:nvSpPr>
        <p:spPr>
          <a:xfrm>
            <a:off x="838200" y="1825625"/>
            <a:ext cx="10515600" cy="4048702"/>
          </a:xfrm>
        </p:spPr>
        <p:txBody>
          <a:bodyPr/>
          <a:lstStyle/>
          <a:p>
            <a:pPr algn="just"/>
            <a:r>
              <a:rPr lang="it-IT" dirty="0"/>
              <a:t>Il comma 2</a:t>
            </a:r>
          </a:p>
          <a:p>
            <a:pPr algn="just"/>
            <a:r>
              <a:rPr lang="it-IT" b="0" i="0" dirty="0">
                <a:solidFill>
                  <a:srgbClr val="000000"/>
                </a:solidFill>
                <a:effectLst/>
                <a:latin typeface="Tahoma" panose="020B0604030504040204" pitchFamily="34" charset="0"/>
              </a:rPr>
              <a:t>I piani di razionalizzazione, corredati di un'apposita relazione tecnica, con specifica indicazione di modalità e tempi di attuazione, sono adottati ove, in sede di analisi di cui al comma 1, le amministrazioni pubbliche rilevino:</a:t>
            </a:r>
            <a:endParaRPr lang="it-IT" dirty="0"/>
          </a:p>
        </p:txBody>
      </p:sp>
      <p:sp>
        <p:nvSpPr>
          <p:cNvPr id="5" name="Segnaposto numero diapositiva 4">
            <a:extLst>
              <a:ext uri="{FF2B5EF4-FFF2-40B4-BE49-F238E27FC236}">
                <a16:creationId xmlns:a16="http://schemas.microsoft.com/office/drawing/2014/main" id="{01E814EA-A7BC-4296-B8A4-822FC0D7EFD0}"/>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1240618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5CEBF8-9FFE-47F9-9241-19A66BC3F37E}"/>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68E8BD51-3F66-41F4-8301-16E3C3E48C90}"/>
              </a:ext>
            </a:extLst>
          </p:cNvPr>
          <p:cNvSpPr>
            <a:spLocks noGrp="1"/>
          </p:cNvSpPr>
          <p:nvPr>
            <p:ph idx="1"/>
          </p:nvPr>
        </p:nvSpPr>
        <p:spPr>
          <a:xfrm>
            <a:off x="838200" y="1825625"/>
            <a:ext cx="10515600" cy="3300557"/>
          </a:xfrm>
        </p:spPr>
        <p:txBody>
          <a:bodyPr/>
          <a:lstStyle/>
          <a:p>
            <a:pPr algn="just"/>
            <a:r>
              <a:rPr lang="it-IT" dirty="0"/>
              <a:t>QUANDO?</a:t>
            </a:r>
          </a:p>
          <a:p>
            <a:pPr algn="just"/>
            <a:r>
              <a:rPr lang="it-IT" b="0" i="0" dirty="0">
                <a:solidFill>
                  <a:srgbClr val="000000"/>
                </a:solidFill>
                <a:effectLst/>
                <a:latin typeface="Tahoma" panose="020B0604030504040204" pitchFamily="34" charset="0"/>
              </a:rPr>
              <a:t>I provvedimenti di cui ai commi 1 e 2 sono adottati entro il 31dicembre di ogni anno e sono trasmessi con le modalità di cui all'</a:t>
            </a:r>
            <a:r>
              <a:rPr lang="it-IT" dirty="0">
                <a:latin typeface="Tahoma" panose="020B0604030504040204" pitchFamily="34" charset="0"/>
              </a:rPr>
              <a:t>articolo 17 del decreto-legge n. 90 del 2014, convertito, con modificazioni, dalla legge di conversione 11 agosto 2014, n. 114</a:t>
            </a:r>
            <a:r>
              <a:rPr lang="it-IT" b="0" i="0" dirty="0">
                <a:solidFill>
                  <a:srgbClr val="000000"/>
                </a:solidFill>
                <a:effectLst/>
                <a:latin typeface="Tahoma" panose="020B0604030504040204" pitchFamily="34" charset="0"/>
              </a:rPr>
              <a:t> e rese disponibili alla struttura di cui all'articolo 15 e alla sezione di controllo della Corte dei conti competente ai sensi dell'articolo 5, comma 4.</a:t>
            </a:r>
            <a:endParaRPr lang="it-IT" dirty="0"/>
          </a:p>
        </p:txBody>
      </p:sp>
      <p:sp>
        <p:nvSpPr>
          <p:cNvPr id="5" name="Segnaposto numero diapositiva 4">
            <a:extLst>
              <a:ext uri="{FF2B5EF4-FFF2-40B4-BE49-F238E27FC236}">
                <a16:creationId xmlns:a16="http://schemas.microsoft.com/office/drawing/2014/main" id="{9720039C-8868-48F1-B707-0CAC7863ACC2}"/>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8009481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CD13FF-100D-4E8C-8CDC-FB74119CF519}"/>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2ACD3B27-C197-4C6E-A882-77B5F9C12B98}"/>
              </a:ext>
            </a:extLst>
          </p:cNvPr>
          <p:cNvSpPr>
            <a:spLocks noGrp="1"/>
          </p:cNvSpPr>
          <p:nvPr>
            <p:ph idx="1"/>
          </p:nvPr>
        </p:nvSpPr>
        <p:spPr>
          <a:xfrm>
            <a:off x="838200" y="1825625"/>
            <a:ext cx="10515600" cy="3429866"/>
          </a:xfrm>
        </p:spPr>
        <p:txBody>
          <a:bodyPr/>
          <a:lstStyle/>
          <a:p>
            <a:pPr algn="just"/>
            <a:r>
              <a:rPr lang="it-IT" dirty="0"/>
              <a:t>E POI?</a:t>
            </a:r>
          </a:p>
          <a:p>
            <a:pPr algn="just"/>
            <a:r>
              <a:rPr lang="it-IT" b="0" i="0" dirty="0">
                <a:solidFill>
                  <a:srgbClr val="000000"/>
                </a:solidFill>
                <a:effectLst/>
                <a:highlight>
                  <a:srgbClr val="FFFF00"/>
                </a:highlight>
                <a:latin typeface="Tahoma" panose="020B0604030504040204" pitchFamily="34" charset="0"/>
              </a:rPr>
              <a:t>In caso di adozione del piano di razionalizzazione</a:t>
            </a:r>
            <a:r>
              <a:rPr lang="it-IT" b="0" i="0" dirty="0">
                <a:solidFill>
                  <a:srgbClr val="000000"/>
                </a:solidFill>
                <a:effectLst/>
                <a:latin typeface="Tahoma" panose="020B0604030504040204" pitchFamily="34" charset="0"/>
              </a:rPr>
              <a:t>, entro il 31 dicembre dell'anno successivo le pubbliche amministrazioni approvano una relazione sull'attuazione del piano, evidenziando i risultati conseguiti, e la trasmettono alla struttura di cui all'articolo 15 e alla sezione di controllo della Corte dei conti competente ai sensi dell'articolo 5, comma 4.</a:t>
            </a:r>
            <a:endParaRPr lang="it-IT" dirty="0"/>
          </a:p>
        </p:txBody>
      </p:sp>
      <p:sp>
        <p:nvSpPr>
          <p:cNvPr id="5" name="Segnaposto numero diapositiva 4">
            <a:extLst>
              <a:ext uri="{FF2B5EF4-FFF2-40B4-BE49-F238E27FC236}">
                <a16:creationId xmlns:a16="http://schemas.microsoft.com/office/drawing/2014/main" id="{BA2E040D-8C2E-4022-A891-B010E809C473}"/>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79868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endParaRPr lang="it-IT" dirty="0"/>
          </a:p>
        </p:txBody>
      </p:sp>
      <p:sp>
        <p:nvSpPr>
          <p:cNvPr id="3" name="Segnaposto contenuto 2"/>
          <p:cNvSpPr>
            <a:spLocks noGrp="1"/>
          </p:cNvSpPr>
          <p:nvPr>
            <p:ph idx="1"/>
          </p:nvPr>
        </p:nvSpPr>
        <p:spPr>
          <a:xfrm>
            <a:off x="838200" y="1825625"/>
            <a:ext cx="10515600" cy="4067175"/>
          </a:xfrm>
        </p:spPr>
        <p:txBody>
          <a:bodyPr>
            <a:normAutofit/>
          </a:bodyPr>
          <a:lstStyle/>
          <a:p>
            <a:pPr algn="just"/>
            <a:r>
              <a:rPr lang="it-IT" dirty="0"/>
              <a:t>Art. 3, comma 30, legge 244/2007</a:t>
            </a:r>
          </a:p>
          <a:p>
            <a:pPr algn="just"/>
            <a:r>
              <a:rPr lang="it-IT" dirty="0"/>
              <a:t>30. Le amministrazioni che, nel rispetto del comma 27, costituiscono società o enti, comunque denominati, o assumono partecipazioni in società, consorzi o altri organismi, anche a seguito di processi di riorganizzazione, trasformazione o decentramento, adottano, sentite le organizzazioni sindacali per gli effetti derivanti sul personale, provvedimenti di trasferimento delle risorse umane, finanziarie e strumentali in misura adeguata alle funzioni esercitate mediante i soggetti di cui al presente comma e provvedono alla corrispondente rideterminazione della propria dotazione organica. </a:t>
            </a:r>
          </a:p>
        </p:txBody>
      </p:sp>
      <p:sp>
        <p:nvSpPr>
          <p:cNvPr id="4" name="Segnaposto numero diapositiva 3"/>
          <p:cNvSpPr>
            <a:spLocks noGrp="1"/>
          </p:cNvSpPr>
          <p:nvPr>
            <p:ph type="sldNum" sz="quarter" idx="12"/>
          </p:nvPr>
        </p:nvSpPr>
        <p:spPr/>
        <p:txBody>
          <a:bodyPr/>
          <a:lstStyle/>
          <a:p>
            <a:endParaRPr lang="it-IT"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4C8F2E-9382-40AF-E5CF-0C3BAF24CDA0}"/>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C08241C7-697B-E8EB-1F01-C4106FF729FC}"/>
              </a:ext>
            </a:extLst>
          </p:cNvPr>
          <p:cNvSpPr>
            <a:spLocks noGrp="1"/>
          </p:cNvSpPr>
          <p:nvPr>
            <p:ph idx="1"/>
          </p:nvPr>
        </p:nvSpPr>
        <p:spPr>
          <a:xfrm>
            <a:off x="838200" y="2023413"/>
            <a:ext cx="10515600" cy="3955763"/>
          </a:xfrm>
        </p:spPr>
        <p:txBody>
          <a:bodyPr/>
          <a:lstStyle/>
          <a:p>
            <a:pPr algn="just"/>
            <a:r>
              <a:rPr lang="it-IT" dirty="0"/>
              <a:t>Le sanzioni, art. 20, comma 7 TUSP</a:t>
            </a:r>
          </a:p>
          <a:p>
            <a:pPr algn="just"/>
            <a:r>
              <a:rPr lang="it-IT" dirty="0"/>
              <a:t>7. La mancata adozione degli atti di cui ai commi da 1 a 4 da parte degli enti locali comporta la sanzione amministrativa del pagamento di una somma da un minimo di euro 5.000 a un massimo di euro 500.000, salvo il danno eventualmente rilevato in sede di giudizio amministrativo contabile, comminata dalla competente sezione giurisdizionale regionale della Corte dei conti. Si applica l'articolo 24, commi 5, 6, 7, 8 e 9.</a:t>
            </a:r>
          </a:p>
        </p:txBody>
      </p:sp>
      <p:sp>
        <p:nvSpPr>
          <p:cNvPr id="5" name="Segnaposto numero diapositiva 4">
            <a:extLst>
              <a:ext uri="{FF2B5EF4-FFF2-40B4-BE49-F238E27FC236}">
                <a16:creationId xmlns:a16="http://schemas.microsoft.com/office/drawing/2014/main" id="{2545B27F-2013-E6F0-9C67-9FAB7D8F33AD}"/>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9998723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006F60-4736-9887-52F1-DC95EF4EC935}"/>
              </a:ext>
            </a:extLst>
          </p:cNvPr>
          <p:cNvSpPr>
            <a:spLocks noGrp="1"/>
          </p:cNvSpPr>
          <p:nvPr>
            <p:ph type="title"/>
          </p:nvPr>
        </p:nvSpPr>
        <p:spPr/>
        <p:txBody>
          <a:bodyPr>
            <a:normAutofit fontScale="90000"/>
          </a:bodyPr>
          <a:lstStyle/>
          <a:p>
            <a:br>
              <a:rPr lang="it-IT" dirty="0"/>
            </a:br>
            <a:endParaRPr lang="it-IT" dirty="0"/>
          </a:p>
        </p:txBody>
      </p:sp>
      <p:sp>
        <p:nvSpPr>
          <p:cNvPr id="3" name="Segnaposto contenuto 2">
            <a:extLst>
              <a:ext uri="{FF2B5EF4-FFF2-40B4-BE49-F238E27FC236}">
                <a16:creationId xmlns:a16="http://schemas.microsoft.com/office/drawing/2014/main" id="{4C4D5FCF-EF07-3802-EB23-B9AED60F8B47}"/>
              </a:ext>
            </a:extLst>
          </p:cNvPr>
          <p:cNvSpPr>
            <a:spLocks noGrp="1"/>
          </p:cNvSpPr>
          <p:nvPr>
            <p:ph idx="1"/>
          </p:nvPr>
        </p:nvSpPr>
        <p:spPr>
          <a:xfrm>
            <a:off x="838200" y="1825625"/>
            <a:ext cx="10515600" cy="3245139"/>
          </a:xfrm>
        </p:spPr>
        <p:txBody>
          <a:bodyPr>
            <a:normAutofit fontScale="92500" lnSpcReduction="10000"/>
          </a:bodyPr>
          <a:lstStyle/>
          <a:p>
            <a:pPr algn="just"/>
            <a:r>
              <a:rPr lang="it-IT" dirty="0"/>
              <a:t>Corte dei Conti Liguria, 16/03/2022, n. 32</a:t>
            </a:r>
          </a:p>
          <a:p>
            <a:pPr algn="just"/>
            <a:r>
              <a:rPr lang="it-IT" dirty="0"/>
              <a:t>Qualora non vengano adottati gli atti di ricognizione delle società partecipate, l'art. 20 del D.Lgs. 19 agosto 2016, n. 175 prevede venga applicata una sanzione amministrativa che prevede il pagamento di una somma da un minimo di euro 5.000 a un massimo di euro 500.000, salvo il danno eventualmente rilevato in sede di giudizio amministrativo contabile, comminata dalla competente sezione giurisdizionale regionale della Corte dei conti. La sanzione amministrativa si applica agli amministratori che non hanno adottato la deliberazione di ricognizione e non si estende al responsabile del procedimento, anche in caso di omissione dell'attività d'impulso per l'effettivo adempimento, secondo le disposizioni regolamentari dell'Ente locale. Infatti, la disposizione legislativa impone che la sanzione sia irrogata all'Ente, con la conseguenza che essendo l'adozione del Piano di razionalizzazione di competenza del Consiglio, le attività d'impulso non possono che competere alla Giunta, con esenzione da responsabilità del responsabile finanziario perché privo di poteri di impulso nei confronti del Consiglio dell'Ente.</a:t>
            </a:r>
          </a:p>
        </p:txBody>
      </p:sp>
      <p:sp>
        <p:nvSpPr>
          <p:cNvPr id="5" name="Segnaposto numero diapositiva 4">
            <a:extLst>
              <a:ext uri="{FF2B5EF4-FFF2-40B4-BE49-F238E27FC236}">
                <a16:creationId xmlns:a16="http://schemas.microsoft.com/office/drawing/2014/main" id="{3664C06B-B390-7312-D999-BF5EC8B2F45E}"/>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6268805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3AACD-C5AE-B0E0-5E56-D7F021AB444D}"/>
              </a:ext>
            </a:extLst>
          </p:cNvPr>
          <p:cNvSpPr>
            <a:spLocks noGrp="1"/>
          </p:cNvSpPr>
          <p:nvPr>
            <p:ph type="title"/>
          </p:nvPr>
        </p:nvSpPr>
        <p:spPr/>
        <p:txBody>
          <a:bodyPr>
            <a:normAutofit fontScale="90000"/>
          </a:bodyPr>
          <a:lstStyle/>
          <a:p>
            <a:endParaRPr lang="en-IT" dirty="0"/>
          </a:p>
        </p:txBody>
      </p:sp>
      <p:sp>
        <p:nvSpPr>
          <p:cNvPr id="3" name="Content Placeholder 2">
            <a:extLst>
              <a:ext uri="{FF2B5EF4-FFF2-40B4-BE49-F238E27FC236}">
                <a16:creationId xmlns:a16="http://schemas.microsoft.com/office/drawing/2014/main" id="{A1984AEB-B911-E2A3-8A74-C68EE7E252AC}"/>
              </a:ext>
            </a:extLst>
          </p:cNvPr>
          <p:cNvSpPr>
            <a:spLocks noGrp="1"/>
          </p:cNvSpPr>
          <p:nvPr>
            <p:ph idx="1"/>
          </p:nvPr>
        </p:nvSpPr>
        <p:spPr/>
        <p:txBody>
          <a:bodyPr/>
          <a:lstStyle/>
          <a:p>
            <a:r>
              <a:rPr lang="en-US" dirty="0"/>
              <a:t>L’art. 30 del </a:t>
            </a:r>
            <a:r>
              <a:rPr lang="en-US" dirty="0" err="1"/>
              <a:t>dlgs</a:t>
            </a:r>
            <a:r>
              <a:rPr lang="en-US" dirty="0"/>
              <a:t> 201 del 2022</a:t>
            </a:r>
          </a:p>
          <a:p>
            <a:r>
              <a:rPr lang="en-US" b="1" i="0" u="none" strike="noStrike" dirty="0" err="1">
                <a:solidFill>
                  <a:srgbClr val="434343"/>
                </a:solidFill>
                <a:effectLst/>
                <a:latin typeface="Arial" panose="020B0604020202020204" pitchFamily="34" charset="0"/>
              </a:rPr>
              <a:t>Verifiche</a:t>
            </a:r>
            <a:r>
              <a:rPr lang="en-US" b="1" i="0" u="none" strike="noStrike" dirty="0">
                <a:solidFill>
                  <a:srgbClr val="434343"/>
                </a:solidFill>
                <a:effectLst/>
                <a:latin typeface="Arial" panose="020B0604020202020204" pitchFamily="34" charset="0"/>
              </a:rPr>
              <a:t> </a:t>
            </a:r>
            <a:r>
              <a:rPr lang="en-US" b="1" i="0" u="none" strike="noStrike" dirty="0" err="1">
                <a:solidFill>
                  <a:srgbClr val="434343"/>
                </a:solidFill>
                <a:effectLst/>
                <a:latin typeface="Arial" panose="020B0604020202020204" pitchFamily="34" charset="0"/>
              </a:rPr>
              <a:t>periodiche</a:t>
            </a:r>
            <a:r>
              <a:rPr lang="en-US" b="1" i="0" u="none" strike="noStrike" dirty="0">
                <a:solidFill>
                  <a:srgbClr val="434343"/>
                </a:solidFill>
                <a:effectLst/>
                <a:latin typeface="Arial" panose="020B0604020202020204" pitchFamily="34" charset="0"/>
              </a:rPr>
              <a:t> </a:t>
            </a:r>
            <a:r>
              <a:rPr lang="en-US" b="1" i="0" u="none" strike="noStrike" dirty="0" err="1">
                <a:solidFill>
                  <a:srgbClr val="434343"/>
                </a:solidFill>
                <a:effectLst/>
                <a:latin typeface="Arial" panose="020B0604020202020204" pitchFamily="34" charset="0"/>
              </a:rPr>
              <a:t>sulla</a:t>
            </a:r>
            <a:r>
              <a:rPr lang="en-US" b="1" i="0" u="none" strike="noStrike" dirty="0">
                <a:solidFill>
                  <a:srgbClr val="434343"/>
                </a:solidFill>
                <a:effectLst/>
                <a:latin typeface="Arial" panose="020B0604020202020204" pitchFamily="34" charset="0"/>
              </a:rPr>
              <a:t> </a:t>
            </a:r>
            <a:r>
              <a:rPr lang="en-US" b="1" i="0" u="none" strike="noStrike" dirty="0" err="1">
                <a:solidFill>
                  <a:srgbClr val="434343"/>
                </a:solidFill>
                <a:effectLst/>
                <a:latin typeface="Arial" panose="020B0604020202020204" pitchFamily="34" charset="0"/>
              </a:rPr>
              <a:t>situazione</a:t>
            </a:r>
            <a:r>
              <a:rPr lang="en-US" b="1" i="0" u="none" strike="noStrike" dirty="0">
                <a:solidFill>
                  <a:srgbClr val="434343"/>
                </a:solidFill>
                <a:effectLst/>
                <a:latin typeface="Arial" panose="020B0604020202020204" pitchFamily="34" charset="0"/>
              </a:rPr>
              <a:t> </a:t>
            </a:r>
            <a:r>
              <a:rPr lang="en-US" b="1" i="0" u="none" strike="noStrike" dirty="0" err="1">
                <a:solidFill>
                  <a:srgbClr val="434343"/>
                </a:solidFill>
                <a:effectLst/>
                <a:latin typeface="Arial" panose="020B0604020202020204" pitchFamily="34" charset="0"/>
              </a:rPr>
              <a:t>gestionale</a:t>
            </a:r>
            <a:r>
              <a:rPr lang="en-US" b="1" i="0" u="none" strike="noStrike" dirty="0">
                <a:solidFill>
                  <a:srgbClr val="434343"/>
                </a:solidFill>
                <a:effectLst/>
                <a:latin typeface="Arial" panose="020B0604020202020204" pitchFamily="34" charset="0"/>
              </a:rPr>
              <a:t> </a:t>
            </a:r>
            <a:r>
              <a:rPr lang="en-US" b="1" i="0" u="none" strike="noStrike" dirty="0" err="1">
                <a:solidFill>
                  <a:srgbClr val="434343"/>
                </a:solidFill>
                <a:effectLst/>
                <a:latin typeface="Arial" panose="020B0604020202020204" pitchFamily="34" charset="0"/>
              </a:rPr>
              <a:t>dei</a:t>
            </a:r>
            <a:r>
              <a:rPr lang="en-US" b="1" i="0" u="none" strike="noStrike" dirty="0">
                <a:solidFill>
                  <a:srgbClr val="434343"/>
                </a:solidFill>
                <a:effectLst/>
                <a:latin typeface="Arial" panose="020B0604020202020204" pitchFamily="34" charset="0"/>
              </a:rPr>
              <a:t> servizi </a:t>
            </a:r>
            <a:r>
              <a:rPr lang="en-US" b="1" i="0" u="none" strike="noStrike" dirty="0" err="1">
                <a:solidFill>
                  <a:srgbClr val="434343"/>
                </a:solidFill>
                <a:effectLst/>
                <a:latin typeface="Arial" panose="020B0604020202020204" pitchFamily="34" charset="0"/>
              </a:rPr>
              <a:t>pubblici</a:t>
            </a:r>
            <a:r>
              <a:rPr lang="en-US" b="1" i="0" u="none" strike="noStrike" dirty="0">
                <a:solidFill>
                  <a:srgbClr val="434343"/>
                </a:solidFill>
                <a:effectLst/>
                <a:latin typeface="Arial" panose="020B0604020202020204" pitchFamily="34" charset="0"/>
              </a:rPr>
              <a:t> </a:t>
            </a:r>
            <a:r>
              <a:rPr lang="en-US" b="1" i="0" u="none" strike="noStrike" dirty="0" err="1">
                <a:solidFill>
                  <a:srgbClr val="434343"/>
                </a:solidFill>
                <a:effectLst/>
                <a:latin typeface="Arial" panose="020B0604020202020204" pitchFamily="34" charset="0"/>
              </a:rPr>
              <a:t>locali</a:t>
            </a:r>
            <a:endParaRPr lang="en-US" b="1" i="0" u="none" strike="noStrike" dirty="0">
              <a:solidFill>
                <a:srgbClr val="434343"/>
              </a:solidFill>
              <a:effectLst/>
              <a:latin typeface="Arial" panose="020B0604020202020204" pitchFamily="34" charset="0"/>
            </a:endParaRPr>
          </a:p>
          <a:p>
            <a:endParaRPr lang="en-IT" dirty="0"/>
          </a:p>
        </p:txBody>
      </p:sp>
      <p:sp>
        <p:nvSpPr>
          <p:cNvPr id="5" name="Slide Number Placeholder 4">
            <a:extLst>
              <a:ext uri="{FF2B5EF4-FFF2-40B4-BE49-F238E27FC236}">
                <a16:creationId xmlns:a16="http://schemas.microsoft.com/office/drawing/2014/main" id="{5BA152AE-418A-BFA1-58C1-7054589B5893}"/>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872942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BD776-F262-2453-77D7-2601896C7BCE}"/>
              </a:ext>
            </a:extLst>
          </p:cNvPr>
          <p:cNvSpPr>
            <a:spLocks noGrp="1"/>
          </p:cNvSpPr>
          <p:nvPr>
            <p:ph type="title"/>
          </p:nvPr>
        </p:nvSpPr>
        <p:spPr/>
        <p:txBody>
          <a:bodyPr>
            <a:normAutofit fontScale="90000"/>
          </a:bodyPr>
          <a:lstStyle/>
          <a:p>
            <a:endParaRPr lang="en-IT"/>
          </a:p>
        </p:txBody>
      </p:sp>
      <p:sp>
        <p:nvSpPr>
          <p:cNvPr id="3" name="Content Placeholder 2">
            <a:extLst>
              <a:ext uri="{FF2B5EF4-FFF2-40B4-BE49-F238E27FC236}">
                <a16:creationId xmlns:a16="http://schemas.microsoft.com/office/drawing/2014/main" id="{5F863234-1E3C-4F67-CE1B-4C625A6E9098}"/>
              </a:ext>
            </a:extLst>
          </p:cNvPr>
          <p:cNvSpPr>
            <a:spLocks noGrp="1"/>
          </p:cNvSpPr>
          <p:nvPr>
            <p:ph idx="1"/>
          </p:nvPr>
        </p:nvSpPr>
        <p:spPr>
          <a:xfrm>
            <a:off x="838200" y="1825625"/>
            <a:ext cx="10515600" cy="4621357"/>
          </a:xfrm>
        </p:spPr>
        <p:txBody>
          <a:bodyPr>
            <a:normAutofit/>
          </a:bodyPr>
          <a:lstStyle/>
          <a:p>
            <a:pPr algn="just"/>
            <a:r>
              <a:rPr lang="en-US" b="0" i="0" u="none" strike="noStrike" dirty="0">
                <a:solidFill>
                  <a:srgbClr val="434343"/>
                </a:solidFill>
                <a:effectLst/>
                <a:latin typeface="Arial" panose="020B0604020202020204" pitchFamily="34" charset="0"/>
              </a:rPr>
              <a:t>1. I </a:t>
            </a:r>
            <a:r>
              <a:rPr lang="en-US" b="0" i="0" u="none" strike="noStrike" dirty="0" err="1">
                <a:solidFill>
                  <a:srgbClr val="434343"/>
                </a:solidFill>
                <a:effectLst/>
                <a:latin typeface="Arial" panose="020B0604020202020204" pitchFamily="34" charset="0"/>
              </a:rPr>
              <a:t>comuni</a:t>
            </a:r>
            <a:r>
              <a:rPr lang="en-US" b="0" i="0" u="none" strike="noStrike" dirty="0">
                <a:solidFill>
                  <a:srgbClr val="434343"/>
                </a:solidFill>
                <a:effectLst/>
                <a:latin typeface="Arial" panose="020B0604020202020204" pitchFamily="34" charset="0"/>
              </a:rPr>
              <a:t> o </a:t>
            </a:r>
            <a:r>
              <a:rPr lang="en-US" b="0" i="0" u="none" strike="noStrike" dirty="0" err="1">
                <a:solidFill>
                  <a:srgbClr val="434343"/>
                </a:solidFill>
                <a:effectLst/>
                <a:latin typeface="Arial" panose="020B0604020202020204" pitchFamily="34" charset="0"/>
              </a:rPr>
              <a:t>le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loro</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eventuali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forme</a:t>
            </a:r>
            <a:r>
              <a:rPr lang="en-US" b="0" i="0" u="none" strike="noStrike" dirty="0">
                <a:solidFill>
                  <a:srgbClr val="434343"/>
                </a:solidFill>
                <a:effectLst/>
                <a:latin typeface="Arial" panose="020B0604020202020204" pitchFamily="34" charset="0"/>
              </a:rPr>
              <a:t> associative, con </a:t>
            </a:r>
            <a:r>
              <a:rPr lang="en-US" b="0" i="0" u="none" strike="noStrike" dirty="0" err="1">
                <a:solidFill>
                  <a:srgbClr val="434343"/>
                </a:solidFill>
                <a:effectLst/>
                <a:latin typeface="Arial" panose="020B0604020202020204" pitchFamily="34" charset="0"/>
              </a:rPr>
              <a:t>popolazione</a:t>
            </a:r>
            <a:r>
              <a:rPr lang="en-US" b="0" i="0" u="none" strike="noStrike" dirty="0">
                <a:solidFill>
                  <a:srgbClr val="434343"/>
                </a:solidFill>
                <a:effectLst/>
                <a:latin typeface="Arial" panose="020B0604020202020204" pitchFamily="34" charset="0"/>
              </a:rPr>
              <a:t> superiore a 5.000 </a:t>
            </a:r>
            <a:r>
              <a:rPr lang="en-US" b="0" i="0" u="none" strike="noStrike" dirty="0" err="1">
                <a:solidFill>
                  <a:srgbClr val="434343"/>
                </a:solidFill>
                <a:effectLst/>
                <a:latin typeface="Arial" panose="020B0604020202020204" pitchFamily="34" charset="0"/>
              </a:rPr>
              <a:t>abitanti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nonche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le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citta</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metropolitane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le</a:t>
            </a:r>
            <a:r>
              <a:rPr lang="en-US" b="0" i="0" u="none" strike="noStrike" dirty="0">
                <a:solidFill>
                  <a:srgbClr val="434343"/>
                </a:solidFill>
                <a:effectLst/>
                <a:latin typeface="Arial" panose="020B0604020202020204" pitchFamily="34" charset="0"/>
              </a:rPr>
              <a:t> province e </a:t>
            </a:r>
            <a:r>
              <a:rPr lang="en-US" b="0" i="0" u="none" strike="noStrike" dirty="0" err="1">
                <a:solidFill>
                  <a:srgbClr val="434343"/>
                </a:solidFill>
                <a:effectLst/>
                <a:latin typeface="Arial" panose="020B0604020202020204" pitchFamily="34" charset="0"/>
              </a:rPr>
              <a:t>gli</a:t>
            </a:r>
            <a:r>
              <a:rPr lang="en-US" b="0" i="0" u="none" strike="noStrike" dirty="0">
                <a:solidFill>
                  <a:srgbClr val="434343"/>
                </a:solidFill>
                <a:effectLst/>
                <a:latin typeface="Arial" panose="020B0604020202020204" pitchFamily="34" charset="0"/>
              </a:rPr>
              <a:t> altri </a:t>
            </a:r>
            <a:r>
              <a:rPr lang="en-US" b="0" i="0" u="none" strike="noStrike" dirty="0" err="1">
                <a:solidFill>
                  <a:srgbClr val="434343"/>
                </a:solidFill>
                <a:effectLst/>
                <a:latin typeface="Arial" panose="020B0604020202020204" pitchFamily="34" charset="0"/>
              </a:rPr>
              <a:t>enti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competenti</a:t>
            </a:r>
            <a:r>
              <a:rPr lang="en-US" b="0" i="0" u="none" strike="noStrike" dirty="0">
                <a:solidFill>
                  <a:srgbClr val="434343"/>
                </a:solidFill>
                <a:effectLst/>
                <a:latin typeface="Arial" panose="020B0604020202020204" pitchFamily="34" charset="0"/>
              </a:rPr>
              <a:t>, in </a:t>
            </a:r>
            <a:r>
              <a:rPr lang="en-US" b="0" i="0" u="none" strike="noStrike" dirty="0" err="1">
                <a:solidFill>
                  <a:srgbClr val="434343"/>
                </a:solidFill>
                <a:effectLst/>
                <a:latin typeface="Arial" panose="020B0604020202020204" pitchFamily="34" charset="0"/>
              </a:rPr>
              <a:t>relazione</a:t>
            </a:r>
            <a:r>
              <a:rPr lang="en-US" b="0" i="0" u="none" strike="noStrike" dirty="0">
                <a:solidFill>
                  <a:srgbClr val="434343"/>
                </a:solidFill>
                <a:effectLst/>
                <a:latin typeface="Arial" panose="020B0604020202020204" pitchFamily="34" charset="0"/>
              </a:rPr>
              <a:t> al </a:t>
            </a:r>
            <a:r>
              <a:rPr lang="en-US" b="0" i="0" u="none" strike="noStrike" dirty="0" err="1">
                <a:solidFill>
                  <a:srgbClr val="434343"/>
                </a:solidFill>
                <a:effectLst/>
                <a:latin typeface="Arial" panose="020B0604020202020204" pitchFamily="34" charset="0"/>
              </a:rPr>
              <a:t>proprio</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ambito</a:t>
            </a:r>
            <a:r>
              <a:rPr lang="en-US" b="0" i="0" u="none" strike="noStrike" dirty="0">
                <a:solidFill>
                  <a:srgbClr val="434343"/>
                </a:solidFill>
                <a:effectLst/>
                <a:latin typeface="Arial" panose="020B0604020202020204" pitchFamily="34" charset="0"/>
              </a:rPr>
              <a:t> o </a:t>
            </a:r>
            <a:r>
              <a:rPr lang="en-US" b="0" i="0" u="none" strike="noStrike" dirty="0" err="1">
                <a:solidFill>
                  <a:srgbClr val="434343"/>
                </a:solidFill>
                <a:effectLst/>
                <a:latin typeface="Arial" panose="020B0604020202020204" pitchFamily="34" charset="0"/>
              </a:rPr>
              <a:t>bacino</a:t>
            </a:r>
            <a:r>
              <a:rPr lang="en-US" b="0" i="0" u="none" strike="noStrike" dirty="0">
                <a:solidFill>
                  <a:srgbClr val="434343"/>
                </a:solidFill>
                <a:effectLst/>
                <a:latin typeface="Arial" panose="020B0604020202020204" pitchFamily="34" charset="0"/>
              </a:rPr>
              <a:t> del servizio, </a:t>
            </a:r>
            <a:r>
              <a:rPr lang="en-US" b="0" i="0" u="none" strike="noStrike" dirty="0" err="1">
                <a:solidFill>
                  <a:srgbClr val="434343"/>
                </a:solidFill>
                <a:effectLst/>
                <a:latin typeface="Arial" panose="020B0604020202020204" pitchFamily="34" charset="0"/>
              </a:rPr>
              <a:t>effettuano</a:t>
            </a:r>
            <a:r>
              <a:rPr lang="en-US" b="0" i="0" u="none" strike="noStrike" dirty="0">
                <a:solidFill>
                  <a:srgbClr val="434343"/>
                </a:solidFill>
                <a:effectLst/>
                <a:latin typeface="Arial" panose="020B0604020202020204" pitchFamily="34" charset="0"/>
              </a:rPr>
              <a:t> la </a:t>
            </a:r>
            <a:r>
              <a:rPr lang="en-US" b="0" i="0" u="none" strike="noStrike" dirty="0" err="1">
                <a:solidFill>
                  <a:srgbClr val="434343"/>
                </a:solidFill>
                <a:effectLst/>
                <a:latin typeface="Arial" panose="020B0604020202020204" pitchFamily="34" charset="0"/>
              </a:rPr>
              <a:t>ricognizione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periodica</a:t>
            </a:r>
            <a:r>
              <a:rPr lang="en-US" b="0" i="0" u="none" strike="noStrike" dirty="0">
                <a:solidFill>
                  <a:srgbClr val="434343"/>
                </a:solidFill>
                <a:effectLst/>
                <a:latin typeface="Arial" panose="020B0604020202020204" pitchFamily="34" charset="0"/>
              </a:rPr>
              <a:t> della </a:t>
            </a:r>
            <a:r>
              <a:rPr lang="en-US" b="0" i="0" u="none" strike="noStrike" dirty="0" err="1">
                <a:solidFill>
                  <a:srgbClr val="434343"/>
                </a:solidFill>
                <a:effectLst/>
                <a:latin typeface="Arial" panose="020B0604020202020204" pitchFamily="34" charset="0"/>
              </a:rPr>
              <a:t>situazione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gestionale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dei</a:t>
            </a:r>
            <a:r>
              <a:rPr lang="en-US" b="0" i="0" u="none" strike="noStrike" dirty="0">
                <a:solidFill>
                  <a:srgbClr val="434343"/>
                </a:solidFill>
                <a:effectLst/>
                <a:latin typeface="Arial" panose="020B0604020202020204" pitchFamily="34" charset="0"/>
              </a:rPr>
              <a:t> servizi </a:t>
            </a:r>
            <a:r>
              <a:rPr lang="en-US" b="0" i="0" u="none" strike="noStrike" dirty="0" err="1">
                <a:solidFill>
                  <a:srgbClr val="434343"/>
                </a:solidFill>
                <a:effectLst/>
                <a:latin typeface="Arial" panose="020B0604020202020204" pitchFamily="34" charset="0"/>
              </a:rPr>
              <a:t>pubblici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locali</a:t>
            </a:r>
            <a:r>
              <a:rPr lang="en-US" b="0" i="0" u="none" strike="noStrike" dirty="0">
                <a:solidFill>
                  <a:srgbClr val="434343"/>
                </a:solidFill>
                <a:effectLst/>
                <a:latin typeface="Arial" panose="020B0604020202020204" pitchFamily="34" charset="0"/>
              </a:rPr>
              <a:t> di </a:t>
            </a:r>
            <a:r>
              <a:rPr lang="en-US" b="0" i="0" u="none" strike="noStrike" dirty="0" err="1">
                <a:solidFill>
                  <a:srgbClr val="434343"/>
                </a:solidFill>
                <a:effectLst/>
                <a:latin typeface="Arial" panose="020B0604020202020204" pitchFamily="34" charset="0"/>
              </a:rPr>
              <a:t>rilevanza</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economica</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nei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rispettivi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territori</a:t>
            </a:r>
            <a:r>
              <a:rPr lang="en-US" b="0" i="0" u="none" strike="noStrike" dirty="0">
                <a:solidFill>
                  <a:srgbClr val="434343"/>
                </a:solidFill>
                <a:effectLst/>
                <a:latin typeface="Arial" panose="020B0604020202020204" pitchFamily="34" charset="0"/>
              </a:rPr>
              <a:t>. Tale </a:t>
            </a:r>
            <a:r>
              <a:rPr lang="en-US" b="0" i="0" u="none" strike="noStrike" dirty="0" err="1">
                <a:solidFill>
                  <a:srgbClr val="434343"/>
                </a:solidFill>
                <a:effectLst/>
                <a:latin typeface="Arial" panose="020B0604020202020204" pitchFamily="34" charset="0"/>
              </a:rPr>
              <a:t>ricognizione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rileva</a:t>
            </a:r>
            <a:r>
              <a:rPr lang="en-US" b="0" i="0" u="none" strike="noStrike" dirty="0">
                <a:solidFill>
                  <a:srgbClr val="434343"/>
                </a:solidFill>
                <a:effectLst/>
                <a:latin typeface="Arial" panose="020B0604020202020204" pitchFamily="34" charset="0"/>
              </a:rPr>
              <a:t>, per </a:t>
            </a:r>
            <a:r>
              <a:rPr lang="en-US" b="0" i="0" u="none" strike="noStrike" dirty="0" err="1">
                <a:solidFill>
                  <a:srgbClr val="434343"/>
                </a:solidFill>
                <a:effectLst/>
                <a:latin typeface="Arial" panose="020B0604020202020204" pitchFamily="34" charset="0"/>
              </a:rPr>
              <a:t>ogni</a:t>
            </a:r>
            <a:r>
              <a:rPr lang="en-US" b="0" i="0" u="none" strike="noStrike" dirty="0">
                <a:solidFill>
                  <a:srgbClr val="434343"/>
                </a:solidFill>
                <a:effectLst/>
                <a:latin typeface="Arial" panose="020B0604020202020204" pitchFamily="34" charset="0"/>
              </a:rPr>
              <a:t> servizio </a:t>
            </a:r>
            <a:r>
              <a:rPr lang="en-US" b="0" i="0" u="none" strike="noStrike" dirty="0" err="1">
                <a:solidFill>
                  <a:srgbClr val="434343"/>
                </a:solidFill>
                <a:effectLst/>
                <a:latin typeface="Arial" panose="020B0604020202020204" pitchFamily="34" charset="0"/>
              </a:rPr>
              <a:t>affidato</a:t>
            </a:r>
            <a:r>
              <a:rPr lang="en-US" b="0" i="0" u="none" strike="noStrike" dirty="0">
                <a:solidFill>
                  <a:srgbClr val="434343"/>
                </a:solidFill>
                <a:effectLst/>
                <a:latin typeface="Arial" panose="020B0604020202020204" pitchFamily="34" charset="0"/>
              </a:rPr>
              <a:t>, il </a:t>
            </a:r>
            <a:r>
              <a:rPr lang="en-US" b="0" i="0" u="none" strike="noStrike" dirty="0" err="1">
                <a:solidFill>
                  <a:srgbClr val="434343"/>
                </a:solidFill>
                <a:effectLst/>
                <a:latin typeface="Arial" panose="020B0604020202020204" pitchFamily="34" charset="0"/>
              </a:rPr>
              <a:t>concreto</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andamento</a:t>
            </a:r>
            <a:r>
              <a:rPr lang="en-US" b="0" i="0" u="none" strike="noStrike" dirty="0">
                <a:solidFill>
                  <a:srgbClr val="434343"/>
                </a:solidFill>
                <a:effectLst/>
                <a:latin typeface="Arial" panose="020B0604020202020204" pitchFamily="34" charset="0"/>
              </a:rPr>
              <a:t> dal </a:t>
            </a:r>
            <a:r>
              <a:rPr lang="en-US" b="0" i="0" u="none" strike="noStrike" dirty="0" err="1">
                <a:solidFill>
                  <a:srgbClr val="434343"/>
                </a:solidFill>
                <a:effectLst/>
                <a:latin typeface="Arial" panose="020B0604020202020204" pitchFamily="34" charset="0"/>
              </a:rPr>
              <a:t>punto</a:t>
            </a:r>
            <a:r>
              <a:rPr lang="en-US" b="0" i="0" u="none" strike="noStrike" dirty="0">
                <a:solidFill>
                  <a:srgbClr val="434343"/>
                </a:solidFill>
                <a:effectLst/>
                <a:latin typeface="Arial" panose="020B0604020202020204" pitchFamily="34" charset="0"/>
              </a:rPr>
              <a:t> di vista </a:t>
            </a:r>
            <a:r>
              <a:rPr lang="en-US" b="0" i="0" u="none" strike="noStrike" dirty="0" err="1">
                <a:solidFill>
                  <a:srgbClr val="434343"/>
                </a:solidFill>
                <a:effectLst/>
                <a:latin typeface="Arial" panose="020B0604020202020204" pitchFamily="34" charset="0"/>
              </a:rPr>
              <a:t>economico</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dell'efficienza</a:t>
            </a:r>
            <a:r>
              <a:rPr lang="en-US" b="0" i="0" u="none" strike="noStrike" dirty="0">
                <a:solidFill>
                  <a:srgbClr val="434343"/>
                </a:solidFill>
                <a:effectLst/>
                <a:latin typeface="Arial" panose="020B0604020202020204" pitchFamily="34" charset="0"/>
              </a:rPr>
              <a:t> e della </a:t>
            </a:r>
            <a:r>
              <a:rPr lang="en-US" b="0" i="0" u="none" strike="noStrike" dirty="0" err="1">
                <a:solidFill>
                  <a:srgbClr val="434343"/>
                </a:solidFill>
                <a:effectLst/>
                <a:latin typeface="Arial" panose="020B0604020202020204" pitchFamily="34" charset="0"/>
              </a:rPr>
              <a:t>qualita</a:t>
            </a:r>
            <a:r>
              <a:rPr lang="en-US" b="0" i="0" u="none" strike="noStrike" dirty="0">
                <a:solidFill>
                  <a:srgbClr val="434343"/>
                </a:solidFill>
                <a:effectLst/>
                <a:latin typeface="Arial" panose="020B0604020202020204" pitchFamily="34" charset="0"/>
              </a:rPr>
              <a:t>' del servizio e del </a:t>
            </a:r>
            <a:r>
              <a:rPr lang="en-US" b="0" i="0" u="none" strike="noStrike" dirty="0" err="1">
                <a:solidFill>
                  <a:srgbClr val="434343"/>
                </a:solidFill>
                <a:effectLst/>
                <a:latin typeface="Arial" panose="020B0604020202020204" pitchFamily="34" charset="0"/>
              </a:rPr>
              <a:t>rispetto</a:t>
            </a:r>
            <a:r>
              <a:rPr lang="en-US" b="0" i="0" u="none" strike="noStrike" dirty="0">
                <a:solidFill>
                  <a:srgbClr val="434343"/>
                </a:solidFill>
                <a:effectLst/>
                <a:latin typeface="Arial" panose="020B0604020202020204" pitchFamily="34" charset="0"/>
              </a:rPr>
              <a:t> degli </a:t>
            </a:r>
            <a:r>
              <a:rPr lang="en-US" b="0" i="0" u="none" strike="noStrike" dirty="0" err="1">
                <a:solidFill>
                  <a:srgbClr val="434343"/>
                </a:solidFill>
                <a:effectLst/>
                <a:latin typeface="Arial" panose="020B0604020202020204" pitchFamily="34" charset="0"/>
              </a:rPr>
              <a:t>obblighi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indicati</a:t>
            </a:r>
            <a:r>
              <a:rPr lang="en-US" b="0" i="0" u="none" strike="noStrike" dirty="0">
                <a:solidFill>
                  <a:srgbClr val="434343"/>
                </a:solidFill>
                <a:effectLst/>
                <a:latin typeface="Arial" panose="020B0604020202020204" pitchFamily="34" charset="0"/>
              </a:rPr>
              <a:t> nel contratto di servizio, in modo </a:t>
            </a:r>
            <a:r>
              <a:rPr lang="en-US" b="0" i="0" u="none" strike="noStrike" dirty="0" err="1">
                <a:solidFill>
                  <a:srgbClr val="434343"/>
                </a:solidFill>
                <a:effectLst/>
                <a:latin typeface="Arial" panose="020B0604020202020204" pitchFamily="34" charset="0"/>
              </a:rPr>
              <a:t>analitico</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tenendo</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conto</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anche</a:t>
            </a:r>
            <a:r>
              <a:rPr lang="en-US" b="0" i="0" u="none" strike="noStrike" dirty="0">
                <a:solidFill>
                  <a:srgbClr val="434343"/>
                </a:solidFill>
                <a:effectLst/>
                <a:latin typeface="Arial" panose="020B0604020202020204" pitchFamily="34" charset="0"/>
              </a:rPr>
              <a:t> degli </a:t>
            </a:r>
            <a:r>
              <a:rPr lang="en-US" b="0" i="0" u="none" strike="noStrike" dirty="0" err="1">
                <a:solidFill>
                  <a:srgbClr val="434343"/>
                </a:solidFill>
                <a:effectLst/>
                <a:latin typeface="Arial" panose="020B0604020202020204" pitchFamily="34" charset="0"/>
              </a:rPr>
              <a:t>atti</a:t>
            </a:r>
            <a:r>
              <a:rPr lang="en-US" b="0" i="0" u="none" strike="noStrike" dirty="0">
                <a:solidFill>
                  <a:srgbClr val="434343"/>
                </a:solidFill>
                <a:effectLst/>
                <a:latin typeface="Arial" panose="020B0604020202020204" pitchFamily="34" charset="0"/>
              </a:rPr>
              <a:t> e degli </a:t>
            </a:r>
            <a:r>
              <a:rPr lang="en-US" b="0" i="0" u="none" strike="noStrike" dirty="0" err="1">
                <a:solidFill>
                  <a:srgbClr val="434343"/>
                </a:solidFill>
                <a:effectLst/>
                <a:latin typeface="Arial" panose="020B0604020202020204" pitchFamily="34" charset="0"/>
              </a:rPr>
              <a:t>indicatori</a:t>
            </a:r>
            <a:r>
              <a:rPr lang="en-US" b="0" i="0" u="none" strike="noStrike" dirty="0">
                <a:solidFill>
                  <a:srgbClr val="434343"/>
                </a:solidFill>
                <a:effectLst/>
                <a:latin typeface="Arial" panose="020B0604020202020204" pitchFamily="34" charset="0"/>
              </a:rPr>
              <a:t> di </a:t>
            </a:r>
            <a:r>
              <a:rPr lang="en-US" b="0" i="0" u="none" strike="noStrike" dirty="0" err="1">
                <a:solidFill>
                  <a:srgbClr val="434343"/>
                </a:solidFill>
                <a:effectLst/>
                <a:latin typeface="Arial" panose="020B0604020202020204" pitchFamily="34" charset="0"/>
              </a:rPr>
              <a:t>cui</a:t>
            </a:r>
            <a:r>
              <a:rPr lang="en-US" b="0" i="0" u="none" strike="noStrike" dirty="0">
                <a:solidFill>
                  <a:srgbClr val="434343"/>
                </a:solidFill>
                <a:effectLst/>
                <a:latin typeface="Arial" panose="020B0604020202020204" pitchFamily="34" charset="0"/>
              </a:rPr>
              <a:t> agli </a:t>
            </a:r>
            <a:r>
              <a:rPr lang="en-US" b="0" i="0" u="none" strike="noStrike" dirty="0" err="1">
                <a:solidFill>
                  <a:srgbClr val="434343"/>
                </a:solidFill>
                <a:effectLst/>
                <a:latin typeface="Arial" panose="020B0604020202020204" pitchFamily="34" charset="0"/>
              </a:rPr>
              <a:t>articoli</a:t>
            </a:r>
            <a:r>
              <a:rPr lang="en-US" b="0" i="0" u="none" strike="noStrike" dirty="0">
                <a:solidFill>
                  <a:srgbClr val="434343"/>
                </a:solidFill>
                <a:effectLst/>
                <a:latin typeface="Arial" panose="020B0604020202020204" pitchFamily="34" charset="0"/>
              </a:rPr>
              <a:t> 7, 8 e 9. La </a:t>
            </a:r>
            <a:r>
              <a:rPr lang="en-US" b="0" i="0" u="none" strike="noStrike" dirty="0" err="1">
                <a:solidFill>
                  <a:srgbClr val="434343"/>
                </a:solidFill>
                <a:effectLst/>
                <a:latin typeface="Arial" panose="020B0604020202020204" pitchFamily="34" charset="0"/>
              </a:rPr>
              <a:t>ricognizione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rileva</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altresi</a:t>
            </a:r>
            <a:r>
              <a:rPr lang="en-US" b="0" i="0" u="none" strike="noStrike" dirty="0">
                <a:solidFill>
                  <a:srgbClr val="434343"/>
                </a:solidFill>
                <a:effectLst/>
                <a:latin typeface="Arial" panose="020B0604020202020204" pitchFamily="34" charset="0"/>
              </a:rPr>
              <a:t>' la </a:t>
            </a:r>
            <a:r>
              <a:rPr lang="en-US" b="0" i="0" u="none" strike="noStrike" dirty="0" err="1">
                <a:solidFill>
                  <a:srgbClr val="434343"/>
                </a:solidFill>
                <a:effectLst/>
                <a:latin typeface="Arial" panose="020B0604020202020204" pitchFamily="34" charset="0"/>
              </a:rPr>
              <a:t>misura</a:t>
            </a:r>
            <a:r>
              <a:rPr lang="en-US" b="0" i="0" u="none" strike="noStrike" dirty="0">
                <a:solidFill>
                  <a:srgbClr val="434343"/>
                </a:solidFill>
                <a:effectLst/>
                <a:latin typeface="Arial" panose="020B0604020202020204" pitchFamily="34" charset="0"/>
              </a:rPr>
              <a:t> del </a:t>
            </a:r>
            <a:r>
              <a:rPr lang="en-US" b="0" i="0" u="none" strike="noStrike" dirty="0" err="1">
                <a:solidFill>
                  <a:srgbClr val="434343"/>
                </a:solidFill>
                <a:effectLst/>
                <a:latin typeface="Arial" panose="020B0604020202020204" pitchFamily="34" charset="0"/>
              </a:rPr>
              <a:t>ricorso</a:t>
            </a:r>
            <a:r>
              <a:rPr lang="en-US" b="0" i="0" u="none" strike="noStrike" dirty="0">
                <a:solidFill>
                  <a:srgbClr val="434343"/>
                </a:solidFill>
                <a:effectLst/>
                <a:latin typeface="Arial" panose="020B0604020202020204" pitchFamily="34" charset="0"/>
              </a:rPr>
              <a:t> agli </a:t>
            </a:r>
            <a:r>
              <a:rPr lang="en-US" b="0" i="0" u="none" strike="noStrike" dirty="0" err="1">
                <a:solidFill>
                  <a:srgbClr val="434343"/>
                </a:solidFill>
                <a:effectLst/>
                <a:latin typeface="Arial" panose="020B0604020202020204" pitchFamily="34" charset="0"/>
              </a:rPr>
              <a:t>affidamenti</a:t>
            </a:r>
            <a:r>
              <a:rPr lang="en-US" b="0" i="0" u="none" strike="noStrike" dirty="0">
                <a:solidFill>
                  <a:srgbClr val="434343"/>
                </a:solidFill>
                <a:effectLst/>
                <a:latin typeface="Arial" panose="020B0604020202020204" pitchFamily="34" charset="0"/>
              </a:rPr>
              <a:t> di </a:t>
            </a:r>
            <a:r>
              <a:rPr lang="en-US" b="0" i="0" u="none" strike="noStrike" dirty="0" err="1">
                <a:solidFill>
                  <a:srgbClr val="434343"/>
                </a:solidFill>
                <a:effectLst/>
                <a:latin typeface="Arial" panose="020B0604020202020204" pitchFamily="34" charset="0"/>
              </a:rPr>
              <a:t>cui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all'articolo</a:t>
            </a:r>
            <a:r>
              <a:rPr lang="en-US" b="0" i="0" u="none" strike="noStrike" dirty="0">
                <a:solidFill>
                  <a:srgbClr val="434343"/>
                </a:solidFill>
                <a:effectLst/>
                <a:latin typeface="Arial" panose="020B0604020202020204" pitchFamily="34" charset="0"/>
              </a:rPr>
              <a:t> 17, comma 3, </a:t>
            </a:r>
            <a:r>
              <a:rPr lang="en-US" b="0" i="0" u="none" strike="noStrike" dirty="0" err="1">
                <a:solidFill>
                  <a:srgbClr val="434343"/>
                </a:solidFill>
                <a:effectLst/>
                <a:latin typeface="Arial" panose="020B0604020202020204" pitchFamily="34" charset="0"/>
              </a:rPr>
              <a:t>secondo</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periodo</a:t>
            </a:r>
            <a:r>
              <a:rPr lang="en-US" b="0" i="0" u="none" strike="noStrike" dirty="0">
                <a:solidFill>
                  <a:srgbClr val="434343"/>
                </a:solidFill>
                <a:effectLst/>
                <a:latin typeface="Arial" panose="020B0604020202020204" pitchFamily="34" charset="0"/>
              </a:rPr>
              <a:t>, e </a:t>
            </a:r>
            <a:r>
              <a:rPr lang="en-US" b="0" i="0" u="none" strike="noStrike" dirty="0" err="1">
                <a:solidFill>
                  <a:srgbClr val="434343"/>
                </a:solidFill>
                <a:effectLst/>
                <a:latin typeface="Arial" panose="020B0604020202020204" pitchFamily="34" charset="0"/>
              </a:rPr>
              <a:t>all'affidamento</a:t>
            </a:r>
            <a:r>
              <a:rPr lang="en-US" b="0" i="0" u="none" strike="noStrike" dirty="0">
                <a:solidFill>
                  <a:srgbClr val="434343"/>
                </a:solidFill>
                <a:effectLst/>
                <a:latin typeface="Arial" panose="020B0604020202020204" pitchFamily="34" charset="0"/>
              </a:rPr>
              <a:t> a </a:t>
            </a:r>
            <a:r>
              <a:rPr lang="en-US" b="0" i="0" u="none" strike="noStrike" dirty="0" err="1">
                <a:solidFill>
                  <a:srgbClr val="434343"/>
                </a:solidFill>
                <a:effectLst/>
                <a:latin typeface="Arial" panose="020B0604020202020204" pitchFamily="34" charset="0"/>
              </a:rPr>
              <a:t>societa</a:t>
            </a:r>
            <a:r>
              <a:rPr lang="en-US" b="0" i="0" u="none" strike="noStrike" dirty="0">
                <a:solidFill>
                  <a:srgbClr val="434343"/>
                </a:solidFill>
                <a:effectLst/>
                <a:latin typeface="Arial" panose="020B0604020202020204" pitchFamily="34" charset="0"/>
              </a:rPr>
              <a:t>' in house, </a:t>
            </a:r>
            <a:r>
              <a:rPr lang="en-US" b="0" i="0" u="none" strike="noStrike" dirty="0" err="1">
                <a:solidFill>
                  <a:srgbClr val="434343"/>
                </a:solidFill>
                <a:effectLst/>
                <a:latin typeface="Arial" panose="020B0604020202020204" pitchFamily="34" charset="0"/>
              </a:rPr>
              <a:t>oltre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che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gli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oneri</a:t>
            </a:r>
            <a:r>
              <a:rPr lang="en-US" b="0" i="0" u="none" strike="noStrike" dirty="0">
                <a:solidFill>
                  <a:srgbClr val="434343"/>
                </a:solidFill>
                <a:effectLst/>
                <a:latin typeface="Arial" panose="020B0604020202020204" pitchFamily="34" charset="0"/>
              </a:rPr>
              <a:t> e i </a:t>
            </a:r>
            <a:r>
              <a:rPr lang="en-US" b="0" i="0" u="none" strike="noStrike" dirty="0" err="1">
                <a:solidFill>
                  <a:srgbClr val="434343"/>
                </a:solidFill>
                <a:effectLst/>
                <a:latin typeface="Arial" panose="020B0604020202020204" pitchFamily="34" charset="0"/>
              </a:rPr>
              <a:t>risultati</a:t>
            </a:r>
            <a:r>
              <a:rPr lang="en-US" b="0" i="0" u="none" strike="noStrike" dirty="0">
                <a:solidFill>
                  <a:srgbClr val="434343"/>
                </a:solidFill>
                <a:effectLst/>
                <a:latin typeface="Arial" panose="020B0604020202020204" pitchFamily="34" charset="0"/>
              </a:rPr>
              <a:t> in capo agli </a:t>
            </a:r>
            <a:r>
              <a:rPr lang="en-US" b="0" i="0" u="none" strike="noStrike" dirty="0" err="1">
                <a:solidFill>
                  <a:srgbClr val="434343"/>
                </a:solidFill>
                <a:effectLst/>
                <a:latin typeface="Arial" panose="020B0604020202020204" pitchFamily="34" charset="0"/>
              </a:rPr>
              <a:t>enti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affidanti</a:t>
            </a:r>
            <a:r>
              <a:rPr lang="en-US" b="0" i="0" u="none" strike="noStrike" dirty="0">
                <a:solidFill>
                  <a:srgbClr val="434343"/>
                </a:solidFill>
                <a:effectLst/>
                <a:latin typeface="Arial" panose="020B0604020202020204" pitchFamily="34" charset="0"/>
              </a:rPr>
              <a:t>.</a:t>
            </a:r>
            <a:endParaRPr lang="en-IT" dirty="0"/>
          </a:p>
        </p:txBody>
      </p:sp>
      <p:sp>
        <p:nvSpPr>
          <p:cNvPr id="5" name="Slide Number Placeholder 4">
            <a:extLst>
              <a:ext uri="{FF2B5EF4-FFF2-40B4-BE49-F238E27FC236}">
                <a16:creationId xmlns:a16="http://schemas.microsoft.com/office/drawing/2014/main" id="{9E918E32-6273-D9CB-08D0-32468F67CC11}"/>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5453015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08C8D-C6EA-8B23-5678-C07430EEB166}"/>
              </a:ext>
            </a:extLst>
          </p:cNvPr>
          <p:cNvSpPr>
            <a:spLocks noGrp="1"/>
          </p:cNvSpPr>
          <p:nvPr>
            <p:ph type="title"/>
          </p:nvPr>
        </p:nvSpPr>
        <p:spPr/>
        <p:txBody>
          <a:bodyPr>
            <a:normAutofit fontScale="90000"/>
          </a:bodyPr>
          <a:lstStyle/>
          <a:p>
            <a:endParaRPr lang="en-IT" dirty="0"/>
          </a:p>
        </p:txBody>
      </p:sp>
      <p:sp>
        <p:nvSpPr>
          <p:cNvPr id="3" name="Content Placeholder 2">
            <a:extLst>
              <a:ext uri="{FF2B5EF4-FFF2-40B4-BE49-F238E27FC236}">
                <a16:creationId xmlns:a16="http://schemas.microsoft.com/office/drawing/2014/main" id="{426F6E7A-38AD-7D81-DAD6-09AC1225C8FE}"/>
              </a:ext>
            </a:extLst>
          </p:cNvPr>
          <p:cNvSpPr>
            <a:spLocks noGrp="1"/>
          </p:cNvSpPr>
          <p:nvPr>
            <p:ph idx="1"/>
          </p:nvPr>
        </p:nvSpPr>
        <p:spPr/>
        <p:txBody>
          <a:bodyPr/>
          <a:lstStyle/>
          <a:p>
            <a:pPr algn="just"/>
            <a:r>
              <a:rPr lang="en-US" b="0" i="0" u="none" strike="noStrike" dirty="0">
                <a:solidFill>
                  <a:srgbClr val="434343"/>
                </a:solidFill>
                <a:effectLst/>
                <a:latin typeface="Arial" panose="020B0604020202020204" pitchFamily="34" charset="0"/>
              </a:rPr>
              <a:t>La </a:t>
            </a:r>
            <a:r>
              <a:rPr lang="en-US" b="0" i="0" u="none" strike="noStrike" dirty="0" err="1">
                <a:solidFill>
                  <a:srgbClr val="434343"/>
                </a:solidFill>
                <a:effectLst/>
                <a:latin typeface="Arial" panose="020B0604020202020204" pitchFamily="34" charset="0"/>
              </a:rPr>
              <a:t>ricognizione</a:t>
            </a:r>
            <a:r>
              <a:rPr lang="en-US" b="0" i="0" u="none" strike="noStrike" dirty="0">
                <a:solidFill>
                  <a:srgbClr val="434343"/>
                </a:solidFill>
                <a:effectLst/>
                <a:latin typeface="Arial" panose="020B0604020202020204" pitchFamily="34" charset="0"/>
              </a:rPr>
              <a:t> di </a:t>
            </a:r>
            <a:r>
              <a:rPr lang="en-US" b="0" i="0" u="none" strike="noStrike" dirty="0" err="1">
                <a:solidFill>
                  <a:srgbClr val="434343"/>
                </a:solidFill>
                <a:effectLst/>
                <a:latin typeface="Arial" panose="020B0604020202020204" pitchFamily="34" charset="0"/>
              </a:rPr>
              <a:t>cui</a:t>
            </a:r>
            <a:r>
              <a:rPr lang="en-US" b="0" i="0" u="none" strike="noStrike" dirty="0">
                <a:solidFill>
                  <a:srgbClr val="434343"/>
                </a:solidFill>
                <a:effectLst/>
                <a:latin typeface="Arial" panose="020B0604020202020204" pitchFamily="34" charset="0"/>
              </a:rPr>
              <a:t> al comma 1 e' </a:t>
            </a:r>
            <a:r>
              <a:rPr lang="en-US" b="0" i="0" u="none" strike="noStrike" dirty="0" err="1">
                <a:solidFill>
                  <a:srgbClr val="434343"/>
                </a:solidFill>
                <a:effectLst/>
                <a:latin typeface="Arial" panose="020B0604020202020204" pitchFamily="34" charset="0"/>
              </a:rPr>
              <a:t>contenuta</a:t>
            </a:r>
            <a:r>
              <a:rPr lang="en-US" b="0" i="0" u="none" strike="noStrike" dirty="0">
                <a:solidFill>
                  <a:srgbClr val="434343"/>
                </a:solidFill>
                <a:effectLst/>
                <a:latin typeface="Arial" panose="020B0604020202020204" pitchFamily="34" charset="0"/>
              </a:rPr>
              <a:t> in </a:t>
            </a:r>
            <a:r>
              <a:rPr lang="en-US" b="0" i="0" u="none" strike="noStrike" dirty="0" err="1">
                <a:solidFill>
                  <a:srgbClr val="434343"/>
                </a:solidFill>
                <a:effectLst/>
                <a:latin typeface="Arial" panose="020B0604020202020204" pitchFamily="34" charset="0"/>
              </a:rPr>
              <a:t>un'apposita</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relazione</a:t>
            </a:r>
            <a:r>
              <a:rPr lang="en-US" b="0" i="0" u="none" strike="noStrike" dirty="0">
                <a:solidFill>
                  <a:srgbClr val="434343"/>
                </a:solidFill>
                <a:effectLst/>
                <a:latin typeface="Arial" panose="020B0604020202020204" pitchFamily="34" charset="0"/>
              </a:rPr>
              <a:t> ed e' </a:t>
            </a:r>
            <a:r>
              <a:rPr lang="en-US" b="0" i="0" u="none" strike="noStrike" dirty="0" err="1">
                <a:solidFill>
                  <a:srgbClr val="434343"/>
                </a:solidFill>
                <a:effectLst/>
                <a:latin typeface="Arial" panose="020B0604020202020204" pitchFamily="34" charset="0"/>
              </a:rPr>
              <a:t>aggiornata</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ogni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anno</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contestualmente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all'analisi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dell'assetto</a:t>
            </a:r>
            <a:r>
              <a:rPr lang="en-US" b="0" i="0" u="none" strike="noStrike" dirty="0">
                <a:solidFill>
                  <a:srgbClr val="434343"/>
                </a:solidFill>
                <a:effectLst/>
                <a:latin typeface="Arial" panose="020B0604020202020204" pitchFamily="34" charset="0"/>
              </a:rPr>
              <a:t> delle </a:t>
            </a:r>
            <a:r>
              <a:rPr lang="en-US" b="0" i="0" u="none" strike="noStrike" dirty="0" err="1">
                <a:solidFill>
                  <a:srgbClr val="434343"/>
                </a:solidFill>
                <a:effectLst/>
                <a:latin typeface="Arial" panose="020B0604020202020204" pitchFamily="34" charset="0"/>
              </a:rPr>
              <a:t>societa</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partecipate</a:t>
            </a:r>
            <a:r>
              <a:rPr lang="en-US" b="0" i="0" u="none" strike="noStrike" dirty="0">
                <a:solidFill>
                  <a:srgbClr val="434343"/>
                </a:solidFill>
                <a:effectLst/>
                <a:latin typeface="Arial" panose="020B0604020202020204" pitchFamily="34" charset="0"/>
              </a:rPr>
              <a:t> di </a:t>
            </a:r>
            <a:r>
              <a:rPr lang="en-US" b="0" i="0" u="none" strike="noStrike" dirty="0" err="1">
                <a:solidFill>
                  <a:srgbClr val="434343"/>
                </a:solidFill>
                <a:effectLst/>
                <a:latin typeface="Arial" panose="020B0604020202020204" pitchFamily="34" charset="0"/>
              </a:rPr>
              <a:t>cui</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all'</a:t>
            </a:r>
            <a:r>
              <a:rPr lang="en-US" b="0" i="0" u="sng" dirty="0" err="1">
                <a:solidFill>
                  <a:srgbClr val="AE1B13"/>
                </a:solidFill>
                <a:effectLst/>
                <a:latin typeface="Arial" panose="020B0604020202020204" pitchFamily="34" charset="0"/>
                <a:hlinkClick r:id="rId2"/>
              </a:rPr>
              <a:t>articolo</a:t>
            </a:r>
            <a:r>
              <a:rPr lang="en-US" b="0" i="0" u="sng" dirty="0">
                <a:solidFill>
                  <a:srgbClr val="AE1B13"/>
                </a:solidFill>
                <a:effectLst/>
                <a:latin typeface="Arial" panose="020B0604020202020204" pitchFamily="34" charset="0"/>
                <a:hlinkClick r:id="rId2"/>
              </a:rPr>
              <a:t> 20 del </a:t>
            </a:r>
            <a:r>
              <a:rPr lang="en-US" b="0" i="0" u="sng" dirty="0" err="1">
                <a:solidFill>
                  <a:srgbClr val="AE1B13"/>
                </a:solidFill>
                <a:effectLst/>
                <a:latin typeface="Arial" panose="020B0604020202020204" pitchFamily="34" charset="0"/>
                <a:hlinkClick r:id="rId2"/>
              </a:rPr>
              <a:t>decreto</a:t>
            </a:r>
            <a:r>
              <a:rPr lang="en-US" b="0" i="0" u="sng" dirty="0">
                <a:solidFill>
                  <a:srgbClr val="AE1B13"/>
                </a:solidFill>
                <a:effectLst/>
                <a:latin typeface="Arial" panose="020B0604020202020204" pitchFamily="34" charset="0"/>
                <a:hlinkClick r:id="rId2"/>
              </a:rPr>
              <a:t> </a:t>
            </a:r>
            <a:r>
              <a:rPr lang="en-US" b="0" i="0" u="sng" dirty="0" err="1">
                <a:solidFill>
                  <a:srgbClr val="AE1B13"/>
                </a:solidFill>
                <a:effectLst/>
                <a:latin typeface="Arial" panose="020B0604020202020204" pitchFamily="34" charset="0"/>
                <a:hlinkClick r:id="rId2"/>
              </a:rPr>
              <a:t>legislativo</a:t>
            </a:r>
            <a:r>
              <a:rPr lang="en-US" b="0" i="0" u="sng" dirty="0">
                <a:solidFill>
                  <a:srgbClr val="AE1B13"/>
                </a:solidFill>
                <a:effectLst/>
                <a:latin typeface="Arial" panose="020B0604020202020204" pitchFamily="34" charset="0"/>
                <a:hlinkClick r:id="rId2"/>
              </a:rPr>
              <a:t> n. 175 del 2016</a:t>
            </a:r>
            <a:r>
              <a:rPr lang="en-US" b="0" i="0" u="none" strike="noStrike" dirty="0">
                <a:solidFill>
                  <a:srgbClr val="434343"/>
                </a:solidFill>
                <a:effectLst/>
                <a:latin typeface="Arial" panose="020B0604020202020204" pitchFamily="34" charset="0"/>
              </a:rPr>
              <a:t>. Nel caso di servizi </a:t>
            </a:r>
            <a:r>
              <a:rPr lang="en-US" b="0" i="0" u="none" strike="noStrike" dirty="0" err="1">
                <a:solidFill>
                  <a:srgbClr val="434343"/>
                </a:solidFill>
                <a:effectLst/>
                <a:latin typeface="Arial" panose="020B0604020202020204" pitchFamily="34" charset="0"/>
              </a:rPr>
              <a:t>affidati</a:t>
            </a:r>
            <a:r>
              <a:rPr lang="en-US" b="0" i="0" u="none" strike="noStrike" dirty="0">
                <a:solidFill>
                  <a:srgbClr val="434343"/>
                </a:solidFill>
                <a:effectLst/>
                <a:latin typeface="Arial" panose="020B0604020202020204" pitchFamily="34" charset="0"/>
              </a:rPr>
              <a:t> a </a:t>
            </a:r>
            <a:r>
              <a:rPr lang="en-US" b="0" i="0" u="none" strike="noStrike" dirty="0" err="1">
                <a:solidFill>
                  <a:srgbClr val="434343"/>
                </a:solidFill>
                <a:effectLst/>
                <a:latin typeface="Arial" panose="020B0604020202020204" pitchFamily="34" charset="0"/>
              </a:rPr>
              <a:t>societa</a:t>
            </a:r>
            <a:r>
              <a:rPr lang="en-US" b="0" i="0" u="none" strike="noStrike" dirty="0">
                <a:solidFill>
                  <a:srgbClr val="434343"/>
                </a:solidFill>
                <a:effectLst/>
                <a:latin typeface="Arial" panose="020B0604020202020204" pitchFamily="34" charset="0"/>
              </a:rPr>
              <a:t>' in house, la </a:t>
            </a:r>
            <a:r>
              <a:rPr lang="en-US" b="0" i="0" u="none" strike="noStrike" dirty="0" err="1">
                <a:solidFill>
                  <a:srgbClr val="434343"/>
                </a:solidFill>
                <a:effectLst/>
                <a:latin typeface="Arial" panose="020B0604020202020204" pitchFamily="34" charset="0"/>
              </a:rPr>
              <a:t>relazione</a:t>
            </a:r>
            <a:r>
              <a:rPr lang="en-US" b="0" i="0" u="none" strike="noStrike" dirty="0">
                <a:solidFill>
                  <a:srgbClr val="434343"/>
                </a:solidFill>
                <a:effectLst/>
                <a:latin typeface="Arial" panose="020B0604020202020204" pitchFamily="34" charset="0"/>
              </a:rPr>
              <a:t> di </a:t>
            </a:r>
            <a:r>
              <a:rPr lang="en-US" b="0" i="0" u="none" strike="noStrike" dirty="0" err="1">
                <a:solidFill>
                  <a:srgbClr val="434343"/>
                </a:solidFill>
                <a:effectLst/>
                <a:latin typeface="Arial" panose="020B0604020202020204" pitchFamily="34" charset="0"/>
              </a:rPr>
              <a:t>cui</a:t>
            </a:r>
            <a:r>
              <a:rPr lang="en-US" b="0" i="0" u="none" strike="noStrike" dirty="0">
                <a:solidFill>
                  <a:srgbClr val="434343"/>
                </a:solidFill>
                <a:effectLst/>
                <a:latin typeface="Arial" panose="020B0604020202020204" pitchFamily="34" charset="0"/>
              </a:rPr>
              <a:t> al </a:t>
            </a:r>
            <a:r>
              <a:rPr lang="en-US" b="0" i="0" u="none" strike="noStrike" dirty="0" err="1">
                <a:solidFill>
                  <a:srgbClr val="434343"/>
                </a:solidFill>
                <a:effectLst/>
                <a:latin typeface="Arial" panose="020B0604020202020204" pitchFamily="34" charset="0"/>
              </a:rPr>
              <a:t>periodo</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precedente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costituisce</a:t>
            </a:r>
            <a:r>
              <a:rPr lang="en-US" b="0" i="0" u="none" strike="noStrike" dirty="0">
                <a:solidFill>
                  <a:srgbClr val="434343"/>
                </a:solidFill>
                <a:effectLst/>
                <a:latin typeface="Arial" panose="020B0604020202020204" pitchFamily="34" charset="0"/>
              </a:rPr>
              <a:t> </a:t>
            </a:r>
            <a:r>
              <a:rPr lang="en-US" b="0" i="0" u="none" strike="noStrike" dirty="0" err="1">
                <a:solidFill>
                  <a:srgbClr val="434343"/>
                </a:solidFill>
                <a:effectLst/>
                <a:latin typeface="Arial" panose="020B0604020202020204" pitchFamily="34" charset="0"/>
              </a:rPr>
              <a:t>appendice</a:t>
            </a:r>
            <a:r>
              <a:rPr lang="en-US" b="0" i="0" u="none" strike="noStrike" dirty="0">
                <a:solidFill>
                  <a:srgbClr val="434343"/>
                </a:solidFill>
                <a:effectLst/>
                <a:latin typeface="Arial" panose="020B0604020202020204" pitchFamily="34" charset="0"/>
              </a:rPr>
              <a:t> della </a:t>
            </a:r>
            <a:r>
              <a:rPr lang="en-US" b="0" i="0" u="none" strike="noStrike" dirty="0" err="1">
                <a:solidFill>
                  <a:srgbClr val="434343"/>
                </a:solidFill>
                <a:effectLst/>
                <a:latin typeface="Arial" panose="020B0604020202020204" pitchFamily="34" charset="0"/>
              </a:rPr>
              <a:t>relazione</a:t>
            </a:r>
            <a:r>
              <a:rPr lang="en-US" b="0" i="0" u="none" strike="noStrike" dirty="0">
                <a:solidFill>
                  <a:srgbClr val="434343"/>
                </a:solidFill>
                <a:effectLst/>
                <a:latin typeface="Arial" panose="020B0604020202020204" pitchFamily="34" charset="0"/>
              </a:rPr>
              <a:t> di </a:t>
            </a:r>
            <a:r>
              <a:rPr lang="en-US" b="0" i="0" u="none" strike="noStrike" dirty="0" err="1">
                <a:solidFill>
                  <a:srgbClr val="434343"/>
                </a:solidFill>
                <a:effectLst/>
                <a:latin typeface="Arial" panose="020B0604020202020204" pitchFamily="34" charset="0"/>
              </a:rPr>
              <a:t>cui</a:t>
            </a:r>
            <a:r>
              <a:rPr lang="en-US" b="0" i="0" u="none" strike="noStrike" dirty="0">
                <a:solidFill>
                  <a:srgbClr val="434343"/>
                </a:solidFill>
                <a:effectLst/>
                <a:latin typeface="Arial" panose="020B0604020202020204" pitchFamily="34" charset="0"/>
              </a:rPr>
              <a:t> al </a:t>
            </a:r>
            <a:r>
              <a:rPr lang="en-US" b="0" i="0" u="none" strike="noStrike" dirty="0" err="1">
                <a:solidFill>
                  <a:srgbClr val="434343"/>
                </a:solidFill>
                <a:effectLst/>
                <a:latin typeface="Arial" panose="020B0604020202020204" pitchFamily="34" charset="0"/>
              </a:rPr>
              <a:t>predetto</a:t>
            </a:r>
            <a:r>
              <a:rPr lang="en-US" b="0" i="0" u="none" strike="noStrike" dirty="0">
                <a:solidFill>
                  <a:srgbClr val="434343"/>
                </a:solidFill>
                <a:effectLst/>
                <a:latin typeface="Arial" panose="020B0604020202020204" pitchFamily="34" charset="0"/>
              </a:rPr>
              <a:t> </a:t>
            </a:r>
            <a:r>
              <a:rPr lang="en-US" b="0" i="0" u="sng" dirty="0" err="1">
                <a:solidFill>
                  <a:srgbClr val="AE1B13"/>
                </a:solidFill>
                <a:effectLst/>
                <a:latin typeface="Arial" panose="020B0604020202020204" pitchFamily="34" charset="0"/>
                <a:hlinkClick r:id="rId2"/>
              </a:rPr>
              <a:t>articolo</a:t>
            </a:r>
            <a:r>
              <a:rPr lang="en-US" b="0" i="0" u="sng" dirty="0">
                <a:solidFill>
                  <a:srgbClr val="AE1B13"/>
                </a:solidFill>
                <a:effectLst/>
                <a:latin typeface="Arial" panose="020B0604020202020204" pitchFamily="34" charset="0"/>
                <a:hlinkClick r:id="rId2"/>
              </a:rPr>
              <a:t> 20 del </a:t>
            </a:r>
            <a:r>
              <a:rPr lang="en-US" b="0" i="0" u="sng" dirty="0" err="1">
                <a:solidFill>
                  <a:srgbClr val="AE1B13"/>
                </a:solidFill>
                <a:effectLst/>
                <a:latin typeface="Arial" panose="020B0604020202020204" pitchFamily="34" charset="0"/>
                <a:hlinkClick r:id="rId2"/>
              </a:rPr>
              <a:t>decreto</a:t>
            </a:r>
            <a:r>
              <a:rPr lang="en-US" b="0" i="0" u="sng" dirty="0">
                <a:solidFill>
                  <a:srgbClr val="AE1B13"/>
                </a:solidFill>
                <a:effectLst/>
                <a:latin typeface="Arial" panose="020B0604020202020204" pitchFamily="34" charset="0"/>
                <a:hlinkClick r:id="rId2"/>
              </a:rPr>
              <a:t> </a:t>
            </a:r>
            <a:r>
              <a:rPr lang="en-US" b="0" i="0" u="sng" dirty="0" err="1">
                <a:solidFill>
                  <a:srgbClr val="AE1B13"/>
                </a:solidFill>
                <a:effectLst/>
                <a:latin typeface="Arial" panose="020B0604020202020204" pitchFamily="34" charset="0"/>
                <a:hlinkClick r:id="rId2"/>
              </a:rPr>
              <a:t>legislativo</a:t>
            </a:r>
            <a:r>
              <a:rPr lang="en-US" b="0" i="0" u="sng" dirty="0">
                <a:solidFill>
                  <a:srgbClr val="AE1B13"/>
                </a:solidFill>
                <a:effectLst/>
                <a:latin typeface="Arial" panose="020B0604020202020204" pitchFamily="34" charset="0"/>
                <a:hlinkClick r:id="rId2"/>
              </a:rPr>
              <a:t> n. 175 del 2016</a:t>
            </a:r>
            <a:r>
              <a:rPr lang="en-US" b="0" i="0" u="none" strike="noStrike" dirty="0">
                <a:solidFill>
                  <a:srgbClr val="434343"/>
                </a:solidFill>
                <a:effectLst/>
                <a:latin typeface="Arial" panose="020B0604020202020204" pitchFamily="34" charset="0"/>
              </a:rPr>
              <a:t>.</a:t>
            </a:r>
            <a:endParaRPr lang="en-IT" dirty="0"/>
          </a:p>
        </p:txBody>
      </p:sp>
      <p:sp>
        <p:nvSpPr>
          <p:cNvPr id="5" name="Slide Number Placeholder 4">
            <a:extLst>
              <a:ext uri="{FF2B5EF4-FFF2-40B4-BE49-F238E27FC236}">
                <a16:creationId xmlns:a16="http://schemas.microsoft.com/office/drawing/2014/main" id="{44867108-0CBC-EFDD-8E8F-65531D6C8776}"/>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03160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AB6DD-216A-CB7E-E9CD-0B165608B959}"/>
              </a:ext>
            </a:extLst>
          </p:cNvPr>
          <p:cNvSpPr>
            <a:spLocks noGrp="1"/>
          </p:cNvSpPr>
          <p:nvPr>
            <p:ph type="title"/>
          </p:nvPr>
        </p:nvSpPr>
        <p:spPr/>
        <p:txBody>
          <a:bodyPr>
            <a:normAutofit fontScale="90000"/>
          </a:bodyPr>
          <a:lstStyle/>
          <a:p>
            <a:endParaRPr lang="en-IT" dirty="0"/>
          </a:p>
        </p:txBody>
      </p:sp>
      <p:sp>
        <p:nvSpPr>
          <p:cNvPr id="3" name="Content Placeholder 2">
            <a:extLst>
              <a:ext uri="{FF2B5EF4-FFF2-40B4-BE49-F238E27FC236}">
                <a16:creationId xmlns:a16="http://schemas.microsoft.com/office/drawing/2014/main" id="{2F41BDA6-E544-497E-6B12-FFE7D87EDA13}"/>
              </a:ext>
            </a:extLst>
          </p:cNvPr>
          <p:cNvSpPr>
            <a:spLocks noGrp="1"/>
          </p:cNvSpPr>
          <p:nvPr>
            <p:ph idx="1"/>
          </p:nvPr>
        </p:nvSpPr>
        <p:spPr/>
        <p:txBody>
          <a:bodyPr/>
          <a:lstStyle/>
          <a:p>
            <a:r>
              <a:rPr lang="it-IT" dirty="0"/>
              <a:t>I compensi degli amministratori </a:t>
            </a:r>
            <a:endParaRPr lang="en-IT" dirty="0"/>
          </a:p>
          <a:p>
            <a:r>
              <a:rPr lang="it-IT" dirty="0"/>
              <a:t>Problema rilevante è quello dei compensi per il CdA o l’AU</a:t>
            </a:r>
            <a:endParaRPr lang="en-IT" dirty="0"/>
          </a:p>
        </p:txBody>
      </p:sp>
      <p:sp>
        <p:nvSpPr>
          <p:cNvPr id="5" name="Slide Number Placeholder 4">
            <a:extLst>
              <a:ext uri="{FF2B5EF4-FFF2-40B4-BE49-F238E27FC236}">
                <a16:creationId xmlns:a16="http://schemas.microsoft.com/office/drawing/2014/main" id="{7949540D-523C-7D2F-DE2A-0BF1E45A9C36}"/>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6547531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85754-E054-FEA2-4D46-3DF7625C4214}"/>
              </a:ext>
            </a:extLst>
          </p:cNvPr>
          <p:cNvSpPr>
            <a:spLocks noGrp="1"/>
          </p:cNvSpPr>
          <p:nvPr>
            <p:ph type="title"/>
          </p:nvPr>
        </p:nvSpPr>
        <p:spPr/>
        <p:txBody>
          <a:bodyPr>
            <a:normAutofit fontScale="90000"/>
          </a:bodyPr>
          <a:lstStyle/>
          <a:p>
            <a:endParaRPr lang="en-IT" dirty="0"/>
          </a:p>
        </p:txBody>
      </p:sp>
      <p:sp>
        <p:nvSpPr>
          <p:cNvPr id="3" name="Content Placeholder 2">
            <a:extLst>
              <a:ext uri="{FF2B5EF4-FFF2-40B4-BE49-F238E27FC236}">
                <a16:creationId xmlns:a16="http://schemas.microsoft.com/office/drawing/2014/main" id="{CF893BE6-FF01-3186-275F-932E24F8A9EC}"/>
              </a:ext>
            </a:extLst>
          </p:cNvPr>
          <p:cNvSpPr>
            <a:spLocks noGrp="1"/>
          </p:cNvSpPr>
          <p:nvPr>
            <p:ph idx="1"/>
          </p:nvPr>
        </p:nvSpPr>
        <p:spPr/>
        <p:txBody>
          <a:bodyPr/>
          <a:lstStyle/>
          <a:p>
            <a:r>
              <a:rPr lang="it-IT" dirty="0"/>
              <a:t>Ancora non è stata emanata la normativa secondaria che determina i compensi, prevista dall’art. 11, comma 6, del </a:t>
            </a:r>
            <a:r>
              <a:rPr lang="it-IT" dirty="0" err="1"/>
              <a:t>dlgs</a:t>
            </a:r>
            <a:r>
              <a:rPr lang="it-IT" dirty="0"/>
              <a:t> 175 del 2016</a:t>
            </a:r>
            <a:endParaRPr lang="en-IT" dirty="0"/>
          </a:p>
        </p:txBody>
      </p:sp>
      <p:sp>
        <p:nvSpPr>
          <p:cNvPr id="5" name="Slide Number Placeholder 4">
            <a:extLst>
              <a:ext uri="{FF2B5EF4-FFF2-40B4-BE49-F238E27FC236}">
                <a16:creationId xmlns:a16="http://schemas.microsoft.com/office/drawing/2014/main" id="{682C6515-69D2-AF74-871F-4B69C879D7D7}"/>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9343371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DA65C-98D2-5E00-2B53-9DF52305E521}"/>
              </a:ext>
            </a:extLst>
          </p:cNvPr>
          <p:cNvSpPr>
            <a:spLocks noGrp="1"/>
          </p:cNvSpPr>
          <p:nvPr>
            <p:ph type="title"/>
          </p:nvPr>
        </p:nvSpPr>
        <p:spPr/>
        <p:txBody>
          <a:bodyPr>
            <a:normAutofit fontScale="90000"/>
          </a:bodyPr>
          <a:lstStyle/>
          <a:p>
            <a:endParaRPr lang="en-IT" dirty="0"/>
          </a:p>
        </p:txBody>
      </p:sp>
      <p:sp>
        <p:nvSpPr>
          <p:cNvPr id="3" name="Content Placeholder 2">
            <a:extLst>
              <a:ext uri="{FF2B5EF4-FFF2-40B4-BE49-F238E27FC236}">
                <a16:creationId xmlns:a16="http://schemas.microsoft.com/office/drawing/2014/main" id="{1D202B35-9358-FA36-3E09-BF80D6F0A984}"/>
              </a:ext>
            </a:extLst>
          </p:cNvPr>
          <p:cNvSpPr>
            <a:spLocks noGrp="1"/>
          </p:cNvSpPr>
          <p:nvPr>
            <p:ph idx="1"/>
          </p:nvPr>
        </p:nvSpPr>
        <p:spPr/>
        <p:txBody>
          <a:bodyPr/>
          <a:lstStyle/>
          <a:p>
            <a:r>
              <a:rPr lang="it-IT" dirty="0"/>
              <a:t>Per cui vige ancora l’art. 4, comma 4, del d.l. 95/2012 che aveva previsto che i compensi non potessero superare l’80% del livello del 2013, creando non pochi problemi</a:t>
            </a:r>
            <a:endParaRPr lang="en-IT" dirty="0"/>
          </a:p>
        </p:txBody>
      </p:sp>
      <p:sp>
        <p:nvSpPr>
          <p:cNvPr id="5" name="Slide Number Placeholder 4">
            <a:extLst>
              <a:ext uri="{FF2B5EF4-FFF2-40B4-BE49-F238E27FC236}">
                <a16:creationId xmlns:a16="http://schemas.microsoft.com/office/drawing/2014/main" id="{20F4ECD7-153C-3816-65B8-1E10CF297ACF}"/>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0339279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96396-6A1B-D5FE-86E0-71CA37ED0B0C}"/>
              </a:ext>
            </a:extLst>
          </p:cNvPr>
          <p:cNvSpPr>
            <a:spLocks noGrp="1"/>
          </p:cNvSpPr>
          <p:nvPr>
            <p:ph type="title"/>
          </p:nvPr>
        </p:nvSpPr>
        <p:spPr/>
        <p:txBody>
          <a:bodyPr>
            <a:normAutofit fontScale="90000"/>
          </a:bodyPr>
          <a:lstStyle/>
          <a:p>
            <a:endParaRPr lang="en-IT" dirty="0"/>
          </a:p>
        </p:txBody>
      </p:sp>
      <p:sp>
        <p:nvSpPr>
          <p:cNvPr id="3" name="Content Placeholder 2">
            <a:extLst>
              <a:ext uri="{FF2B5EF4-FFF2-40B4-BE49-F238E27FC236}">
                <a16:creationId xmlns:a16="http://schemas.microsoft.com/office/drawing/2014/main" id="{9C72395F-3CA3-6326-FAB8-CE452E27A382}"/>
              </a:ext>
            </a:extLst>
          </p:cNvPr>
          <p:cNvSpPr>
            <a:spLocks noGrp="1"/>
          </p:cNvSpPr>
          <p:nvPr>
            <p:ph idx="1"/>
          </p:nvPr>
        </p:nvSpPr>
        <p:spPr/>
        <p:txBody>
          <a:bodyPr/>
          <a:lstStyle/>
          <a:p>
            <a:r>
              <a:rPr lang="it-IT" dirty="0"/>
              <a:t>Innanzitutto la diminuzione del potere di acquisto della moneta;</a:t>
            </a:r>
          </a:p>
          <a:p>
            <a:r>
              <a:rPr lang="it-IT" dirty="0"/>
              <a:t>Poi il problema per quelle costituite dopo il 2013;</a:t>
            </a:r>
          </a:p>
          <a:p>
            <a:r>
              <a:rPr lang="it-IT" dirty="0"/>
              <a:t>Oppure il caso della corresponsione di un emolumento molto contenuto nel 2013</a:t>
            </a:r>
          </a:p>
        </p:txBody>
      </p:sp>
      <p:sp>
        <p:nvSpPr>
          <p:cNvPr id="5" name="Slide Number Placeholder 4">
            <a:extLst>
              <a:ext uri="{FF2B5EF4-FFF2-40B4-BE49-F238E27FC236}">
                <a16:creationId xmlns:a16="http://schemas.microsoft.com/office/drawing/2014/main" id="{7F3A4E52-A8CF-2F62-EEDB-70129C0594AC}"/>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9441971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4445D-4E38-9D08-E5A6-4A2B0642A69D}"/>
              </a:ext>
            </a:extLst>
          </p:cNvPr>
          <p:cNvSpPr>
            <a:spLocks noGrp="1"/>
          </p:cNvSpPr>
          <p:nvPr>
            <p:ph type="title"/>
          </p:nvPr>
        </p:nvSpPr>
        <p:spPr/>
        <p:txBody>
          <a:bodyPr>
            <a:normAutofit fontScale="90000"/>
          </a:bodyPr>
          <a:lstStyle/>
          <a:p>
            <a:endParaRPr lang="en-IT"/>
          </a:p>
        </p:txBody>
      </p:sp>
      <p:sp>
        <p:nvSpPr>
          <p:cNvPr id="3" name="Content Placeholder 2">
            <a:extLst>
              <a:ext uri="{FF2B5EF4-FFF2-40B4-BE49-F238E27FC236}">
                <a16:creationId xmlns:a16="http://schemas.microsoft.com/office/drawing/2014/main" id="{066F30E7-D65D-998C-1797-4A64D4DC444A}"/>
              </a:ext>
            </a:extLst>
          </p:cNvPr>
          <p:cNvSpPr>
            <a:spLocks noGrp="1"/>
          </p:cNvSpPr>
          <p:nvPr>
            <p:ph idx="1"/>
          </p:nvPr>
        </p:nvSpPr>
        <p:spPr/>
        <p:txBody>
          <a:bodyPr/>
          <a:lstStyle/>
          <a:p>
            <a:r>
              <a:rPr lang="en-GB" dirty="0"/>
              <a:t>La sezione </a:t>
            </a:r>
            <a:r>
              <a:rPr lang="en-GB" dirty="0" err="1"/>
              <a:t>Autonomie</a:t>
            </a:r>
            <a:r>
              <a:rPr lang="en-GB" dirty="0"/>
              <a:t> </a:t>
            </a:r>
            <a:r>
              <a:rPr lang="en-GB" dirty="0" err="1"/>
              <a:t>dà</a:t>
            </a:r>
            <a:r>
              <a:rPr lang="en-GB" dirty="0"/>
              <a:t> atto del </a:t>
            </a:r>
            <a:r>
              <a:rPr lang="en-GB" dirty="0" err="1"/>
              <a:t>contrasto</a:t>
            </a:r>
            <a:r>
              <a:rPr lang="en-GB" dirty="0"/>
              <a:t> </a:t>
            </a:r>
            <a:r>
              <a:rPr lang="en-GB" dirty="0" err="1"/>
              <a:t>nella</a:t>
            </a:r>
            <a:r>
              <a:rPr lang="en-GB" dirty="0"/>
              <a:t> giurisprudenza </a:t>
            </a:r>
            <a:r>
              <a:rPr lang="en-GB" dirty="0" err="1"/>
              <a:t>contabile</a:t>
            </a:r>
            <a:r>
              <a:rPr lang="en-GB" dirty="0"/>
              <a:t>: </a:t>
            </a:r>
            <a:r>
              <a:rPr lang="en-GB" dirty="0" err="1"/>
              <a:t>l’indirizzo</a:t>
            </a:r>
            <a:r>
              <a:rPr lang="en-GB" dirty="0"/>
              <a:t> </a:t>
            </a:r>
            <a:r>
              <a:rPr lang="en-GB" dirty="0" err="1"/>
              <a:t>maggioritario</a:t>
            </a:r>
            <a:r>
              <a:rPr lang="it-IT" dirty="0"/>
              <a:t> </a:t>
            </a:r>
            <a:r>
              <a:rPr lang="en-GB" dirty="0" err="1"/>
              <a:t>ritiene</a:t>
            </a:r>
            <a:r>
              <a:rPr lang="en-GB" dirty="0"/>
              <a:t> </a:t>
            </a:r>
            <a:r>
              <a:rPr lang="en-GB" dirty="0" err="1"/>
              <a:t>che</a:t>
            </a:r>
            <a:r>
              <a:rPr lang="en-GB" dirty="0"/>
              <a:t> il </a:t>
            </a:r>
            <a:r>
              <a:rPr lang="en-GB" dirty="0" err="1"/>
              <a:t>limite</a:t>
            </a:r>
            <a:r>
              <a:rPr lang="en-GB" dirty="0"/>
              <a:t> </a:t>
            </a:r>
            <a:r>
              <a:rPr lang="en-GB" dirty="0" err="1"/>
              <a:t>sia</a:t>
            </a:r>
            <a:r>
              <a:rPr lang="en-GB" dirty="0"/>
              <a:t> </a:t>
            </a:r>
            <a:r>
              <a:rPr lang="en-GB" dirty="0" err="1"/>
              <a:t>derogabile</a:t>
            </a:r>
            <a:r>
              <a:rPr lang="en-GB" dirty="0"/>
              <a:t> solo in </a:t>
            </a:r>
            <a:r>
              <a:rPr lang="en-GB" dirty="0" err="1"/>
              <a:t>assenza</a:t>
            </a:r>
            <a:r>
              <a:rPr lang="en-GB" dirty="0"/>
              <a:t> del </a:t>
            </a:r>
            <a:r>
              <a:rPr lang="en-GB" dirty="0" err="1"/>
              <a:t>costo</a:t>
            </a:r>
            <a:r>
              <a:rPr lang="en-GB" dirty="0"/>
              <a:t> 2013</a:t>
            </a:r>
            <a:endParaRPr lang="en-IT" dirty="0"/>
          </a:p>
        </p:txBody>
      </p:sp>
      <p:sp>
        <p:nvSpPr>
          <p:cNvPr id="5" name="Slide Number Placeholder 4">
            <a:extLst>
              <a:ext uri="{FF2B5EF4-FFF2-40B4-BE49-F238E27FC236}">
                <a16:creationId xmlns:a16="http://schemas.microsoft.com/office/drawing/2014/main" id="{B676D6C5-1960-6DEC-2AE0-578C4E978C20}"/>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514945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endParaRPr lang="it-IT" dirty="0"/>
          </a:p>
        </p:txBody>
      </p:sp>
      <p:sp>
        <p:nvSpPr>
          <p:cNvPr id="3" name="Segnaposto contenuto 2"/>
          <p:cNvSpPr>
            <a:spLocks noGrp="1"/>
          </p:cNvSpPr>
          <p:nvPr>
            <p:ph idx="1"/>
          </p:nvPr>
        </p:nvSpPr>
        <p:spPr>
          <a:xfrm>
            <a:off x="838200" y="1825625"/>
            <a:ext cx="10515600" cy="3633066"/>
          </a:xfrm>
        </p:spPr>
        <p:txBody>
          <a:bodyPr>
            <a:normAutofit/>
          </a:bodyPr>
          <a:lstStyle/>
          <a:p>
            <a:pPr algn="just"/>
            <a:r>
              <a:rPr lang="it-IT" dirty="0"/>
              <a:t>E comma 32</a:t>
            </a:r>
          </a:p>
          <a:p>
            <a:pPr algn="just"/>
            <a:r>
              <a:rPr lang="it-IT" dirty="0"/>
              <a:t>32. I collegi dei revisori e gli organi di controllo interno delle amministrazioni e dei soggetti interessati dai processi di cui ai commi 30 e 31 asseverano il trasferimento delle risorse umane e finanziarie e trasmettono una relazione alla Presidenza del Consiglio dei ministri - Dipartimento della funzione pubblica e al Ministero dell'economia e delle finanze - Dipartimento della Ragioneria generale dello Stato, segnalando eventuali inadempimenti anche alle sezioni competenti della Corte dei conti.</a:t>
            </a:r>
          </a:p>
        </p:txBody>
      </p:sp>
      <p:sp>
        <p:nvSpPr>
          <p:cNvPr id="4" name="Segnaposto numero diapositiva 3"/>
          <p:cNvSpPr>
            <a:spLocks noGrp="1"/>
          </p:cNvSpPr>
          <p:nvPr>
            <p:ph type="sldNum" sz="quarter" idx="12"/>
          </p:nvPr>
        </p:nvSpPr>
        <p:spPr/>
        <p:txBody>
          <a:bodyPr/>
          <a:lstStyle/>
          <a:p>
            <a:endParaRPr lang="it-IT"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D2467-7614-8A95-601E-35308BDDF12B}"/>
              </a:ext>
            </a:extLst>
          </p:cNvPr>
          <p:cNvSpPr>
            <a:spLocks noGrp="1"/>
          </p:cNvSpPr>
          <p:nvPr>
            <p:ph type="title"/>
          </p:nvPr>
        </p:nvSpPr>
        <p:spPr>
          <a:xfrm>
            <a:off x="691957" y="320676"/>
            <a:ext cx="10515600" cy="1325563"/>
          </a:xfrm>
        </p:spPr>
        <p:txBody>
          <a:bodyPr/>
          <a:lstStyle/>
          <a:p>
            <a:endParaRPr lang="en-IT"/>
          </a:p>
        </p:txBody>
      </p:sp>
      <p:sp>
        <p:nvSpPr>
          <p:cNvPr id="3" name="Content Placeholder 2">
            <a:extLst>
              <a:ext uri="{FF2B5EF4-FFF2-40B4-BE49-F238E27FC236}">
                <a16:creationId xmlns:a16="http://schemas.microsoft.com/office/drawing/2014/main" id="{DE284963-18F3-6F77-29B7-7593567B3D21}"/>
              </a:ext>
            </a:extLst>
          </p:cNvPr>
          <p:cNvSpPr>
            <a:spLocks noGrp="1"/>
          </p:cNvSpPr>
          <p:nvPr>
            <p:ph idx="1"/>
          </p:nvPr>
        </p:nvSpPr>
        <p:spPr/>
        <p:txBody>
          <a:bodyPr/>
          <a:lstStyle/>
          <a:p>
            <a:r>
              <a:rPr lang="en-GB" dirty="0"/>
              <a:t>per la </a:t>
            </a:r>
            <a:r>
              <a:rPr lang="en-GB" dirty="0" err="1"/>
              <a:t>tesi</a:t>
            </a:r>
            <a:r>
              <a:rPr lang="en-GB" dirty="0"/>
              <a:t> meno </a:t>
            </a:r>
            <a:r>
              <a:rPr lang="en-GB" dirty="0" err="1"/>
              <a:t>rigida</a:t>
            </a:r>
            <a:r>
              <a:rPr lang="en-GB" dirty="0"/>
              <a:t> il </a:t>
            </a:r>
            <a:r>
              <a:rPr lang="en-GB" dirty="0" err="1"/>
              <a:t>dato</a:t>
            </a:r>
            <a:r>
              <a:rPr lang="en-GB" dirty="0"/>
              <a:t> 2013 non </a:t>
            </a:r>
            <a:r>
              <a:rPr lang="it-IT" dirty="0"/>
              <a:t>è vincolante</a:t>
            </a:r>
            <a:r>
              <a:rPr lang="en-GB" dirty="0"/>
              <a:t> se </a:t>
            </a:r>
            <a:r>
              <a:rPr lang="en-GB" dirty="0" err="1"/>
              <a:t>le</a:t>
            </a:r>
            <a:r>
              <a:rPr lang="en-GB" dirty="0"/>
              <a:t> successive </a:t>
            </a:r>
            <a:r>
              <a:rPr lang="en-GB" dirty="0" err="1"/>
              <a:t>vicende</a:t>
            </a:r>
            <a:r>
              <a:rPr lang="en-GB" dirty="0"/>
              <a:t> </a:t>
            </a:r>
            <a:r>
              <a:rPr lang="en-GB" dirty="0" err="1"/>
              <a:t>societarie</a:t>
            </a:r>
            <a:r>
              <a:rPr lang="en-GB" dirty="0"/>
              <a:t> </a:t>
            </a:r>
            <a:r>
              <a:rPr lang="en-GB" dirty="0" err="1"/>
              <a:t>sono</a:t>
            </a:r>
            <a:r>
              <a:rPr lang="en-GB" dirty="0"/>
              <a:t> tali da far </a:t>
            </a:r>
            <a:r>
              <a:rPr lang="en-GB" dirty="0" err="1"/>
              <a:t>considerare</a:t>
            </a:r>
            <a:r>
              <a:rPr lang="en-GB" dirty="0"/>
              <a:t> la </a:t>
            </a:r>
            <a:r>
              <a:rPr lang="en-GB" dirty="0" err="1"/>
              <a:t>società</a:t>
            </a:r>
            <a:r>
              <a:rPr lang="en-GB" dirty="0"/>
              <a:t> un nuovo </a:t>
            </a:r>
            <a:r>
              <a:rPr lang="en-GB" dirty="0" err="1"/>
              <a:t>soggetto</a:t>
            </a:r>
            <a:r>
              <a:rPr lang="en-GB" dirty="0"/>
              <a:t> </a:t>
            </a:r>
            <a:r>
              <a:rPr lang="en-GB" dirty="0" err="1"/>
              <a:t>giuridico</a:t>
            </a:r>
            <a:r>
              <a:rPr lang="en-GB" dirty="0"/>
              <a:t>, </a:t>
            </a:r>
            <a:r>
              <a:rPr lang="it-IT" dirty="0"/>
              <a:t>in cui</a:t>
            </a:r>
            <a:r>
              <a:rPr lang="en-GB" dirty="0"/>
              <a:t> </a:t>
            </a:r>
            <a:r>
              <a:rPr lang="en-GB" dirty="0" err="1"/>
              <a:t>l’ente</a:t>
            </a:r>
            <a:r>
              <a:rPr lang="en-GB" dirty="0"/>
              <a:t> socio </a:t>
            </a:r>
            <a:r>
              <a:rPr lang="en-GB" dirty="0" err="1"/>
              <a:t>può</a:t>
            </a:r>
            <a:r>
              <a:rPr lang="en-GB" dirty="0"/>
              <a:t> </a:t>
            </a:r>
            <a:r>
              <a:rPr lang="en-GB" dirty="0" err="1"/>
              <a:t>determinare</a:t>
            </a:r>
            <a:r>
              <a:rPr lang="en-GB" dirty="0"/>
              <a:t> </a:t>
            </a:r>
            <a:r>
              <a:rPr lang="en-GB" dirty="0" err="1"/>
              <a:t>l’emolumento</a:t>
            </a:r>
            <a:r>
              <a:rPr lang="en-GB" dirty="0"/>
              <a:t> in termini di </a:t>
            </a:r>
            <a:r>
              <a:rPr lang="en-GB" dirty="0" err="1"/>
              <a:t>adeguatezza</a:t>
            </a:r>
            <a:r>
              <a:rPr lang="en-GB" dirty="0"/>
              <a:t>.</a:t>
            </a:r>
            <a:endParaRPr lang="en-IT" dirty="0"/>
          </a:p>
        </p:txBody>
      </p:sp>
      <p:sp>
        <p:nvSpPr>
          <p:cNvPr id="5" name="Slide Number Placeholder 4">
            <a:extLst>
              <a:ext uri="{FF2B5EF4-FFF2-40B4-BE49-F238E27FC236}">
                <a16:creationId xmlns:a16="http://schemas.microsoft.com/office/drawing/2014/main" id="{E53C3EB0-D72E-679D-5CBD-CCA94F1DD6C1}"/>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9101261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56C88-3D47-3FE0-6A6E-4A1D6A66A5CE}"/>
              </a:ext>
            </a:extLst>
          </p:cNvPr>
          <p:cNvSpPr>
            <a:spLocks noGrp="1"/>
          </p:cNvSpPr>
          <p:nvPr>
            <p:ph type="title"/>
          </p:nvPr>
        </p:nvSpPr>
        <p:spPr>
          <a:xfrm>
            <a:off x="838200" y="-4838026"/>
            <a:ext cx="10515600" cy="1325563"/>
          </a:xfrm>
        </p:spPr>
        <p:txBody>
          <a:bodyPr/>
          <a:lstStyle/>
          <a:p>
            <a:endParaRPr lang="en-IT"/>
          </a:p>
        </p:txBody>
      </p:sp>
      <p:sp>
        <p:nvSpPr>
          <p:cNvPr id="3" name="Content Placeholder 2">
            <a:extLst>
              <a:ext uri="{FF2B5EF4-FFF2-40B4-BE49-F238E27FC236}">
                <a16:creationId xmlns:a16="http://schemas.microsoft.com/office/drawing/2014/main" id="{258E5E91-F731-243B-E58A-B5A327AA700F}"/>
              </a:ext>
            </a:extLst>
          </p:cNvPr>
          <p:cNvSpPr>
            <a:spLocks noGrp="1"/>
          </p:cNvSpPr>
          <p:nvPr>
            <p:ph idx="1"/>
          </p:nvPr>
        </p:nvSpPr>
        <p:spPr/>
        <p:txBody>
          <a:bodyPr/>
          <a:lstStyle/>
          <a:p>
            <a:r>
              <a:rPr lang="en-GB" dirty="0"/>
              <a:t>La sezione </a:t>
            </a:r>
            <a:r>
              <a:rPr lang="en-GB" dirty="0" err="1"/>
              <a:t>Autonomie</a:t>
            </a:r>
            <a:r>
              <a:rPr lang="en-GB" dirty="0"/>
              <a:t> pare </a:t>
            </a:r>
            <a:r>
              <a:rPr lang="en-GB" dirty="0" err="1"/>
              <a:t>prediligerequesto</a:t>
            </a:r>
            <a:r>
              <a:rPr lang="en-GB" dirty="0"/>
              <a:t> </a:t>
            </a:r>
            <a:r>
              <a:rPr lang="en-GB" dirty="0" err="1"/>
              <a:t>indirizzo</a:t>
            </a:r>
            <a:r>
              <a:rPr lang="en-GB" dirty="0"/>
              <a:t> </a:t>
            </a:r>
            <a:r>
              <a:rPr lang="en-GB" dirty="0" err="1"/>
              <a:t>richiamando</a:t>
            </a:r>
            <a:r>
              <a:rPr lang="en-GB" dirty="0"/>
              <a:t> la </a:t>
            </a:r>
            <a:r>
              <a:rPr lang="en-GB" dirty="0" err="1"/>
              <a:t>Consulta</a:t>
            </a:r>
            <a:r>
              <a:rPr lang="en-GB" dirty="0"/>
              <a:t> «</a:t>
            </a:r>
            <a:r>
              <a:rPr lang="en-GB" dirty="0" err="1"/>
              <a:t>sulla</a:t>
            </a:r>
            <a:r>
              <a:rPr lang="en-GB" dirty="0"/>
              <a:t> </a:t>
            </a:r>
            <a:r>
              <a:rPr lang="en-GB" dirty="0" err="1"/>
              <a:t>necessaria</a:t>
            </a:r>
            <a:r>
              <a:rPr lang="en-GB" dirty="0"/>
              <a:t> </a:t>
            </a:r>
            <a:r>
              <a:rPr lang="en-GB" dirty="0" err="1"/>
              <a:t>temporaneità</a:t>
            </a:r>
            <a:r>
              <a:rPr lang="en-GB" dirty="0"/>
              <a:t> </a:t>
            </a:r>
            <a:r>
              <a:rPr lang="en-GB" dirty="0" err="1"/>
              <a:t>dei</a:t>
            </a:r>
            <a:r>
              <a:rPr lang="en-GB" dirty="0"/>
              <a:t> </a:t>
            </a:r>
            <a:r>
              <a:rPr lang="en-GB" dirty="0" err="1"/>
              <a:t>vincoli</a:t>
            </a:r>
            <a:r>
              <a:rPr lang="en-GB" dirty="0"/>
              <a:t> di </a:t>
            </a:r>
            <a:r>
              <a:rPr lang="en-GB" dirty="0" err="1"/>
              <a:t>spesa</a:t>
            </a:r>
            <a:r>
              <a:rPr lang="en-GB" dirty="0"/>
              <a:t>»; e </a:t>
            </a:r>
            <a:r>
              <a:rPr lang="it-IT" dirty="0"/>
              <a:t>lasciando intendere </a:t>
            </a:r>
            <a:r>
              <a:rPr lang="en-GB" dirty="0" err="1"/>
              <a:t>che</a:t>
            </a:r>
            <a:r>
              <a:rPr lang="en-GB" dirty="0"/>
              <a:t>, </a:t>
            </a:r>
            <a:r>
              <a:rPr lang="en-GB" dirty="0" err="1"/>
              <a:t>dopo</a:t>
            </a:r>
            <a:r>
              <a:rPr lang="en-GB" dirty="0"/>
              <a:t> </a:t>
            </a:r>
            <a:r>
              <a:rPr lang="en-GB" dirty="0" err="1"/>
              <a:t>oltre</a:t>
            </a:r>
            <a:r>
              <a:rPr lang="en-GB" dirty="0"/>
              <a:t> 10 </a:t>
            </a:r>
            <a:r>
              <a:rPr lang="en-GB" dirty="0" err="1"/>
              <a:t>anni</a:t>
            </a:r>
            <a:r>
              <a:rPr lang="en-GB" dirty="0"/>
              <a:t>, il </a:t>
            </a:r>
            <a:r>
              <a:rPr lang="en-GB" dirty="0" err="1"/>
              <a:t>vincolo</a:t>
            </a:r>
            <a:r>
              <a:rPr lang="en-GB" dirty="0"/>
              <a:t> 2013 </a:t>
            </a:r>
            <a:r>
              <a:rPr lang="en-GB" dirty="0" err="1"/>
              <a:t>deve</a:t>
            </a:r>
            <a:r>
              <a:rPr lang="en-GB" dirty="0"/>
              <a:t> </a:t>
            </a:r>
            <a:r>
              <a:rPr lang="en-GB" dirty="0" err="1"/>
              <a:t>avere</a:t>
            </a:r>
            <a:r>
              <a:rPr lang="en-GB" dirty="0"/>
              <a:t> </a:t>
            </a:r>
            <a:r>
              <a:rPr lang="en-GB" dirty="0" err="1"/>
              <a:t>un’applicazione</a:t>
            </a:r>
            <a:r>
              <a:rPr lang="en-GB" dirty="0"/>
              <a:t> </a:t>
            </a:r>
            <a:r>
              <a:rPr lang="en-GB" dirty="0" err="1"/>
              <a:t>ragionevole</a:t>
            </a:r>
            <a:endParaRPr lang="en-IT" dirty="0"/>
          </a:p>
        </p:txBody>
      </p:sp>
      <p:sp>
        <p:nvSpPr>
          <p:cNvPr id="5" name="Slide Number Placeholder 4">
            <a:extLst>
              <a:ext uri="{FF2B5EF4-FFF2-40B4-BE49-F238E27FC236}">
                <a16:creationId xmlns:a16="http://schemas.microsoft.com/office/drawing/2014/main" id="{A67FDC3E-303F-67A0-85F4-FC88E8799B2D}"/>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189119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D617C-520B-F293-1E83-146F21AF2989}"/>
              </a:ext>
            </a:extLst>
          </p:cNvPr>
          <p:cNvSpPr>
            <a:spLocks noGrp="1"/>
          </p:cNvSpPr>
          <p:nvPr>
            <p:ph type="title"/>
          </p:nvPr>
        </p:nvSpPr>
        <p:spPr/>
        <p:txBody>
          <a:bodyPr>
            <a:normAutofit fontScale="90000"/>
          </a:bodyPr>
          <a:lstStyle/>
          <a:p>
            <a:endParaRPr lang="en-IT"/>
          </a:p>
        </p:txBody>
      </p:sp>
      <p:sp>
        <p:nvSpPr>
          <p:cNvPr id="3" name="Content Placeholder 2">
            <a:extLst>
              <a:ext uri="{FF2B5EF4-FFF2-40B4-BE49-F238E27FC236}">
                <a16:creationId xmlns:a16="http://schemas.microsoft.com/office/drawing/2014/main" id="{A7A63071-8867-3E4A-79AF-A0F5D07EBEC8}"/>
              </a:ext>
            </a:extLst>
          </p:cNvPr>
          <p:cNvSpPr>
            <a:spLocks noGrp="1"/>
          </p:cNvSpPr>
          <p:nvPr>
            <p:ph idx="1"/>
          </p:nvPr>
        </p:nvSpPr>
        <p:spPr/>
        <p:txBody>
          <a:bodyPr/>
          <a:lstStyle/>
          <a:p>
            <a:r>
              <a:rPr lang="it-IT" dirty="0"/>
              <a:t>Di particolare rilevanza, poi, la legge su equo compenso che si applica anche ai compensi degli organi di gestione e vigilanza, art. </a:t>
            </a:r>
            <a:r>
              <a:rPr lang="it-IT"/>
              <a:t>2, comma 3.</a:t>
            </a:r>
            <a:endParaRPr lang="it-IT" dirty="0"/>
          </a:p>
        </p:txBody>
      </p:sp>
      <p:sp>
        <p:nvSpPr>
          <p:cNvPr id="5" name="Slide Number Placeholder 4">
            <a:extLst>
              <a:ext uri="{FF2B5EF4-FFF2-40B4-BE49-F238E27FC236}">
                <a16:creationId xmlns:a16="http://schemas.microsoft.com/office/drawing/2014/main" id="{41AD464A-6F61-FCC0-3829-1D99BCA21D3F}"/>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713533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725471"/>
          </a:xfrm>
        </p:spPr>
        <p:txBody>
          <a:bodyPr>
            <a:normAutofit/>
          </a:bodyPr>
          <a:lstStyle/>
          <a:p>
            <a:r>
              <a:rPr lang="it-IT" dirty="0"/>
              <a:t>Il controllo concomitante</a:t>
            </a:r>
          </a:p>
        </p:txBody>
      </p:sp>
      <p:sp>
        <p:nvSpPr>
          <p:cNvPr id="3" name="Segnaposto contenuto 2"/>
          <p:cNvSpPr>
            <a:spLocks noGrp="1"/>
          </p:cNvSpPr>
          <p:nvPr>
            <p:ph idx="1"/>
          </p:nvPr>
        </p:nvSpPr>
        <p:spPr>
          <a:xfrm>
            <a:off x="1981200" y="928671"/>
            <a:ext cx="8229600" cy="5429288"/>
          </a:xfrm>
        </p:spPr>
        <p:txBody>
          <a:bodyPr>
            <a:normAutofit fontScale="85000" lnSpcReduction="20000"/>
          </a:bodyPr>
          <a:lstStyle/>
          <a:p>
            <a:pPr algn="just"/>
            <a:r>
              <a:rPr lang="it-IT" dirty="0"/>
              <a:t>147 </a:t>
            </a:r>
            <a:r>
              <a:rPr lang="it-IT" i="1" dirty="0"/>
              <a:t>quater </a:t>
            </a:r>
            <a:r>
              <a:rPr lang="it-IT" dirty="0"/>
              <a:t>del tuel</a:t>
            </a:r>
          </a:p>
          <a:p>
            <a:pPr algn="just"/>
            <a:r>
              <a:rPr lang="it-IT" dirty="0"/>
              <a:t>1. L'ente locale definisce, secondo la propria autonomia organizzativa, un sistema di controlli sulle società non quotate, partecipate dallo stesso ente locale. Tali controlli sono esercitati dalle strutture proprie dell'ente locale, che ne sono responsabili.</a:t>
            </a:r>
          </a:p>
          <a:p>
            <a:pPr algn="just"/>
            <a:r>
              <a:rPr lang="it-IT" dirty="0"/>
              <a:t>2. Per l'attuazione di quanto previsto al comma 1 del presente articolo, l'amministrazione definisce preventivamente, in riferimento all'articolo 170, comma 6, </a:t>
            </a:r>
            <a:r>
              <a:rPr lang="it-IT" b="1" dirty="0"/>
              <a:t>gli obiettivi gestionali a cui deve tendere la società partecipata</a:t>
            </a:r>
            <a:r>
              <a:rPr lang="it-IT" dirty="0"/>
              <a:t>, secondo parametri qualitativi e quantitativi, e organizza un idoneo sistema informativo finalizzato a rilevare i rapporti finanziari tra l'ente proprietario e la società, la situazione contabile, gestionale e organizzativa della società, i contratti di servizio, la qualità dei servizi, il rispetto delle norme di legge sui vincoli di finanza pubblica.</a:t>
            </a:r>
          </a:p>
          <a:p>
            <a:pPr algn="just"/>
            <a:r>
              <a:rPr lang="it-IT" dirty="0"/>
              <a:t>3. Sulla base delle informazioni di cui al comma 2, l'ente locale effettua il </a:t>
            </a:r>
            <a:r>
              <a:rPr lang="it-IT" b="1" dirty="0"/>
              <a:t>monitoraggio periodico </a:t>
            </a:r>
            <a:r>
              <a:rPr lang="it-IT" dirty="0"/>
              <a:t>sull'andamento delle società non quotate partecipate, analizza gli scostamenti rispetto agli obiettivi assegnati e individua le opportune azioni correttive, anche in riferimento a possibili squilibri economico-finanziari rilevanti per il bilancio dell'ente.</a:t>
            </a:r>
          </a:p>
          <a:p>
            <a:pPr algn="just"/>
            <a:r>
              <a:rPr lang="it-IT" dirty="0"/>
              <a:t>4. I risultati complessivi della gestione dell'ente locale e delle aziende non quotate partecipate sono rilevati mediante bilancio consolidato, secondo la competenza economica predisposto secondo le modalità previste dal decreto legislativo 23 giugno 2011, n. 118, e successive modificazioni. </a:t>
            </a:r>
            <a:br>
              <a:rPr lang="it-IT" dirty="0"/>
            </a:br>
            <a:r>
              <a:rPr lang="it-IT" dirty="0"/>
              <a:t>5. Le disposizioni del presente articolo si applicano agli enti locali con popolazione superiore a 100.000 abitanti in fase di prima applicazione, a 50.000 abitanti per il 2014 e a 15.000 abitanti a decorrere dal 2015. Le disposizioni del presente articolo non si applicano alle società quotate e a quelle da esse controllate ai sensi dell'articolo 2359 del codice civile. A tal fine, per società quotate partecipate dagli enti di cui al presente articolo si intendono le società emittenti strumenti finanziari quotati in mercati regolamentati.</a:t>
            </a:r>
          </a:p>
          <a:p>
            <a:endParaRPr lang="it-IT" dirty="0"/>
          </a:p>
        </p:txBody>
      </p:sp>
      <p:sp>
        <p:nvSpPr>
          <p:cNvPr id="4" name="Segnaposto numero diapositiva 3"/>
          <p:cNvSpPr>
            <a:spLocks noGrp="1"/>
          </p:cNvSpPr>
          <p:nvPr>
            <p:ph type="sldNum" sz="quarter" idx="12"/>
          </p:nvPr>
        </p:nvSpPr>
        <p:spPr/>
        <p:txBody>
          <a:bodyPr/>
          <a:lstStyle/>
          <a:p>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endParaRPr lang="it-IT"/>
          </a:p>
        </p:txBody>
      </p:sp>
      <p:sp>
        <p:nvSpPr>
          <p:cNvPr id="3" name="Segnaposto contenuto 2"/>
          <p:cNvSpPr>
            <a:spLocks noGrp="1"/>
          </p:cNvSpPr>
          <p:nvPr>
            <p:ph idx="1"/>
          </p:nvPr>
        </p:nvSpPr>
        <p:spPr/>
        <p:txBody>
          <a:bodyPr/>
          <a:lstStyle/>
          <a:p>
            <a:r>
              <a:rPr lang="it-IT" dirty="0"/>
              <a:t>La </a:t>
            </a:r>
            <a:r>
              <a:rPr lang="it-IT" i="1" dirty="0"/>
              <a:t>filosofia </a:t>
            </a:r>
            <a:r>
              <a:rPr lang="it-IT" dirty="0"/>
              <a:t>del d.l. 174 del 2012, convertito in legge 213 del 2012</a:t>
            </a:r>
          </a:p>
        </p:txBody>
      </p:sp>
      <p:sp>
        <p:nvSpPr>
          <p:cNvPr id="4" name="Segnaposto numero diapositiva 3"/>
          <p:cNvSpPr>
            <a:spLocks noGrp="1"/>
          </p:cNvSpPr>
          <p:nvPr>
            <p:ph type="sldNum" sz="quarter" idx="12"/>
          </p:nvPr>
        </p:nvSpPr>
        <p:spPr/>
        <p:txBody>
          <a:bodyPr/>
          <a:lstStyle/>
          <a:p>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endParaRPr lang="it-IT"/>
          </a:p>
        </p:txBody>
      </p:sp>
      <p:sp>
        <p:nvSpPr>
          <p:cNvPr id="3" name="Segnaposto contenuto 2"/>
          <p:cNvSpPr>
            <a:spLocks noGrp="1"/>
          </p:cNvSpPr>
          <p:nvPr>
            <p:ph idx="1"/>
          </p:nvPr>
        </p:nvSpPr>
        <p:spPr/>
        <p:txBody>
          <a:bodyPr/>
          <a:lstStyle/>
          <a:p>
            <a:pPr algn="just"/>
            <a:r>
              <a:rPr lang="it-IT" dirty="0"/>
              <a:t>Corte dei Conti Sez. controllo per il Veneto, deliberazione n. 903/2012/INPR del 9 novembre 2012 che ha dedicato un ampio spazio ai rapporti con le società partecipate, al fine di garantire in sede locale una sana gestione finanziaria, mediante il rispetto degli equilibri di bilancio e dei vincoli previsti in materia di indebitamento. </a:t>
            </a:r>
          </a:p>
        </p:txBody>
      </p:sp>
      <p:sp>
        <p:nvSpPr>
          <p:cNvPr id="4" name="Segnaposto numero diapositiva 3"/>
          <p:cNvSpPr>
            <a:spLocks noGrp="1"/>
          </p:cNvSpPr>
          <p:nvPr>
            <p:ph type="sldNum" sz="quarter" idx="12"/>
          </p:nvPr>
        </p:nvSpPr>
        <p:spPr/>
        <p:txBody>
          <a:bodyPr/>
          <a:lstStyle/>
          <a:p>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endParaRPr lang="it-IT" dirty="0"/>
          </a:p>
        </p:txBody>
      </p:sp>
      <p:sp>
        <p:nvSpPr>
          <p:cNvPr id="3" name="Segnaposto contenuto 2"/>
          <p:cNvSpPr>
            <a:spLocks noGrp="1"/>
          </p:cNvSpPr>
          <p:nvPr>
            <p:ph idx="1"/>
          </p:nvPr>
        </p:nvSpPr>
        <p:spPr/>
        <p:txBody>
          <a:bodyPr>
            <a:normAutofit fontScale="92500" lnSpcReduction="20000"/>
          </a:bodyPr>
          <a:lstStyle/>
          <a:p>
            <a:pPr algn="just"/>
            <a:r>
              <a:rPr lang="it-IT" dirty="0"/>
              <a:t>Ogni ente locale socio deve fattivamente adoperarsi, secondo la propria autonomia organizzativa, per effettuare: </a:t>
            </a:r>
          </a:p>
          <a:p>
            <a:pPr algn="just"/>
            <a:r>
              <a:rPr lang="it-IT" dirty="0"/>
              <a:t>a) un costante ed effettivo monitoraggio sull’andamento della società, con una verifica costante della permanenza dei presupposti valutativi che hanno determinato la scelta partecipativa iniziale; </a:t>
            </a:r>
          </a:p>
          <a:p>
            <a:pPr algn="just"/>
            <a:endParaRPr lang="it-IT" dirty="0"/>
          </a:p>
          <a:p>
            <a:pPr algn="just"/>
            <a:r>
              <a:rPr lang="it-IT" dirty="0"/>
              <a:t>b) tempestivi interventi correttivi in relazione a eventuali mutamenti che intercorrano, nel corso della vita della società, negli elementi originariamente valutati. </a:t>
            </a:r>
          </a:p>
        </p:txBody>
      </p:sp>
      <p:sp>
        <p:nvSpPr>
          <p:cNvPr id="4" name="Segnaposto numero diapositiva 3"/>
          <p:cNvSpPr>
            <a:spLocks noGrp="1"/>
          </p:cNvSpPr>
          <p:nvPr>
            <p:ph type="sldNum" sz="quarter" idx="12"/>
          </p:nvPr>
        </p:nvSpPr>
        <p:spPr/>
        <p:txBody>
          <a:bodyPr/>
          <a:lstStyle/>
          <a:p>
            <a:endParaRPr lang="it-IT" dirty="0"/>
          </a:p>
        </p:txBody>
      </p:sp>
    </p:spTree>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5128</Words>
  <Application>Microsoft Office PowerPoint</Application>
  <PresentationFormat>Widescreen</PresentationFormat>
  <Paragraphs>107</Paragraphs>
  <Slides>52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52</vt:i4>
      </vt:variant>
    </vt:vector>
  </HeadingPairs>
  <TitlesOfParts>
    <vt:vector size="58" baseType="lpstr">
      <vt:lpstr>Arial</vt:lpstr>
      <vt:lpstr>Calibri</vt:lpstr>
      <vt:lpstr>Tahoma</vt:lpstr>
      <vt:lpstr>Times New Roman</vt:lpstr>
      <vt:lpstr>Titillium Web</vt:lpstr>
      <vt:lpstr>1_Tema di Office</vt:lpstr>
      <vt:lpstr>Le società</vt:lpstr>
      <vt:lpstr>Art. 5 tusp vecchia formulazione Art. 5 dlgs 175</vt:lpstr>
      <vt:lpstr>Presentazione standard di PowerPoint</vt:lpstr>
      <vt:lpstr>Presentazione standard di PowerPoint</vt:lpstr>
      <vt:lpstr>Presentazione standard di PowerPoint</vt:lpstr>
      <vt:lpstr>Il controllo concomitante</vt:lpstr>
      <vt:lpstr>Presentazione standard di PowerPoint</vt:lpstr>
      <vt:lpstr>Presentazione standard di PowerPoint</vt:lpstr>
      <vt:lpstr>Presentazione standard di PowerPoint</vt:lpstr>
      <vt:lpstr>Presentazione standard di PowerPoint</vt:lpstr>
      <vt:lpstr>Presentazione standard di PowerPoint</vt:lpstr>
      <vt:lpstr>Dlgs 50 del 2016</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Comma 1 bis art. 3 bis dl 138 del 2011</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Catalano Marco</dc:creator>
  <cp:lastModifiedBy>Catalano Marco</cp:lastModifiedBy>
  <cp:revision>1</cp:revision>
  <dcterms:created xsi:type="dcterms:W3CDTF">2025-05-27T14:26:20Z</dcterms:created>
  <dcterms:modified xsi:type="dcterms:W3CDTF">2025-06-13T14:02:25Z</dcterms:modified>
</cp:coreProperties>
</file>