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2" r:id="rId3"/>
    <p:sldId id="285" r:id="rId4"/>
    <p:sldId id="286" r:id="rId5"/>
    <p:sldId id="287" r:id="rId6"/>
    <p:sldId id="288" r:id="rId7"/>
    <p:sldId id="289" r:id="rId8"/>
    <p:sldId id="290" r:id="rId9"/>
    <p:sldId id="725" r:id="rId10"/>
    <p:sldId id="726" r:id="rId11"/>
    <p:sldId id="259" r:id="rId12"/>
    <p:sldId id="260" r:id="rId13"/>
    <p:sldId id="261" r:id="rId14"/>
    <p:sldId id="734" r:id="rId15"/>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357F05-F19C-46F3-8713-3AAAB6D64286}" v="3" dt="2025-06-09T11:29:45.13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4" d="100"/>
          <a:sy n="74" d="100"/>
        </p:scale>
        <p:origin x="340"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talano Marco" userId="91b57f96-32c2-4d5e-8986-a6574697bb07" providerId="ADAL" clId="{46357F05-F19C-46F3-8713-3AAAB6D64286}"/>
    <pc:docChg chg="undo custSel addSld delSld modSld">
      <pc:chgData name="Catalano Marco" userId="91b57f96-32c2-4d5e-8986-a6574697bb07" providerId="ADAL" clId="{46357F05-F19C-46F3-8713-3AAAB6D64286}" dt="2025-06-13T13:49:17.334" v="131" actId="1076"/>
      <pc:docMkLst>
        <pc:docMk/>
      </pc:docMkLst>
      <pc:sldChg chg="add">
        <pc:chgData name="Catalano Marco" userId="91b57f96-32c2-4d5e-8986-a6574697bb07" providerId="ADAL" clId="{46357F05-F19C-46F3-8713-3AAAB6D64286}" dt="2025-06-09T11:29:07.880" v="128"/>
        <pc:sldMkLst>
          <pc:docMk/>
          <pc:sldMk cId="3712057174" sldId="259"/>
        </pc:sldMkLst>
      </pc:sldChg>
      <pc:sldChg chg="del">
        <pc:chgData name="Catalano Marco" userId="91b57f96-32c2-4d5e-8986-a6574697bb07" providerId="ADAL" clId="{46357F05-F19C-46F3-8713-3AAAB6D64286}" dt="2025-06-09T11:22:15.094" v="2" actId="47"/>
        <pc:sldMkLst>
          <pc:docMk/>
          <pc:sldMk cId="28774431" sldId="260"/>
        </pc:sldMkLst>
      </pc:sldChg>
      <pc:sldChg chg="add">
        <pc:chgData name="Catalano Marco" userId="91b57f96-32c2-4d5e-8986-a6574697bb07" providerId="ADAL" clId="{46357F05-F19C-46F3-8713-3AAAB6D64286}" dt="2025-06-09T11:29:07.880" v="128"/>
        <pc:sldMkLst>
          <pc:docMk/>
          <pc:sldMk cId="76208618" sldId="260"/>
        </pc:sldMkLst>
      </pc:sldChg>
      <pc:sldChg chg="add">
        <pc:chgData name="Catalano Marco" userId="91b57f96-32c2-4d5e-8986-a6574697bb07" providerId="ADAL" clId="{46357F05-F19C-46F3-8713-3AAAB6D64286}" dt="2025-06-09T11:29:07.880" v="128"/>
        <pc:sldMkLst>
          <pc:docMk/>
          <pc:sldMk cId="3460741468" sldId="261"/>
        </pc:sldMkLst>
      </pc:sldChg>
      <pc:sldChg chg="del">
        <pc:chgData name="Catalano Marco" userId="91b57f96-32c2-4d5e-8986-a6574697bb07" providerId="ADAL" clId="{46357F05-F19C-46F3-8713-3AAAB6D64286}" dt="2025-06-09T11:22:15.094" v="2" actId="47"/>
        <pc:sldMkLst>
          <pc:docMk/>
          <pc:sldMk cId="3964978999" sldId="262"/>
        </pc:sldMkLst>
      </pc:sldChg>
      <pc:sldChg chg="del">
        <pc:chgData name="Catalano Marco" userId="91b57f96-32c2-4d5e-8986-a6574697bb07" providerId="ADAL" clId="{46357F05-F19C-46F3-8713-3AAAB6D64286}" dt="2025-06-09T11:22:15.094" v="2" actId="47"/>
        <pc:sldMkLst>
          <pc:docMk/>
          <pc:sldMk cId="3699436735" sldId="263"/>
        </pc:sldMkLst>
      </pc:sldChg>
      <pc:sldChg chg="del">
        <pc:chgData name="Catalano Marco" userId="91b57f96-32c2-4d5e-8986-a6574697bb07" providerId="ADAL" clId="{46357F05-F19C-46F3-8713-3AAAB6D64286}" dt="2025-06-09T11:22:15.094" v="2" actId="47"/>
        <pc:sldMkLst>
          <pc:docMk/>
          <pc:sldMk cId="341722003" sldId="264"/>
        </pc:sldMkLst>
      </pc:sldChg>
      <pc:sldChg chg="del">
        <pc:chgData name="Catalano Marco" userId="91b57f96-32c2-4d5e-8986-a6574697bb07" providerId="ADAL" clId="{46357F05-F19C-46F3-8713-3AAAB6D64286}" dt="2025-06-09T11:22:15.094" v="2" actId="47"/>
        <pc:sldMkLst>
          <pc:docMk/>
          <pc:sldMk cId="498270024" sldId="266"/>
        </pc:sldMkLst>
      </pc:sldChg>
      <pc:sldChg chg="del">
        <pc:chgData name="Catalano Marco" userId="91b57f96-32c2-4d5e-8986-a6574697bb07" providerId="ADAL" clId="{46357F05-F19C-46F3-8713-3AAAB6D64286}" dt="2025-06-09T11:22:15.094" v="2" actId="47"/>
        <pc:sldMkLst>
          <pc:docMk/>
          <pc:sldMk cId="2838468897" sldId="267"/>
        </pc:sldMkLst>
      </pc:sldChg>
      <pc:sldChg chg="del">
        <pc:chgData name="Catalano Marco" userId="91b57f96-32c2-4d5e-8986-a6574697bb07" providerId="ADAL" clId="{46357F05-F19C-46F3-8713-3AAAB6D64286}" dt="2025-06-09T11:22:15.094" v="2" actId="47"/>
        <pc:sldMkLst>
          <pc:docMk/>
          <pc:sldMk cId="1093470451" sldId="268"/>
        </pc:sldMkLst>
      </pc:sldChg>
      <pc:sldChg chg="del">
        <pc:chgData name="Catalano Marco" userId="91b57f96-32c2-4d5e-8986-a6574697bb07" providerId="ADAL" clId="{46357F05-F19C-46F3-8713-3AAAB6D64286}" dt="2025-06-09T11:22:15.094" v="2" actId="47"/>
        <pc:sldMkLst>
          <pc:docMk/>
          <pc:sldMk cId="3769244687" sldId="270"/>
        </pc:sldMkLst>
      </pc:sldChg>
      <pc:sldChg chg="del">
        <pc:chgData name="Catalano Marco" userId="91b57f96-32c2-4d5e-8986-a6574697bb07" providerId="ADAL" clId="{46357F05-F19C-46F3-8713-3AAAB6D64286}" dt="2025-06-09T11:22:15.094" v="2" actId="47"/>
        <pc:sldMkLst>
          <pc:docMk/>
          <pc:sldMk cId="80763991" sldId="271"/>
        </pc:sldMkLst>
      </pc:sldChg>
      <pc:sldChg chg="del">
        <pc:chgData name="Catalano Marco" userId="91b57f96-32c2-4d5e-8986-a6574697bb07" providerId="ADAL" clId="{46357F05-F19C-46F3-8713-3AAAB6D64286}" dt="2025-06-09T11:22:15.094" v="2" actId="47"/>
        <pc:sldMkLst>
          <pc:docMk/>
          <pc:sldMk cId="679190040" sldId="272"/>
        </pc:sldMkLst>
      </pc:sldChg>
      <pc:sldChg chg="del">
        <pc:chgData name="Catalano Marco" userId="91b57f96-32c2-4d5e-8986-a6574697bb07" providerId="ADAL" clId="{46357F05-F19C-46F3-8713-3AAAB6D64286}" dt="2025-06-09T11:22:15.094" v="2" actId="47"/>
        <pc:sldMkLst>
          <pc:docMk/>
          <pc:sldMk cId="1192648966" sldId="273"/>
        </pc:sldMkLst>
      </pc:sldChg>
      <pc:sldChg chg="del">
        <pc:chgData name="Catalano Marco" userId="91b57f96-32c2-4d5e-8986-a6574697bb07" providerId="ADAL" clId="{46357F05-F19C-46F3-8713-3AAAB6D64286}" dt="2025-06-09T11:22:15.094" v="2" actId="47"/>
        <pc:sldMkLst>
          <pc:docMk/>
          <pc:sldMk cId="3418682438" sldId="274"/>
        </pc:sldMkLst>
      </pc:sldChg>
      <pc:sldChg chg="del">
        <pc:chgData name="Catalano Marco" userId="91b57f96-32c2-4d5e-8986-a6574697bb07" providerId="ADAL" clId="{46357F05-F19C-46F3-8713-3AAAB6D64286}" dt="2025-06-09T11:22:15.094" v="2" actId="47"/>
        <pc:sldMkLst>
          <pc:docMk/>
          <pc:sldMk cId="4097477016" sldId="275"/>
        </pc:sldMkLst>
      </pc:sldChg>
      <pc:sldChg chg="del">
        <pc:chgData name="Catalano Marco" userId="91b57f96-32c2-4d5e-8986-a6574697bb07" providerId="ADAL" clId="{46357F05-F19C-46F3-8713-3AAAB6D64286}" dt="2025-06-09T11:22:15.094" v="2" actId="47"/>
        <pc:sldMkLst>
          <pc:docMk/>
          <pc:sldMk cId="2789113306" sldId="276"/>
        </pc:sldMkLst>
      </pc:sldChg>
      <pc:sldChg chg="del">
        <pc:chgData name="Catalano Marco" userId="91b57f96-32c2-4d5e-8986-a6574697bb07" providerId="ADAL" clId="{46357F05-F19C-46F3-8713-3AAAB6D64286}" dt="2025-06-09T11:22:15.094" v="2" actId="47"/>
        <pc:sldMkLst>
          <pc:docMk/>
          <pc:sldMk cId="46025625" sldId="277"/>
        </pc:sldMkLst>
      </pc:sldChg>
      <pc:sldChg chg="del">
        <pc:chgData name="Catalano Marco" userId="91b57f96-32c2-4d5e-8986-a6574697bb07" providerId="ADAL" clId="{46357F05-F19C-46F3-8713-3AAAB6D64286}" dt="2025-06-09T11:22:15.094" v="2" actId="47"/>
        <pc:sldMkLst>
          <pc:docMk/>
          <pc:sldMk cId="1023519165" sldId="278"/>
        </pc:sldMkLst>
      </pc:sldChg>
      <pc:sldChg chg="del">
        <pc:chgData name="Catalano Marco" userId="91b57f96-32c2-4d5e-8986-a6574697bb07" providerId="ADAL" clId="{46357F05-F19C-46F3-8713-3AAAB6D64286}" dt="2025-06-09T11:22:15.094" v="2" actId="47"/>
        <pc:sldMkLst>
          <pc:docMk/>
          <pc:sldMk cId="2178697050" sldId="279"/>
        </pc:sldMkLst>
      </pc:sldChg>
      <pc:sldChg chg="del">
        <pc:chgData name="Catalano Marco" userId="91b57f96-32c2-4d5e-8986-a6574697bb07" providerId="ADAL" clId="{46357F05-F19C-46F3-8713-3AAAB6D64286}" dt="2025-06-09T11:22:15.094" v="2" actId="47"/>
        <pc:sldMkLst>
          <pc:docMk/>
          <pc:sldMk cId="825038348" sldId="280"/>
        </pc:sldMkLst>
      </pc:sldChg>
      <pc:sldChg chg="del">
        <pc:chgData name="Catalano Marco" userId="91b57f96-32c2-4d5e-8986-a6574697bb07" providerId="ADAL" clId="{46357F05-F19C-46F3-8713-3AAAB6D64286}" dt="2025-06-09T11:22:15.094" v="2" actId="47"/>
        <pc:sldMkLst>
          <pc:docMk/>
          <pc:sldMk cId="334052438" sldId="281"/>
        </pc:sldMkLst>
      </pc:sldChg>
      <pc:sldChg chg="del">
        <pc:chgData name="Catalano Marco" userId="91b57f96-32c2-4d5e-8986-a6574697bb07" providerId="ADAL" clId="{46357F05-F19C-46F3-8713-3AAAB6D64286}" dt="2025-06-09T11:22:15.094" v="2" actId="47"/>
        <pc:sldMkLst>
          <pc:docMk/>
          <pc:sldMk cId="1955095870" sldId="283"/>
        </pc:sldMkLst>
      </pc:sldChg>
      <pc:sldChg chg="del">
        <pc:chgData name="Catalano Marco" userId="91b57f96-32c2-4d5e-8986-a6574697bb07" providerId="ADAL" clId="{46357F05-F19C-46F3-8713-3AAAB6D64286}" dt="2025-06-09T11:21:19.771" v="0" actId="47"/>
        <pc:sldMkLst>
          <pc:docMk/>
          <pc:sldMk cId="731924302" sldId="284"/>
        </pc:sldMkLst>
      </pc:sldChg>
      <pc:sldChg chg="modSp new mod">
        <pc:chgData name="Catalano Marco" userId="91b57f96-32c2-4d5e-8986-a6574697bb07" providerId="ADAL" clId="{46357F05-F19C-46F3-8713-3AAAB6D64286}" dt="2025-06-09T11:24:01.602" v="21" actId="20577"/>
        <pc:sldMkLst>
          <pc:docMk/>
          <pc:sldMk cId="1281306951" sldId="286"/>
        </pc:sldMkLst>
        <pc:spChg chg="mod">
          <ac:chgData name="Catalano Marco" userId="91b57f96-32c2-4d5e-8986-a6574697bb07" providerId="ADAL" clId="{46357F05-F19C-46F3-8713-3AAAB6D64286}" dt="2025-06-09T11:24:01.602" v="21" actId="20577"/>
          <ac:spMkLst>
            <pc:docMk/>
            <pc:sldMk cId="1281306951" sldId="286"/>
            <ac:spMk id="2" creationId="{6C0D21EC-250B-EA91-9917-A30E6B534449}"/>
          </ac:spMkLst>
        </pc:spChg>
      </pc:sldChg>
      <pc:sldChg chg="del">
        <pc:chgData name="Catalano Marco" userId="91b57f96-32c2-4d5e-8986-a6574697bb07" providerId="ADAL" clId="{46357F05-F19C-46F3-8713-3AAAB6D64286}" dt="2025-06-09T11:21:25.932" v="1" actId="47"/>
        <pc:sldMkLst>
          <pc:docMk/>
          <pc:sldMk cId="3127722851" sldId="286"/>
        </pc:sldMkLst>
      </pc:sldChg>
      <pc:sldChg chg="modSp new mod">
        <pc:chgData name="Catalano Marco" userId="91b57f96-32c2-4d5e-8986-a6574697bb07" providerId="ADAL" clId="{46357F05-F19C-46F3-8713-3AAAB6D64286}" dt="2025-06-09T11:24:52.499" v="26" actId="255"/>
        <pc:sldMkLst>
          <pc:docMk/>
          <pc:sldMk cId="1334363291" sldId="287"/>
        </pc:sldMkLst>
        <pc:spChg chg="mod">
          <ac:chgData name="Catalano Marco" userId="91b57f96-32c2-4d5e-8986-a6574697bb07" providerId="ADAL" clId="{46357F05-F19C-46F3-8713-3AAAB6D64286}" dt="2025-06-09T11:24:52.499" v="26" actId="255"/>
          <ac:spMkLst>
            <pc:docMk/>
            <pc:sldMk cId="1334363291" sldId="287"/>
            <ac:spMk id="2" creationId="{F4B360DC-C042-3CC4-88BB-239A3AB3FFAA}"/>
          </ac:spMkLst>
        </pc:spChg>
      </pc:sldChg>
      <pc:sldChg chg="del">
        <pc:chgData name="Catalano Marco" userId="91b57f96-32c2-4d5e-8986-a6574697bb07" providerId="ADAL" clId="{46357F05-F19C-46F3-8713-3AAAB6D64286}" dt="2025-06-09T11:21:25.932" v="1" actId="47"/>
        <pc:sldMkLst>
          <pc:docMk/>
          <pc:sldMk cId="3569430492" sldId="287"/>
        </pc:sldMkLst>
      </pc:sldChg>
      <pc:sldChg chg="del">
        <pc:chgData name="Catalano Marco" userId="91b57f96-32c2-4d5e-8986-a6574697bb07" providerId="ADAL" clId="{46357F05-F19C-46F3-8713-3AAAB6D64286}" dt="2025-06-09T11:21:25.932" v="1" actId="47"/>
        <pc:sldMkLst>
          <pc:docMk/>
          <pc:sldMk cId="2138747985" sldId="288"/>
        </pc:sldMkLst>
      </pc:sldChg>
      <pc:sldChg chg="modSp new mod">
        <pc:chgData name="Catalano Marco" userId="91b57f96-32c2-4d5e-8986-a6574697bb07" providerId="ADAL" clId="{46357F05-F19C-46F3-8713-3AAAB6D64286}" dt="2025-06-09T11:25:19.318" v="58" actId="20577"/>
        <pc:sldMkLst>
          <pc:docMk/>
          <pc:sldMk cId="3171652150" sldId="288"/>
        </pc:sldMkLst>
        <pc:spChg chg="mod">
          <ac:chgData name="Catalano Marco" userId="91b57f96-32c2-4d5e-8986-a6574697bb07" providerId="ADAL" clId="{46357F05-F19C-46F3-8713-3AAAB6D64286}" dt="2025-06-09T11:25:19.318" v="58" actId="20577"/>
          <ac:spMkLst>
            <pc:docMk/>
            <pc:sldMk cId="3171652150" sldId="288"/>
            <ac:spMk id="2" creationId="{2B497517-5954-76F8-E2C9-55151320E90F}"/>
          </ac:spMkLst>
        </pc:spChg>
      </pc:sldChg>
      <pc:sldChg chg="modSp new mod">
        <pc:chgData name="Catalano Marco" userId="91b57f96-32c2-4d5e-8986-a6574697bb07" providerId="ADAL" clId="{46357F05-F19C-46F3-8713-3AAAB6D64286}" dt="2025-06-09T11:25:37.632" v="114" actId="20577"/>
        <pc:sldMkLst>
          <pc:docMk/>
          <pc:sldMk cId="3248518965" sldId="289"/>
        </pc:sldMkLst>
        <pc:spChg chg="mod">
          <ac:chgData name="Catalano Marco" userId="91b57f96-32c2-4d5e-8986-a6574697bb07" providerId="ADAL" clId="{46357F05-F19C-46F3-8713-3AAAB6D64286}" dt="2025-06-09T11:25:37.632" v="114" actId="20577"/>
          <ac:spMkLst>
            <pc:docMk/>
            <pc:sldMk cId="3248518965" sldId="289"/>
            <ac:spMk id="2" creationId="{8F940367-75EE-B0A4-5885-B45460A33202}"/>
          </ac:spMkLst>
        </pc:spChg>
      </pc:sldChg>
      <pc:sldChg chg="modSp new mod">
        <pc:chgData name="Catalano Marco" userId="91b57f96-32c2-4d5e-8986-a6574697bb07" providerId="ADAL" clId="{46357F05-F19C-46F3-8713-3AAAB6D64286}" dt="2025-06-09T11:27:14.521" v="126" actId="13926"/>
        <pc:sldMkLst>
          <pc:docMk/>
          <pc:sldMk cId="1483898567" sldId="290"/>
        </pc:sldMkLst>
        <pc:spChg chg="mod">
          <ac:chgData name="Catalano Marco" userId="91b57f96-32c2-4d5e-8986-a6574697bb07" providerId="ADAL" clId="{46357F05-F19C-46F3-8713-3AAAB6D64286}" dt="2025-06-09T11:27:14.521" v="126" actId="13926"/>
          <ac:spMkLst>
            <pc:docMk/>
            <pc:sldMk cId="1483898567" sldId="290"/>
            <ac:spMk id="2" creationId="{10901475-169A-9DB3-308A-3AE5FF4C85BC}"/>
          </ac:spMkLst>
        </pc:spChg>
      </pc:sldChg>
      <pc:sldChg chg="modSp add mod">
        <pc:chgData name="Catalano Marco" userId="91b57f96-32c2-4d5e-8986-a6574697bb07" providerId="ADAL" clId="{46357F05-F19C-46F3-8713-3AAAB6D64286}" dt="2025-06-13T13:49:17.334" v="131" actId="1076"/>
        <pc:sldMkLst>
          <pc:docMk/>
          <pc:sldMk cId="1376435869" sldId="725"/>
        </pc:sldMkLst>
        <pc:spChg chg="mod">
          <ac:chgData name="Catalano Marco" userId="91b57f96-32c2-4d5e-8986-a6574697bb07" providerId="ADAL" clId="{46357F05-F19C-46F3-8713-3AAAB6D64286}" dt="2025-06-13T13:49:17.334" v="131" actId="1076"/>
          <ac:spMkLst>
            <pc:docMk/>
            <pc:sldMk cId="1376435869" sldId="725"/>
            <ac:spMk id="2" creationId="{E365694C-229D-702F-DF4E-42D14282107B}"/>
          </ac:spMkLst>
        </pc:spChg>
        <pc:spChg chg="mod">
          <ac:chgData name="Catalano Marco" userId="91b57f96-32c2-4d5e-8986-a6574697bb07" providerId="ADAL" clId="{46357F05-F19C-46F3-8713-3AAAB6D64286}" dt="2025-06-13T13:49:13.701" v="130" actId="1076"/>
          <ac:spMkLst>
            <pc:docMk/>
            <pc:sldMk cId="1376435869" sldId="725"/>
            <ac:spMk id="3" creationId="{7E6B47A5-CB25-FA89-BBBB-31BF5A44F419}"/>
          </ac:spMkLst>
        </pc:spChg>
      </pc:sldChg>
      <pc:sldChg chg="add">
        <pc:chgData name="Catalano Marco" userId="91b57f96-32c2-4d5e-8986-a6574697bb07" providerId="ADAL" clId="{46357F05-F19C-46F3-8713-3AAAB6D64286}" dt="2025-06-09T11:28:34.949" v="127"/>
        <pc:sldMkLst>
          <pc:docMk/>
          <pc:sldMk cId="2907204183" sldId="726"/>
        </pc:sldMkLst>
      </pc:sldChg>
      <pc:sldChg chg="add">
        <pc:chgData name="Catalano Marco" userId="91b57f96-32c2-4d5e-8986-a6574697bb07" providerId="ADAL" clId="{46357F05-F19C-46F3-8713-3AAAB6D64286}" dt="2025-06-09T11:29:45.132" v="129"/>
        <pc:sldMkLst>
          <pc:docMk/>
          <pc:sldMk cId="1475844307" sldId="734"/>
        </pc:sldMkLst>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DECEFC5-5F5E-910C-A671-0FEACC5745D4}"/>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2E3E3B19-8A63-C655-2FFD-57B0452ED02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68E79BB7-BABA-052E-57F1-01404E1E89EE}"/>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13/06/2025</a:t>
            </a:fld>
            <a:endParaRPr lang="it-IT"/>
          </a:p>
        </p:txBody>
      </p:sp>
      <p:sp>
        <p:nvSpPr>
          <p:cNvPr id="5" name="Segnaposto piè di pagina 4">
            <a:extLst>
              <a:ext uri="{FF2B5EF4-FFF2-40B4-BE49-F238E27FC236}">
                <a16:creationId xmlns:a16="http://schemas.microsoft.com/office/drawing/2014/main" id="{16ACAA26-1042-1610-007B-BC2C6C91AA73}"/>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82C97899-D7DB-57EB-BDF0-CE066C5D0F65}"/>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pic>
        <p:nvPicPr>
          <p:cNvPr id="7" name="Immagine 6">
            <a:extLst>
              <a:ext uri="{FF2B5EF4-FFF2-40B4-BE49-F238E27FC236}">
                <a16:creationId xmlns:a16="http://schemas.microsoft.com/office/drawing/2014/main" id="{8E275C63-0126-D1AA-FC38-1190020AADA6}"/>
              </a:ext>
            </a:extLst>
          </p:cNvPr>
          <p:cNvPicPr>
            <a:picLocks noChangeAspect="1"/>
          </p:cNvPicPr>
          <p:nvPr userDrawn="1"/>
        </p:nvPicPr>
        <p:blipFill>
          <a:blip r:embed="rId2"/>
          <a:stretch>
            <a:fillRect/>
          </a:stretch>
        </p:blipFill>
        <p:spPr>
          <a:xfrm>
            <a:off x="4753989" y="304149"/>
            <a:ext cx="1539807" cy="537878"/>
          </a:xfrm>
          <a:prstGeom prst="rect">
            <a:avLst/>
          </a:prstGeom>
        </p:spPr>
      </p:pic>
    </p:spTree>
    <p:extLst>
      <p:ext uri="{BB962C8B-B14F-4D97-AF65-F5344CB8AC3E}">
        <p14:creationId xmlns:p14="http://schemas.microsoft.com/office/powerpoint/2010/main" val="3489917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2BD715A3-4FDD-1748-B82E-347C5311411F}"/>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13/06/2025</a:t>
            </a:fld>
            <a:endParaRPr lang="it-IT"/>
          </a:p>
        </p:txBody>
      </p:sp>
      <p:sp>
        <p:nvSpPr>
          <p:cNvPr id="3" name="Segnaposto piè di pagina 2">
            <a:extLst>
              <a:ext uri="{FF2B5EF4-FFF2-40B4-BE49-F238E27FC236}">
                <a16:creationId xmlns:a16="http://schemas.microsoft.com/office/drawing/2014/main" id="{409E8A85-D778-5CC1-3B91-7CFF34CAFC23}"/>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4" name="Segnaposto numero diapositiva 3">
            <a:extLst>
              <a:ext uri="{FF2B5EF4-FFF2-40B4-BE49-F238E27FC236}">
                <a16:creationId xmlns:a16="http://schemas.microsoft.com/office/drawing/2014/main" id="{07800E57-C0C0-5892-C31E-BEC552653FB4}"/>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3092035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CFD8025-2E2E-2268-A847-C3AAA7C071B4}"/>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8F0C5F39-0EE5-C20A-208B-094FC3C9B5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94619D67-D7B4-DF0A-4F9E-38B0BB8B69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E3D9D21A-6FC2-41C3-4229-23FA219F70EC}"/>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13/06/2025</a:t>
            </a:fld>
            <a:endParaRPr lang="it-IT"/>
          </a:p>
        </p:txBody>
      </p:sp>
      <p:sp>
        <p:nvSpPr>
          <p:cNvPr id="6" name="Segnaposto piè di pagina 5">
            <a:extLst>
              <a:ext uri="{FF2B5EF4-FFF2-40B4-BE49-F238E27FC236}">
                <a16:creationId xmlns:a16="http://schemas.microsoft.com/office/drawing/2014/main" id="{B76E40F8-469A-E42A-E274-8A6D06C4F88E}"/>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7" name="Segnaposto numero diapositiva 6">
            <a:extLst>
              <a:ext uri="{FF2B5EF4-FFF2-40B4-BE49-F238E27FC236}">
                <a16:creationId xmlns:a16="http://schemas.microsoft.com/office/drawing/2014/main" id="{D3B46ABD-CB2E-956A-6FF0-B4E22F0D600D}"/>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202283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6F3C3F-A097-D7ED-1D1A-DC1436DEDB1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2F4112DE-9363-1614-0B7C-47C8BB992CC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3129FDBF-2ABF-CF18-BE63-43F5C4C0CE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35340FF0-2E5B-6654-DC4E-F4D8525CF51C}"/>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13/06/2025</a:t>
            </a:fld>
            <a:endParaRPr lang="it-IT"/>
          </a:p>
        </p:txBody>
      </p:sp>
      <p:sp>
        <p:nvSpPr>
          <p:cNvPr id="6" name="Segnaposto piè di pagina 5">
            <a:extLst>
              <a:ext uri="{FF2B5EF4-FFF2-40B4-BE49-F238E27FC236}">
                <a16:creationId xmlns:a16="http://schemas.microsoft.com/office/drawing/2014/main" id="{C02037B2-D8FA-48FB-E1A7-0C7E0303CBD4}"/>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7" name="Segnaposto numero diapositiva 6">
            <a:extLst>
              <a:ext uri="{FF2B5EF4-FFF2-40B4-BE49-F238E27FC236}">
                <a16:creationId xmlns:a16="http://schemas.microsoft.com/office/drawing/2014/main" id="{926C5A40-9396-72EA-F92B-2A052BCF778C}"/>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37616179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26B52AF-D24D-0BDE-76AE-DE0170548A32}"/>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3F8608DC-DEAE-9812-01D8-A1317CA1712A}"/>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D2F1F1C-8EEF-C8AF-8644-B968A11219E4}"/>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13/06/2025</a:t>
            </a:fld>
            <a:endParaRPr lang="it-IT"/>
          </a:p>
        </p:txBody>
      </p:sp>
      <p:sp>
        <p:nvSpPr>
          <p:cNvPr id="5" name="Segnaposto piè di pagina 4">
            <a:extLst>
              <a:ext uri="{FF2B5EF4-FFF2-40B4-BE49-F238E27FC236}">
                <a16:creationId xmlns:a16="http://schemas.microsoft.com/office/drawing/2014/main" id="{7879D953-5E8B-F068-EF22-D494B3BC0466}"/>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B0B75887-0319-6B85-CD07-DFDF10BB74E2}"/>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4197899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EEAC12B6-4734-0F1B-CB74-E0995A929C2A}"/>
              </a:ext>
            </a:extLst>
          </p:cNvPr>
          <p:cNvSpPr>
            <a:spLocks noGrp="1"/>
          </p:cNvSpPr>
          <p:nvPr>
            <p:ph type="title" orient="vert"/>
          </p:nvPr>
        </p:nvSpPr>
        <p:spPr>
          <a:xfrm>
            <a:off x="8724900" y="365125"/>
            <a:ext cx="2628900" cy="5811838"/>
          </a:xfrm>
          <a:prstGeom prst="rect">
            <a:avLst/>
          </a:prstGeo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93455CE-97FE-10EA-F619-5FF73EC1E294}"/>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6AF392B-E23D-F0A8-4F4D-EDA91A6E02AF}"/>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13/06/2025</a:t>
            </a:fld>
            <a:endParaRPr lang="it-IT"/>
          </a:p>
        </p:txBody>
      </p:sp>
      <p:sp>
        <p:nvSpPr>
          <p:cNvPr id="5" name="Segnaposto piè di pagina 4">
            <a:extLst>
              <a:ext uri="{FF2B5EF4-FFF2-40B4-BE49-F238E27FC236}">
                <a16:creationId xmlns:a16="http://schemas.microsoft.com/office/drawing/2014/main" id="{0F48C206-FA80-AB0A-2773-FA3D26A13573}"/>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B0EBF43A-7680-EF8C-2423-7DF51E9018F3}"/>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1649790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46EF9EB-B005-9B1C-EE1B-7EA94F7E2C54}"/>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Tree>
    <p:extLst>
      <p:ext uri="{BB962C8B-B14F-4D97-AF65-F5344CB8AC3E}">
        <p14:creationId xmlns:p14="http://schemas.microsoft.com/office/powerpoint/2010/main" val="10866526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2_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0" y="274637"/>
            <a:ext cx="12192000" cy="562075"/>
          </a:xfrm>
        </p:spPr>
        <p:txBody>
          <a:bodyPr>
            <a:normAutofit/>
          </a:bodyPr>
          <a:lstStyle>
            <a:lvl1pPr>
              <a:defRPr sz="4000" b="1">
                <a:solidFill>
                  <a:srgbClr val="C00000"/>
                </a:solidFill>
                <a:latin typeface="Arial" pitchFamily="34" charset="0"/>
                <a:cs typeface="Arial" pitchFamily="34" charset="0"/>
              </a:defRPr>
            </a:lvl1pPr>
          </a:lstStyle>
          <a:p>
            <a:r>
              <a:rPr lang="it-IT"/>
              <a:t>Fare clic per modificare lo stile del titolo</a:t>
            </a:r>
            <a:endParaRPr lang="it-IT" dirty="0"/>
          </a:p>
        </p:txBody>
      </p:sp>
      <p:sp>
        <p:nvSpPr>
          <p:cNvPr id="3" name="Segnaposto contenuto 2"/>
          <p:cNvSpPr>
            <a:spLocks noGrp="1"/>
          </p:cNvSpPr>
          <p:nvPr>
            <p:ph idx="1"/>
          </p:nvPr>
        </p:nvSpPr>
        <p:spPr>
          <a:xfrm>
            <a:off x="719403" y="1124744"/>
            <a:ext cx="11137237" cy="5280587"/>
          </a:xfrm>
        </p:spPr>
        <p:txBody>
          <a:bodyPr/>
          <a:lstStyle>
            <a:lvl1pPr marL="596885" indent="-596885">
              <a:spcBef>
                <a:spcPts val="0"/>
              </a:spcBef>
              <a:buFont typeface="Wingdings" pitchFamily="2" charset="2"/>
              <a:buChar char="q"/>
              <a:defRPr sz="3467" b="1" baseline="0">
                <a:solidFill>
                  <a:srgbClr val="0033CC"/>
                </a:solidFill>
                <a:latin typeface="Arial" pitchFamily="34" charset="0"/>
                <a:cs typeface="Arial" pitchFamily="34" charset="0"/>
              </a:defRPr>
            </a:lvl1pPr>
            <a:lvl2pPr marL="1199970" indent="-479988">
              <a:spcBef>
                <a:spcPts val="0"/>
              </a:spcBef>
              <a:buFont typeface="Wingdings" pitchFamily="2" charset="2"/>
              <a:buChar char="ü"/>
              <a:defRPr sz="2933">
                <a:latin typeface="Arial" pitchFamily="34" charset="0"/>
                <a:cs typeface="Arial" pitchFamily="34" charset="0"/>
              </a:defRPr>
            </a:lvl2pPr>
            <a:lvl3pPr marL="1679958" indent="-479988">
              <a:spcBef>
                <a:spcPts val="0"/>
              </a:spcBef>
              <a:defRPr sz="2400" baseline="0">
                <a:latin typeface="Arial" pitchFamily="34" charset="0"/>
                <a:cs typeface="Arial" pitchFamily="34" charset="0"/>
              </a:defRPr>
            </a:lvl3pPr>
            <a:lvl4pPr marL="2159946">
              <a:spcBef>
                <a:spcPts val="0"/>
              </a:spcBef>
              <a:defRPr sz="2133" baseline="0">
                <a:latin typeface="Arial" pitchFamily="34" charset="0"/>
                <a:cs typeface="Arial" pitchFamily="34" charset="0"/>
              </a:defRPr>
            </a:lvl4pPr>
            <a:lvl5pPr>
              <a:defRPr/>
            </a:lvl5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it-IT" dirty="0"/>
          </a:p>
        </p:txBody>
      </p:sp>
    </p:spTree>
    <p:extLst>
      <p:ext uri="{BB962C8B-B14F-4D97-AF65-F5344CB8AC3E}">
        <p14:creationId xmlns:p14="http://schemas.microsoft.com/office/powerpoint/2010/main" val="1845519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06E0259-8F1B-52A0-C4C2-359A73EB1187}"/>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Tree>
    <p:extLst>
      <p:ext uri="{BB962C8B-B14F-4D97-AF65-F5344CB8AC3E}">
        <p14:creationId xmlns:p14="http://schemas.microsoft.com/office/powerpoint/2010/main" val="32665276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olo e contenuto">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492D4E6-B19C-5B26-41FB-DB3AB638EAA0}"/>
              </a:ext>
            </a:extLst>
          </p:cNvPr>
          <p:cNvSpPr>
            <a:spLocks noGrp="1"/>
          </p:cNvSpPr>
          <p:nvPr>
            <p:ph idx="1"/>
          </p:nvPr>
        </p:nvSpPr>
        <p:spPr/>
        <p:txBody>
          <a:bodyPr/>
          <a:lstStyle/>
          <a:p>
            <a:pPr lvl="0"/>
            <a:endParaRPr lang="it-IT" dirty="0"/>
          </a:p>
        </p:txBody>
      </p:sp>
      <p:sp>
        <p:nvSpPr>
          <p:cNvPr id="4" name="Segnaposto data 3">
            <a:extLst>
              <a:ext uri="{FF2B5EF4-FFF2-40B4-BE49-F238E27FC236}">
                <a16:creationId xmlns:a16="http://schemas.microsoft.com/office/drawing/2014/main" id="{734848AA-BEB0-65F8-170C-89A80B61CAB2}"/>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13/06/2025</a:t>
            </a:fld>
            <a:endParaRPr lang="it-IT"/>
          </a:p>
        </p:txBody>
      </p:sp>
      <p:sp>
        <p:nvSpPr>
          <p:cNvPr id="5" name="Segnaposto piè di pagina 4">
            <a:extLst>
              <a:ext uri="{FF2B5EF4-FFF2-40B4-BE49-F238E27FC236}">
                <a16:creationId xmlns:a16="http://schemas.microsoft.com/office/drawing/2014/main" id="{E5C85F53-6237-75EC-EA20-7137CC388500}"/>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0853543B-37FD-2728-5BD3-4D35EF7B0991}"/>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pic>
        <p:nvPicPr>
          <p:cNvPr id="8" name="Immagine 7">
            <a:extLst>
              <a:ext uri="{FF2B5EF4-FFF2-40B4-BE49-F238E27FC236}">
                <a16:creationId xmlns:a16="http://schemas.microsoft.com/office/drawing/2014/main" id="{A99B55EE-6013-6E5C-0119-7C52F14BB6F7}"/>
              </a:ext>
            </a:extLst>
          </p:cNvPr>
          <p:cNvPicPr>
            <a:picLocks noChangeAspect="1"/>
          </p:cNvPicPr>
          <p:nvPr userDrawn="1"/>
        </p:nvPicPr>
        <p:blipFill rotWithShape="1">
          <a:blip r:embed="rId2"/>
          <a:srcRect l="5796" t="11430" r="7356" b="75270"/>
          <a:stretch/>
        </p:blipFill>
        <p:spPr>
          <a:xfrm>
            <a:off x="781455" y="136525"/>
            <a:ext cx="8845716" cy="762001"/>
          </a:xfrm>
          <a:prstGeom prst="rect">
            <a:avLst/>
          </a:prstGeom>
        </p:spPr>
      </p:pic>
      <p:pic>
        <p:nvPicPr>
          <p:cNvPr id="1028" name="Picture 4">
            <a:extLst>
              <a:ext uri="{FF2B5EF4-FFF2-40B4-BE49-F238E27FC236}">
                <a16:creationId xmlns:a16="http://schemas.microsoft.com/office/drawing/2014/main" id="{D20E2B73-7149-1599-7EC6-181BC91BB644}"/>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194158" y="224136"/>
            <a:ext cx="1307136" cy="4566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0801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C477579-EE1D-E3CA-4526-FAE602AE9977}"/>
              </a:ext>
            </a:extLst>
          </p:cNvPr>
          <p:cNvSpPr>
            <a:spLocks noGrp="1"/>
          </p:cNvSpPr>
          <p:nvPr>
            <p:ph type="title"/>
          </p:nvPr>
        </p:nvSpPr>
        <p:spPr>
          <a:xfrm>
            <a:off x="838200" y="365125"/>
            <a:ext cx="10515600" cy="1325563"/>
          </a:xfrm>
          <a:prstGeom prst="rect">
            <a:avLst/>
          </a:prstGeom>
        </p:spPr>
        <p:txBody>
          <a:bodyPr/>
          <a:lstStyle/>
          <a:p>
            <a:r>
              <a:rPr lang="it-IT" dirty="0"/>
              <a:t>Fare clic per modificare lo stile del titolo dello schema</a:t>
            </a:r>
          </a:p>
        </p:txBody>
      </p:sp>
      <p:sp>
        <p:nvSpPr>
          <p:cNvPr id="3" name="Segnaposto data 2">
            <a:extLst>
              <a:ext uri="{FF2B5EF4-FFF2-40B4-BE49-F238E27FC236}">
                <a16:creationId xmlns:a16="http://schemas.microsoft.com/office/drawing/2014/main" id="{C3EE8E33-C99F-E286-F34E-4EE9AF17DC7C}"/>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13/06/2025</a:t>
            </a:fld>
            <a:endParaRPr lang="it-IT"/>
          </a:p>
        </p:txBody>
      </p:sp>
      <p:sp>
        <p:nvSpPr>
          <p:cNvPr id="4" name="Segnaposto piè di pagina 3">
            <a:extLst>
              <a:ext uri="{FF2B5EF4-FFF2-40B4-BE49-F238E27FC236}">
                <a16:creationId xmlns:a16="http://schemas.microsoft.com/office/drawing/2014/main" id="{45A1EB40-C0A1-32CA-D2CE-68AFB49208D4}"/>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5" name="Segnaposto numero diapositiva 4">
            <a:extLst>
              <a:ext uri="{FF2B5EF4-FFF2-40B4-BE49-F238E27FC236}">
                <a16:creationId xmlns:a16="http://schemas.microsoft.com/office/drawing/2014/main" id="{8B7074A7-2B91-DE0E-F822-40510AD53D42}"/>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pic>
        <p:nvPicPr>
          <p:cNvPr id="6" name="Immagine 5">
            <a:extLst>
              <a:ext uri="{FF2B5EF4-FFF2-40B4-BE49-F238E27FC236}">
                <a16:creationId xmlns:a16="http://schemas.microsoft.com/office/drawing/2014/main" id="{9B7DCF87-0A07-856C-320D-0A5190A35000}"/>
              </a:ext>
            </a:extLst>
          </p:cNvPr>
          <p:cNvPicPr>
            <a:picLocks noChangeAspect="1"/>
          </p:cNvPicPr>
          <p:nvPr userDrawn="1"/>
        </p:nvPicPr>
        <p:blipFill rotWithShape="1">
          <a:blip r:embed="rId2"/>
          <a:srcRect l="5796" t="11430" r="7356" b="75270"/>
          <a:stretch/>
        </p:blipFill>
        <p:spPr>
          <a:xfrm>
            <a:off x="838200" y="527224"/>
            <a:ext cx="8845716" cy="762001"/>
          </a:xfrm>
          <a:prstGeom prst="rect">
            <a:avLst/>
          </a:prstGeom>
        </p:spPr>
      </p:pic>
    </p:spTree>
    <p:extLst>
      <p:ext uri="{BB962C8B-B14F-4D97-AF65-F5344CB8AC3E}">
        <p14:creationId xmlns:p14="http://schemas.microsoft.com/office/powerpoint/2010/main" val="4320935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9D9712-609B-54C4-1E16-AD2A153A667A}"/>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0130B6B6-E5ED-932F-47E4-3BA4E9DF8CC7}"/>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13/06/2025</a:t>
            </a:fld>
            <a:endParaRPr lang="it-IT"/>
          </a:p>
        </p:txBody>
      </p:sp>
      <p:sp>
        <p:nvSpPr>
          <p:cNvPr id="4" name="Segnaposto piè di pagina 3">
            <a:extLst>
              <a:ext uri="{FF2B5EF4-FFF2-40B4-BE49-F238E27FC236}">
                <a16:creationId xmlns:a16="http://schemas.microsoft.com/office/drawing/2014/main" id="{028BC6CE-6FE3-0B28-A23C-19AD2D03F79F}"/>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5" name="Segnaposto numero diapositiva 4">
            <a:extLst>
              <a:ext uri="{FF2B5EF4-FFF2-40B4-BE49-F238E27FC236}">
                <a16:creationId xmlns:a16="http://schemas.microsoft.com/office/drawing/2014/main" id="{17550E3B-2184-B07C-2019-4FE7A009E12E}"/>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3073191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C13E9C-675B-7A34-6D54-93EE451E254C}"/>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200EA5A8-414D-8E95-2E69-438630752E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E50D3BE5-9E70-DF30-3C20-882A2D7F341F}"/>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13/06/2025</a:t>
            </a:fld>
            <a:endParaRPr lang="it-IT"/>
          </a:p>
        </p:txBody>
      </p:sp>
      <p:sp>
        <p:nvSpPr>
          <p:cNvPr id="5" name="Segnaposto piè di pagina 4">
            <a:extLst>
              <a:ext uri="{FF2B5EF4-FFF2-40B4-BE49-F238E27FC236}">
                <a16:creationId xmlns:a16="http://schemas.microsoft.com/office/drawing/2014/main" id="{B3DDB350-DAC5-A944-369A-191B53CA590B}"/>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2B24809F-0746-05B8-66EC-C0D5B02A9BA4}"/>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074350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ED9D10-B95F-3916-E6BB-9B8E16ABA351}"/>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33327E3-00E2-A7F9-A8B8-DB06F0CB1BAA}"/>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D7FCEF6E-E5C4-9ACC-B2D3-AE816413766D}"/>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125438F-A4F4-A41D-A4D8-56FF4FA16B16}"/>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13/06/2025</a:t>
            </a:fld>
            <a:endParaRPr lang="it-IT"/>
          </a:p>
        </p:txBody>
      </p:sp>
      <p:sp>
        <p:nvSpPr>
          <p:cNvPr id="6" name="Segnaposto piè di pagina 5">
            <a:extLst>
              <a:ext uri="{FF2B5EF4-FFF2-40B4-BE49-F238E27FC236}">
                <a16:creationId xmlns:a16="http://schemas.microsoft.com/office/drawing/2014/main" id="{2F0D4D0A-1E9A-1289-F5FF-E48465B12608}"/>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7" name="Segnaposto numero diapositiva 6">
            <a:extLst>
              <a:ext uri="{FF2B5EF4-FFF2-40B4-BE49-F238E27FC236}">
                <a16:creationId xmlns:a16="http://schemas.microsoft.com/office/drawing/2014/main" id="{3D277753-5152-1F8B-5727-BDC889DBFB96}"/>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935365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0F5EDDF-5BCD-2CFA-03A4-817A27936FB6}"/>
              </a:ext>
            </a:extLst>
          </p:cNvPr>
          <p:cNvSpPr>
            <a:spLocks noGrp="1"/>
          </p:cNvSpPr>
          <p:nvPr>
            <p:ph type="title"/>
          </p:nvPr>
        </p:nvSpPr>
        <p:spPr>
          <a:xfrm>
            <a:off x="839788" y="365125"/>
            <a:ext cx="10515600" cy="1325563"/>
          </a:xfrm>
          <a:prstGeom prst="rect">
            <a:avLst/>
          </a:prstGeo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5B46C65C-A744-EAA6-EA66-546CC70374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9D5709F1-B266-D853-E2F0-FFABB055E8B9}"/>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C76A2D2C-12EE-EEE4-8912-EC2D9C0985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484D6AC0-72D8-DC6B-43DF-88BBFA054D05}"/>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A2A45BB3-8420-77DD-474E-8362C6B5AC79}"/>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13/06/2025</a:t>
            </a:fld>
            <a:endParaRPr lang="it-IT"/>
          </a:p>
        </p:txBody>
      </p:sp>
      <p:sp>
        <p:nvSpPr>
          <p:cNvPr id="8" name="Segnaposto piè di pagina 7">
            <a:extLst>
              <a:ext uri="{FF2B5EF4-FFF2-40B4-BE49-F238E27FC236}">
                <a16:creationId xmlns:a16="http://schemas.microsoft.com/office/drawing/2014/main" id="{C5318EB1-CB89-0E71-5187-B418ECD48C97}"/>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9" name="Segnaposto numero diapositiva 8">
            <a:extLst>
              <a:ext uri="{FF2B5EF4-FFF2-40B4-BE49-F238E27FC236}">
                <a16:creationId xmlns:a16="http://schemas.microsoft.com/office/drawing/2014/main" id="{FC9574C2-97CB-2741-C409-B6AA4A1E0955}"/>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530321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2A00B61-07D4-0D0C-E1AD-C78F3728F9E4}"/>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11838510-2507-3EB8-C75E-09EB42BE9948}"/>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13/06/2025</a:t>
            </a:fld>
            <a:endParaRPr lang="it-IT"/>
          </a:p>
        </p:txBody>
      </p:sp>
      <p:sp>
        <p:nvSpPr>
          <p:cNvPr id="4" name="Segnaposto piè di pagina 3">
            <a:extLst>
              <a:ext uri="{FF2B5EF4-FFF2-40B4-BE49-F238E27FC236}">
                <a16:creationId xmlns:a16="http://schemas.microsoft.com/office/drawing/2014/main" id="{237BE3B9-782D-2F7F-6E21-E3B224C775DB}"/>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5" name="Segnaposto numero diapositiva 4">
            <a:extLst>
              <a:ext uri="{FF2B5EF4-FFF2-40B4-BE49-F238E27FC236}">
                <a16:creationId xmlns:a16="http://schemas.microsoft.com/office/drawing/2014/main" id="{7E5BE319-E9AB-862B-3843-8F24FD583047}"/>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6077444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egnaposto testo 2">
            <a:extLst>
              <a:ext uri="{FF2B5EF4-FFF2-40B4-BE49-F238E27FC236}">
                <a16:creationId xmlns:a16="http://schemas.microsoft.com/office/drawing/2014/main" id="{75304BD3-A9F5-D3BA-66A9-79E6654AE27C}"/>
              </a:ext>
            </a:extLst>
          </p:cNvPr>
          <p:cNvSpPr>
            <a:spLocks noGrp="1"/>
          </p:cNvSpPr>
          <p:nvPr>
            <p:ph type="body" idx="1"/>
          </p:nvPr>
        </p:nvSpPr>
        <p:spPr>
          <a:xfrm>
            <a:off x="838200" y="1825625"/>
            <a:ext cx="10515600" cy="1958435"/>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sz="1800" dirty="0">
                <a:effectLst/>
                <a:latin typeface="Calibri" panose="020F0502020204030204" pitchFamily="34" charset="0"/>
                <a:ea typeface="Calibri" panose="020F0502020204030204" pitchFamily="34" charset="0"/>
              </a:rPr>
              <a:t>Corso di formazione manageriale</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sz="1800" b="1" i="0" dirty="0">
                <a:solidFill>
                  <a:srgbClr val="49535D"/>
                </a:solidFill>
                <a:effectLst/>
                <a:latin typeface="Titillium Web" panose="00000500000000000000" pitchFamily="2" charset="0"/>
              </a:rPr>
              <a:t>RUP QUALIFIED PROJECT MANAGER</a:t>
            </a:r>
          </a:p>
          <a:p>
            <a:r>
              <a:rPr lang="it-IT" sz="1800" dirty="0">
                <a:effectLst/>
                <a:latin typeface="Calibri" panose="020F0502020204030204" pitchFamily="34" charset="0"/>
                <a:ea typeface="Calibri" panose="020F0502020204030204" pitchFamily="34" charset="0"/>
              </a:rPr>
              <a:t>  </a:t>
            </a:r>
          </a:p>
          <a:p>
            <a:r>
              <a:rPr lang="it-IT" sz="1800" dirty="0">
                <a:effectLst/>
                <a:latin typeface="Calibri" panose="020F0502020204030204" pitchFamily="34" charset="0"/>
                <a:ea typeface="Calibri" panose="020F0502020204030204" pitchFamily="34" charset="0"/>
              </a:rPr>
              <a:t>MODULO 1 </a:t>
            </a:r>
          </a:p>
          <a:p>
            <a:r>
              <a:rPr lang="it-IT" sz="1800" dirty="0">
                <a:effectLst/>
                <a:latin typeface="Calibri" panose="020F0502020204030204" pitchFamily="34" charset="0"/>
                <a:ea typeface="Calibri" panose="020F0502020204030204" pitchFamily="34" charset="0"/>
              </a:rPr>
              <a:t>LA RIFORMA DEI CONTRATTI PUBBLICI</a:t>
            </a:r>
          </a:p>
        </p:txBody>
      </p:sp>
      <p:sp>
        <p:nvSpPr>
          <p:cNvPr id="7" name="Elaborazione 6">
            <a:extLst>
              <a:ext uri="{FF2B5EF4-FFF2-40B4-BE49-F238E27FC236}">
                <a16:creationId xmlns:a16="http://schemas.microsoft.com/office/drawing/2014/main" id="{E9C54220-0D96-7B14-E4D8-005E9C0E3519}"/>
              </a:ext>
            </a:extLst>
          </p:cNvPr>
          <p:cNvSpPr/>
          <p:nvPr userDrawn="1"/>
        </p:nvSpPr>
        <p:spPr>
          <a:xfrm>
            <a:off x="838200" y="365125"/>
            <a:ext cx="10436157" cy="1281113"/>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8" name="Immagine 7">
            <a:extLst>
              <a:ext uri="{FF2B5EF4-FFF2-40B4-BE49-F238E27FC236}">
                <a16:creationId xmlns:a16="http://schemas.microsoft.com/office/drawing/2014/main" id="{33FD774E-8B43-C396-0E40-28A7A583CB33}"/>
              </a:ext>
            </a:extLst>
          </p:cNvPr>
          <p:cNvPicPr>
            <a:picLocks noChangeAspect="1"/>
          </p:cNvPicPr>
          <p:nvPr userDrawn="1"/>
        </p:nvPicPr>
        <p:blipFill rotWithShape="1">
          <a:blip r:embed="rId18"/>
          <a:srcRect l="5796" t="11430" r="7356" b="75270"/>
          <a:stretch/>
        </p:blipFill>
        <p:spPr>
          <a:xfrm>
            <a:off x="437580" y="185738"/>
            <a:ext cx="10836777" cy="933518"/>
          </a:xfrm>
          <a:prstGeom prst="rect">
            <a:avLst/>
          </a:prstGeom>
        </p:spPr>
      </p:pic>
    </p:spTree>
    <p:extLst>
      <p:ext uri="{BB962C8B-B14F-4D97-AF65-F5344CB8AC3E}">
        <p14:creationId xmlns:p14="http://schemas.microsoft.com/office/powerpoint/2010/main" val="3895792595"/>
      </p:ext>
    </p:extLst>
  </p:cSld>
  <p:clrMap bg1="lt1" tx1="dk1" bg2="lt2" tx2="dk2" accent1="accent1" accent2="accent2" accent3="accent3" accent4="accent4" accent5="accent5" accent6="accent6" hlink="hlink" folHlink="folHlink"/>
  <p:sldLayoutIdLst>
    <p:sldLayoutId id="2147483649" r:id="rId1"/>
    <p:sldLayoutId id="2147483663" r:id="rId2"/>
    <p:sldLayoutId id="2147483650" r:id="rId3"/>
    <p:sldLayoutId id="2147483660" r:id="rId4"/>
    <p:sldLayoutId id="2147483661"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 id="2147483662" r:id="rId15"/>
    <p:sldLayoutId id="2147483664" r:id="rId1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it-IT" sz="2000" kern="1200" dirty="0" smtClean="0">
          <a:solidFill>
            <a:schemeClr val="tx1"/>
          </a:solidFill>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normattiva.it/uri-res/N2Ls?urn:nir:stato:decreto.legislativo:2000;267"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entilocali.leggiditalia.it/#id=10LX0000853436ART0,__m=document" TargetMode="Externa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05756A7-38A3-030F-295F-1FA6CA90CE2C}"/>
              </a:ext>
            </a:extLst>
          </p:cNvPr>
          <p:cNvSpPr>
            <a:spLocks noGrp="1"/>
          </p:cNvSpPr>
          <p:nvPr>
            <p:ph type="ctrTitle"/>
          </p:nvPr>
        </p:nvSpPr>
        <p:spPr>
          <a:xfrm>
            <a:off x="1179871" y="2446867"/>
            <a:ext cx="9144000" cy="3876172"/>
          </a:xfrm>
        </p:spPr>
        <p:txBody>
          <a:bodyPr/>
          <a:lstStyle/>
          <a:p>
            <a:r>
              <a:rPr lang="it-IT" sz="6600" b="1" dirty="0">
                <a:effectLst>
                  <a:outerShdw blurRad="38100" dist="38100" dir="2700000" algn="tl">
                    <a:srgbClr val="000000">
                      <a:alpha val="43137"/>
                    </a:srgbClr>
                  </a:outerShdw>
                </a:effectLst>
              </a:rPr>
              <a:t>PRINCIPI DI GOVERNANCE</a:t>
            </a:r>
            <a:br>
              <a:rPr lang="it-IT" sz="3600" b="1" dirty="0">
                <a:solidFill>
                  <a:srgbClr val="FF0000"/>
                </a:solidFill>
              </a:rPr>
            </a:br>
            <a:br>
              <a:rPr lang="it-IT" sz="4800" b="1" dirty="0">
                <a:solidFill>
                  <a:srgbClr val="C00000"/>
                </a:solidFill>
              </a:rPr>
            </a:br>
            <a:r>
              <a:rPr lang="it-IT" sz="4800" b="1" dirty="0">
                <a:solidFill>
                  <a:srgbClr val="C00000"/>
                </a:solidFill>
              </a:rPr>
              <a:t>             Marco Catalano</a:t>
            </a:r>
            <a:br>
              <a:rPr lang="it-IT" sz="4800" b="1" dirty="0">
                <a:solidFill>
                  <a:srgbClr val="C00000"/>
                </a:solidFill>
              </a:rPr>
            </a:br>
            <a:endParaRPr lang="it-IT" sz="2800" i="1" dirty="0"/>
          </a:p>
        </p:txBody>
      </p:sp>
    </p:spTree>
    <p:extLst>
      <p:ext uri="{BB962C8B-B14F-4D97-AF65-F5344CB8AC3E}">
        <p14:creationId xmlns:p14="http://schemas.microsoft.com/office/powerpoint/2010/main" val="15774494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D772794-A9B1-5FAC-30E0-0F8B80130E20}"/>
              </a:ext>
            </a:extLst>
          </p:cNvPr>
          <p:cNvSpPr>
            <a:spLocks noGrp="1"/>
          </p:cNvSpPr>
          <p:nvPr>
            <p:ph type="ctrTitle"/>
          </p:nvPr>
        </p:nvSpPr>
        <p:spPr/>
        <p:txBody>
          <a:bodyPr/>
          <a:lstStyle/>
          <a:p>
            <a:r>
              <a:rPr lang="it-IT" dirty="0"/>
              <a:t>Gli enti del terzo settore</a:t>
            </a:r>
          </a:p>
        </p:txBody>
      </p:sp>
      <p:sp>
        <p:nvSpPr>
          <p:cNvPr id="3" name="Sottotitolo 2">
            <a:extLst>
              <a:ext uri="{FF2B5EF4-FFF2-40B4-BE49-F238E27FC236}">
                <a16:creationId xmlns:a16="http://schemas.microsoft.com/office/drawing/2014/main" id="{ECCF84CE-C8CB-E96D-2B1A-B73203076903}"/>
              </a:ext>
            </a:extLst>
          </p:cNvPr>
          <p:cNvSpPr>
            <a:spLocks noGrp="1"/>
          </p:cNvSpPr>
          <p:nvPr>
            <p:ph type="subTitle" idx="1"/>
          </p:nvPr>
        </p:nvSpPr>
        <p:spPr/>
        <p:txBody>
          <a:bodyPr/>
          <a:lstStyle/>
          <a:p>
            <a:endParaRPr lang="it-IT"/>
          </a:p>
        </p:txBody>
      </p:sp>
      <p:sp>
        <p:nvSpPr>
          <p:cNvPr id="5" name="Segnaposto numero diapositiva 4">
            <a:extLst>
              <a:ext uri="{FF2B5EF4-FFF2-40B4-BE49-F238E27FC236}">
                <a16:creationId xmlns:a16="http://schemas.microsoft.com/office/drawing/2014/main" id="{C1794287-C574-5CA7-969C-D0B8B77A151D}"/>
              </a:ext>
            </a:extLst>
          </p:cNvPr>
          <p:cNvSpPr>
            <a:spLocks noGrp="1"/>
          </p:cNvSpPr>
          <p:nvPr>
            <p:ph type="sldNum" sz="quarter" idx="12"/>
          </p:nvPr>
        </p:nvSpPr>
        <p:spPr/>
        <p:txBody>
          <a:bodyPr/>
          <a:lstStyle/>
          <a:p>
            <a:fld id="{94EE03C5-2D1C-4933-9E85-B58D65BDE6D2}" type="slidenum">
              <a:rPr lang="it-IT" smtClean="0"/>
              <a:t>10</a:t>
            </a:fld>
            <a:endParaRPr lang="it-IT"/>
          </a:p>
        </p:txBody>
      </p:sp>
      <p:sp>
        <p:nvSpPr>
          <p:cNvPr id="6" name="Segnaposto piè di pagina 5">
            <a:extLst>
              <a:ext uri="{FF2B5EF4-FFF2-40B4-BE49-F238E27FC236}">
                <a16:creationId xmlns:a16="http://schemas.microsoft.com/office/drawing/2014/main" id="{441A7B4A-3A13-0A25-3C09-827E2DB19D9C}"/>
              </a:ext>
            </a:extLst>
          </p:cNvPr>
          <p:cNvSpPr>
            <a:spLocks noGrp="1"/>
          </p:cNvSpPr>
          <p:nvPr>
            <p:ph type="ftr" sz="quarter" idx="11"/>
          </p:nvPr>
        </p:nvSpPr>
        <p:spPr/>
        <p:txBody>
          <a:bodyPr/>
          <a:lstStyle/>
          <a:p>
            <a:endParaRPr lang="it-IT"/>
          </a:p>
        </p:txBody>
      </p:sp>
    </p:spTree>
    <p:extLst>
      <p:ext uri="{BB962C8B-B14F-4D97-AF65-F5344CB8AC3E}">
        <p14:creationId xmlns:p14="http://schemas.microsoft.com/office/powerpoint/2010/main" val="29072041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878EE16-FD75-BFFD-FD42-D2F1B6DEF1FD}"/>
              </a:ext>
            </a:extLst>
          </p:cNvPr>
          <p:cNvSpPr>
            <a:spLocks noGrp="1"/>
          </p:cNvSpPr>
          <p:nvPr>
            <p:ph type="title"/>
          </p:nvPr>
        </p:nvSpPr>
        <p:spPr/>
        <p:txBody>
          <a:bodyPr>
            <a:normAutofit fontScale="90000"/>
          </a:bodyPr>
          <a:lstStyle/>
          <a:p>
            <a:r>
              <a:rPr lang="it-IT" dirty="0"/>
              <a:t>Gli affidamenti</a:t>
            </a:r>
          </a:p>
        </p:txBody>
      </p:sp>
      <p:sp>
        <p:nvSpPr>
          <p:cNvPr id="3" name="Segnaposto contenuto 2">
            <a:extLst>
              <a:ext uri="{FF2B5EF4-FFF2-40B4-BE49-F238E27FC236}">
                <a16:creationId xmlns:a16="http://schemas.microsoft.com/office/drawing/2014/main" id="{60CFE081-743E-609E-C061-3EB532D6E6CD}"/>
              </a:ext>
            </a:extLst>
          </p:cNvPr>
          <p:cNvSpPr>
            <a:spLocks noGrp="1"/>
          </p:cNvSpPr>
          <p:nvPr>
            <p:ph idx="1"/>
          </p:nvPr>
        </p:nvSpPr>
        <p:spPr>
          <a:xfrm>
            <a:off x="838200" y="1333851"/>
            <a:ext cx="10515600" cy="5249512"/>
          </a:xfrm>
        </p:spPr>
        <p:txBody>
          <a:bodyPr>
            <a:normAutofit fontScale="40000" lnSpcReduction="20000"/>
          </a:bodyPr>
          <a:lstStyle/>
          <a:p>
            <a:pPr algn="just"/>
            <a:r>
              <a:rPr lang="it-IT" dirty="0"/>
              <a:t>Art. 55. Coinvolgimento degli enti del Terzo settore </a:t>
            </a:r>
          </a:p>
          <a:p>
            <a:pPr algn="just"/>
            <a:r>
              <a:rPr lang="it-IT" sz="4667" dirty="0"/>
              <a:t>1. In attuazione dei principi di sussidiarietà, cooperazione, efficacia, efficienza ed economicità, omogeneità, copertura finanziaria e patrimoniale, responsabilità ed unicità dell'amministrazione, autonomia organizzativa e regolamentare, le amministrazioni pubbliche di cui all'articolo 1, comma 2, del decreto legislativo 30 marzo 2001, n. 165, nell'esercizio delle proprie funzioni di programmazione e organizzazione a livello territoriale degli interventi e dei servizi nei settori di attività di cui all'articolo 5, </a:t>
            </a:r>
            <a:r>
              <a:rPr lang="it-IT" sz="4667" u="sng" dirty="0"/>
              <a:t>assicurano il coinvolgimento attivo degli enti del Terzo settore, attraverso forme di co-programmazione e co-progettazione e accreditamento</a:t>
            </a:r>
            <a:r>
              <a:rPr lang="it-IT" sz="4667" dirty="0"/>
              <a:t>, poste in essere nel rispetto dei principi della legge 7 agosto 1990, n. 241, nonché delle norme che disciplinano specifici procedimenti ed in particolare di quelle relative alla programmazione sociale di zona.</a:t>
            </a:r>
          </a:p>
          <a:p>
            <a:pPr algn="just"/>
            <a:r>
              <a:rPr lang="it-IT" sz="4667" dirty="0"/>
              <a:t>2. </a:t>
            </a:r>
            <a:r>
              <a:rPr lang="it-IT" sz="4667" dirty="0">
                <a:highlight>
                  <a:srgbClr val="FFFF00"/>
                </a:highlight>
              </a:rPr>
              <a:t>La co-programmazione </a:t>
            </a:r>
            <a:r>
              <a:rPr lang="it-IT" sz="4667" dirty="0"/>
              <a:t>è finalizzata all'individuazione, da parte della pubblica amministrazione procedente, dei bisogni da soddisfare, degli interventi a tal fine necessari, delle modalità di realizzazione degli stessi e delle risorse disponibili.</a:t>
            </a:r>
          </a:p>
          <a:p>
            <a:pPr algn="just"/>
            <a:r>
              <a:rPr lang="it-IT" sz="4667" dirty="0"/>
              <a:t>3. </a:t>
            </a:r>
            <a:r>
              <a:rPr lang="it-IT" sz="4667" dirty="0">
                <a:highlight>
                  <a:srgbClr val="FFFF00"/>
                </a:highlight>
              </a:rPr>
              <a:t>La co-progettazione </a:t>
            </a:r>
            <a:r>
              <a:rPr lang="it-IT" sz="4667" dirty="0"/>
              <a:t>è finalizzata alla definizione ed eventualmente alla realizzazione di specifici progetti di servizio o di intervento finalizzati a soddisfare bisogni definiti, alla luce degli strumenti di programmazione di cui comma 2.</a:t>
            </a:r>
          </a:p>
          <a:p>
            <a:pPr algn="just"/>
            <a:r>
              <a:rPr lang="it-IT" sz="4667" dirty="0"/>
              <a:t>4. Ai fini di cui al comma 3, l'individuazione degli enti del Terzo settore con cui attivare il partenariato avviene anche mediante forme di accreditamento nel rispetto dei principi di trasparenza, imparzialità, partecipazione e parità di trattamento, previa definizione, da parte della pubblica amministrazione procedente, degli obiettivi generali e specifici dell'intervento, della durata e delle caratteristiche essenziali dello stesso nonché dei criteri e delle modalità per l'individuazione degli enti partner.</a:t>
            </a:r>
          </a:p>
        </p:txBody>
      </p:sp>
      <p:sp>
        <p:nvSpPr>
          <p:cNvPr id="4" name="Segnaposto numero diapositiva 3">
            <a:extLst>
              <a:ext uri="{FF2B5EF4-FFF2-40B4-BE49-F238E27FC236}">
                <a16:creationId xmlns:a16="http://schemas.microsoft.com/office/drawing/2014/main" id="{CAB8C382-BD80-6DDF-D885-DFA7CD098218}"/>
              </a:ext>
            </a:extLst>
          </p:cNvPr>
          <p:cNvSpPr>
            <a:spLocks noGrp="1"/>
          </p:cNvSpPr>
          <p:nvPr>
            <p:ph type="sldNum" sz="quarter" idx="12"/>
          </p:nvPr>
        </p:nvSpPr>
        <p:spPr bwMode="gray">
          <a:xfrm>
            <a:off x="709084" y="1050377"/>
            <a:ext cx="1039689" cy="486833"/>
          </a:xfrm>
          <a:prstGeom prst="rect">
            <a:avLst/>
          </a:prstGeom>
        </p:spPr>
        <p:txBody>
          <a:bodyPr vert="horz" lIns="121920" tIns="60960" rIns="121920" bIns="60960" rtlCol="0" anchor="ctr"/>
          <a:lstStyle>
            <a:defPPr>
              <a:defRPr lang="en-US"/>
            </a:defPPr>
            <a:lvl1pPr marL="0" algn="r" defTabSz="609585" rtl="0" eaLnBrk="1" latinLnBrk="0" hangingPunct="1">
              <a:defRPr sz="2667" kern="1200">
                <a:solidFill>
                  <a:srgbClr val="FEFFFF"/>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94EE03C5-2D1C-4933-9E85-B58D65BDE6D2}" type="slidenum">
              <a:rPr lang="it-IT" smtClean="0"/>
              <a:pPr/>
              <a:t>11</a:t>
            </a:fld>
            <a:endParaRPr lang="it-IT" dirty="0"/>
          </a:p>
        </p:txBody>
      </p:sp>
    </p:spTree>
    <p:extLst>
      <p:ext uri="{BB962C8B-B14F-4D97-AF65-F5344CB8AC3E}">
        <p14:creationId xmlns:p14="http://schemas.microsoft.com/office/powerpoint/2010/main" val="37120571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056FBAD-A5F1-F2D5-2A34-473D5FEE82EF}"/>
              </a:ext>
            </a:extLst>
          </p:cNvPr>
          <p:cNvSpPr>
            <a:spLocks noGrp="1"/>
          </p:cNvSpPr>
          <p:nvPr>
            <p:ph type="title"/>
          </p:nvPr>
        </p:nvSpPr>
        <p:spPr/>
        <p:txBody>
          <a:bodyPr>
            <a:normAutofit fontScale="90000"/>
          </a:bodyPr>
          <a:lstStyle/>
          <a:p>
            <a:r>
              <a:rPr lang="it-IT" dirty="0"/>
              <a:t>Art. 56. Convenzioni </a:t>
            </a:r>
            <a:br>
              <a:rPr lang="it-IT" dirty="0"/>
            </a:br>
            <a:endParaRPr lang="it-IT" dirty="0"/>
          </a:p>
        </p:txBody>
      </p:sp>
      <p:sp>
        <p:nvSpPr>
          <p:cNvPr id="3" name="Segnaposto contenuto 2">
            <a:extLst>
              <a:ext uri="{FF2B5EF4-FFF2-40B4-BE49-F238E27FC236}">
                <a16:creationId xmlns:a16="http://schemas.microsoft.com/office/drawing/2014/main" id="{BD3945ED-86DE-399A-1BD7-474E557AEA13}"/>
              </a:ext>
            </a:extLst>
          </p:cNvPr>
          <p:cNvSpPr>
            <a:spLocks noGrp="1"/>
          </p:cNvSpPr>
          <p:nvPr>
            <p:ph idx="1"/>
          </p:nvPr>
        </p:nvSpPr>
        <p:spPr/>
        <p:txBody>
          <a:bodyPr>
            <a:normAutofit fontScale="62500" lnSpcReduction="20000"/>
          </a:bodyPr>
          <a:lstStyle/>
          <a:p>
            <a:endParaRPr lang="it-IT" dirty="0"/>
          </a:p>
          <a:p>
            <a:pPr algn="just"/>
            <a:r>
              <a:rPr lang="it-IT" dirty="0"/>
              <a:t>1. Le amministrazioni pubbliche di cui all'articolo 1, comma 2, del decreto legislativo 30 marzo 2001, n. 165, possono sottoscrivere con le organizzazioni di volontariato e le associazioni di promozione sociale, iscritte da almeno sei mesi nel Registro unico nazionale del Terzo settore, </a:t>
            </a:r>
            <a:r>
              <a:rPr lang="it-IT" dirty="0">
                <a:highlight>
                  <a:srgbClr val="FFFF00"/>
                </a:highlight>
              </a:rPr>
              <a:t>convenzioni finalizzate allo svolgimento in favore di terzi di attività o servizi sociali di interesse generale, se </a:t>
            </a:r>
            <a:r>
              <a:rPr lang="it-IT" b="1" dirty="0">
                <a:highlight>
                  <a:srgbClr val="FFFF00"/>
                </a:highlight>
              </a:rPr>
              <a:t>più favorevoli </a:t>
            </a:r>
            <a:r>
              <a:rPr lang="it-IT" dirty="0">
                <a:highlight>
                  <a:srgbClr val="FFFF00"/>
                </a:highlight>
              </a:rPr>
              <a:t>rispetto al ricorso al mercato</a:t>
            </a:r>
            <a:r>
              <a:rPr lang="it-IT" dirty="0"/>
              <a:t>.</a:t>
            </a:r>
          </a:p>
          <a:p>
            <a:pPr algn="just"/>
            <a:r>
              <a:rPr lang="it-IT" dirty="0"/>
              <a:t>2. Le convenzioni di cui al comma 1 possono prevedere </a:t>
            </a:r>
            <a:r>
              <a:rPr lang="it-IT" dirty="0">
                <a:highlight>
                  <a:srgbClr val="00FF00"/>
                </a:highlight>
              </a:rPr>
              <a:t>esclusivamente il rimborso alle organizzazioni di volontariato e alle associazioni di promozione sociale delle spese effettivamente sostenute e documentate</a:t>
            </a:r>
            <a:r>
              <a:rPr lang="it-IT" dirty="0"/>
              <a:t>.</a:t>
            </a:r>
          </a:p>
          <a:p>
            <a:pPr algn="just"/>
            <a:r>
              <a:rPr lang="it-IT" dirty="0"/>
              <a:t>3. L'individuazione delle organizzazioni di volontariato e delle associazioni di promozione sociale con cui stipulare la convenzione è fatta nel rispetto dei principi di imparzialità, pubblicità, trasparenza, partecipazione e parità di trattamento, mediante procedure comparative riservate alle medesime. Le organizzazioni di volontariato e le associazioni di promozione sociale devono essere in possesso dei requisiti di moralità professionale, e dimostrare adeguata attitudine, da valutarsi in riferimento alla struttura, all'attività concretamente svolta, alle finalità perseguite, al numero degli aderenti, alle risorse a disposizione e alla capacità tecnica e professionale, intesa come concreta capacità di operare e realizzare l'attività oggetto di convenzione, da valutarsi anche con riferimento all'esperienza maturata, all'organizzazione, alla formazione e all'aggiornamento dei volontari.</a:t>
            </a:r>
          </a:p>
        </p:txBody>
      </p:sp>
      <p:sp>
        <p:nvSpPr>
          <p:cNvPr id="4" name="Segnaposto numero diapositiva 3">
            <a:extLst>
              <a:ext uri="{FF2B5EF4-FFF2-40B4-BE49-F238E27FC236}">
                <a16:creationId xmlns:a16="http://schemas.microsoft.com/office/drawing/2014/main" id="{17BE9355-CDBF-1024-3B80-C285F297808A}"/>
              </a:ext>
            </a:extLst>
          </p:cNvPr>
          <p:cNvSpPr>
            <a:spLocks noGrp="1"/>
          </p:cNvSpPr>
          <p:nvPr>
            <p:ph type="sldNum" sz="quarter" idx="12"/>
          </p:nvPr>
        </p:nvSpPr>
        <p:spPr bwMode="gray">
          <a:xfrm>
            <a:off x="709084" y="1050377"/>
            <a:ext cx="1039689" cy="486833"/>
          </a:xfrm>
          <a:prstGeom prst="rect">
            <a:avLst/>
          </a:prstGeom>
        </p:spPr>
        <p:txBody>
          <a:bodyPr vert="horz" lIns="121920" tIns="60960" rIns="121920" bIns="60960" rtlCol="0" anchor="ctr"/>
          <a:lstStyle>
            <a:defPPr>
              <a:defRPr lang="en-US"/>
            </a:defPPr>
            <a:lvl1pPr marL="0" algn="r" defTabSz="609585" rtl="0" eaLnBrk="1" latinLnBrk="0" hangingPunct="1">
              <a:defRPr sz="2667" kern="1200">
                <a:solidFill>
                  <a:srgbClr val="FEFFFF"/>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94EE03C5-2D1C-4933-9E85-B58D65BDE6D2}" type="slidenum">
              <a:rPr lang="it-IT" smtClean="0"/>
              <a:pPr/>
              <a:t>12</a:t>
            </a:fld>
            <a:endParaRPr lang="it-IT"/>
          </a:p>
        </p:txBody>
      </p:sp>
    </p:spTree>
    <p:extLst>
      <p:ext uri="{BB962C8B-B14F-4D97-AF65-F5344CB8AC3E}">
        <p14:creationId xmlns:p14="http://schemas.microsoft.com/office/powerpoint/2010/main" val="762086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2B958BB-395A-1D4D-713B-051D7C9E68C7}"/>
              </a:ext>
            </a:extLst>
          </p:cNvPr>
          <p:cNvSpPr>
            <a:spLocks noGrp="1"/>
          </p:cNvSpPr>
          <p:nvPr>
            <p:ph type="title"/>
          </p:nvPr>
        </p:nvSpPr>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4869CB56-5334-1BF6-AD9B-7D8CEDA8D656}"/>
              </a:ext>
            </a:extLst>
          </p:cNvPr>
          <p:cNvSpPr>
            <a:spLocks noGrp="1"/>
          </p:cNvSpPr>
          <p:nvPr>
            <p:ph idx="1"/>
          </p:nvPr>
        </p:nvSpPr>
        <p:spPr/>
        <p:txBody>
          <a:bodyPr>
            <a:normAutofit fontScale="55000" lnSpcReduction="20000"/>
          </a:bodyPr>
          <a:lstStyle/>
          <a:p>
            <a:pPr algn="just"/>
            <a:r>
              <a:rPr lang="it-IT" dirty="0"/>
              <a:t>3-bis. Le amministrazioni procedenti pubblicano sui propri siti informatici gli atti di indizione dei procedimenti di cui al presente articolo e i relativi provvedimenti finali. I medesimi atti devono altresì formare oggetto di pubblicazione da parte delle amministrazioni procedenti nella sezione "Amministrazione trasparente", con l'applicazione delle disposizioni di cui al decreto legislativo 14 marzo 2013, n. 33.</a:t>
            </a:r>
          </a:p>
          <a:p>
            <a:pPr algn="just"/>
            <a:r>
              <a:rPr lang="it-IT" dirty="0"/>
              <a:t>4. Le convenzioni devono contenere disposizioni dirette a garantire l'esistenza delle condizioni necessarie a svolgere con continuità le attività oggetto della convenzione, nonché il rispetto dei diritti e della dignità degli utenti, e, ove previsti dalla normativa nazionale o regionale, degli standard organizzativi e strutturali di legge. Devono inoltre prevedere la durata del rapporto convenzionale, il contenuto e le modalità dell'intervento volontario, il numero e l'eventuale qualifica professionale delle persone impegnate nelle attività convenzionate, le modalità di coordinamento dei volontari e dei lavoratori con gli operatori dei servizi pubblici, le coperture assicurative di cui all'articolo 18, i rapporti finanziari riguardanti le spese da ammettere a rimborso fra le quali devono figurare necessariamente gli oneri relativi alla copertura assicurativa, le modalità di risoluzione del rapporto, forme di verifica delle prestazioni e di controllo della loro qualità, la verifica dei reciproci adempimenti nonché le modalità di rimborso delle spese, nel rispetto del principio dell'effettività delle stesse, con esclusione di qualsiasi attribuzione a titolo di maggiorazione, accantonamento, ricarico o simili, e con la limitazione del rimborso dei costi indiretti alla quota parte imputabile direttamente all'attività oggetto della convenzione.</a:t>
            </a:r>
          </a:p>
          <a:p>
            <a:endParaRPr lang="it-IT" dirty="0"/>
          </a:p>
        </p:txBody>
      </p:sp>
      <p:sp>
        <p:nvSpPr>
          <p:cNvPr id="4" name="Segnaposto numero diapositiva 3">
            <a:extLst>
              <a:ext uri="{FF2B5EF4-FFF2-40B4-BE49-F238E27FC236}">
                <a16:creationId xmlns:a16="http://schemas.microsoft.com/office/drawing/2014/main" id="{C1709A72-385C-B3FD-19A6-AC58296474CE}"/>
              </a:ext>
            </a:extLst>
          </p:cNvPr>
          <p:cNvSpPr>
            <a:spLocks noGrp="1"/>
          </p:cNvSpPr>
          <p:nvPr>
            <p:ph type="sldNum" sz="quarter" idx="12"/>
          </p:nvPr>
        </p:nvSpPr>
        <p:spPr bwMode="gray">
          <a:xfrm>
            <a:off x="709084" y="1050377"/>
            <a:ext cx="1039689" cy="486833"/>
          </a:xfrm>
          <a:prstGeom prst="rect">
            <a:avLst/>
          </a:prstGeom>
        </p:spPr>
        <p:txBody>
          <a:bodyPr vert="horz" lIns="121920" tIns="60960" rIns="121920" bIns="60960" rtlCol="0" anchor="ctr"/>
          <a:lstStyle>
            <a:defPPr>
              <a:defRPr lang="en-US"/>
            </a:defPPr>
            <a:lvl1pPr marL="0" algn="r" defTabSz="609585" rtl="0" eaLnBrk="1" latinLnBrk="0" hangingPunct="1">
              <a:defRPr sz="2667" kern="1200">
                <a:solidFill>
                  <a:srgbClr val="FEFFFF"/>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94EE03C5-2D1C-4933-9E85-B58D65BDE6D2}" type="slidenum">
              <a:rPr lang="it-IT" smtClean="0"/>
              <a:pPr/>
              <a:t>13</a:t>
            </a:fld>
            <a:endParaRPr lang="it-IT"/>
          </a:p>
        </p:txBody>
      </p:sp>
    </p:spTree>
    <p:extLst>
      <p:ext uri="{BB962C8B-B14F-4D97-AF65-F5344CB8AC3E}">
        <p14:creationId xmlns:p14="http://schemas.microsoft.com/office/powerpoint/2010/main" val="34607414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036686-7F17-076B-667C-3907B9241E77}"/>
              </a:ext>
            </a:extLst>
          </p:cNvPr>
          <p:cNvSpPr>
            <a:spLocks noGrp="1"/>
          </p:cNvSpPr>
          <p:nvPr>
            <p:ph type="title"/>
          </p:nvPr>
        </p:nvSpPr>
        <p:spPr/>
        <p:txBody>
          <a:bodyPr>
            <a:normAutofit fontScale="90000"/>
          </a:bodyPr>
          <a:lstStyle/>
          <a:p>
            <a:r>
              <a:rPr lang="it-IT" dirty="0"/>
              <a:t>Gli obblighi di trasparenza e pubblicazione</a:t>
            </a:r>
          </a:p>
        </p:txBody>
      </p:sp>
      <p:sp>
        <p:nvSpPr>
          <p:cNvPr id="3" name="Segnaposto contenuto 2">
            <a:extLst>
              <a:ext uri="{FF2B5EF4-FFF2-40B4-BE49-F238E27FC236}">
                <a16:creationId xmlns:a16="http://schemas.microsoft.com/office/drawing/2014/main" id="{209D2EAF-78B0-BBC1-4B65-907C69D85AAA}"/>
              </a:ext>
            </a:extLst>
          </p:cNvPr>
          <p:cNvSpPr>
            <a:spLocks noGrp="1"/>
          </p:cNvSpPr>
          <p:nvPr>
            <p:ph idx="1"/>
          </p:nvPr>
        </p:nvSpPr>
        <p:spPr/>
        <p:txBody>
          <a:bodyPr>
            <a:normAutofit fontScale="70000" lnSpcReduction="20000"/>
          </a:bodyPr>
          <a:lstStyle/>
          <a:p>
            <a:pPr algn="just"/>
            <a:r>
              <a:rPr lang="it-IT" dirty="0"/>
              <a:t>Oltre alla p.a. erogante (dlgs 33 del 2013) vi sono norme che prevedono obblighi anche ai percettori.</a:t>
            </a:r>
          </a:p>
          <a:p>
            <a:pPr algn="just"/>
            <a:r>
              <a:rPr lang="it-IT" dirty="0"/>
              <a:t>Art. 1, comma 125 legge nr. 124 del 2017</a:t>
            </a:r>
          </a:p>
          <a:p>
            <a:pPr algn="just"/>
            <a:r>
              <a:rPr lang="it-IT" dirty="0"/>
              <a:t> A partire dall'esercizio finanziario 2018, i soggetti di cui al secondo periodo sono tenuti a pubblicare nei propri siti internet o analoghi portali digitali, entro il 30 giugno di ogni anno, le informazioni relative a sovvenzioni, sussidi, vantaggi, contributi o aiuti, in denaro o in natura, non aventi carattere generale e privi di natura corrispettiva, retributiva o risarcitoria, agli stessi effettivamente erogati nell'esercizio finanziario precedente dalle pubbliche amministrazioni di cui all'articolo 1, comma 2, del decreto legislativo 30 marzo 2001, n. 165 e dai soggetti di cui all'articolo 2-bis del decreto legislativo 14 marzo 2013, n. 33. Il presente comma si applica:</a:t>
            </a:r>
          </a:p>
          <a:p>
            <a:pPr algn="just"/>
            <a:r>
              <a:rPr lang="it-IT" dirty="0"/>
              <a:t>a) ai soggetti di cui all'articolo 13 della legge 8 luglio 1986, n. 349;</a:t>
            </a:r>
          </a:p>
          <a:p>
            <a:pPr algn="just"/>
            <a:r>
              <a:rPr lang="it-IT" dirty="0"/>
              <a:t>b) ai soggetti di cui all'articolo 137 del decreto legislativo 6 settembre 2005, n. 206;</a:t>
            </a:r>
          </a:p>
          <a:p>
            <a:pPr algn="just"/>
            <a:r>
              <a:rPr lang="it-IT" dirty="0">
                <a:highlight>
                  <a:srgbClr val="FFFF00"/>
                </a:highlight>
              </a:rPr>
              <a:t>c) alle associazioni, Onlus e fondazioni;</a:t>
            </a:r>
          </a:p>
          <a:p>
            <a:pPr algn="just"/>
            <a:r>
              <a:rPr lang="it-IT" dirty="0"/>
              <a:t>d) alle cooperative sociali che svolgono attività a favore degli stranieri di cui al decreto legislativo 25 luglio 1998, n. 286.</a:t>
            </a:r>
          </a:p>
        </p:txBody>
      </p:sp>
    </p:spTree>
    <p:extLst>
      <p:ext uri="{BB962C8B-B14F-4D97-AF65-F5344CB8AC3E}">
        <p14:creationId xmlns:p14="http://schemas.microsoft.com/office/powerpoint/2010/main" val="1475844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D92889B-63FD-56F0-8B44-29B968BB792F}"/>
              </a:ext>
            </a:extLst>
          </p:cNvPr>
          <p:cNvSpPr>
            <a:spLocks noGrp="1"/>
          </p:cNvSpPr>
          <p:nvPr>
            <p:ph type="title"/>
          </p:nvPr>
        </p:nvSpPr>
        <p:spPr>
          <a:xfrm>
            <a:off x="838200" y="1286933"/>
            <a:ext cx="10515600" cy="4876800"/>
          </a:xfrm>
        </p:spPr>
        <p:txBody>
          <a:bodyPr/>
          <a:lstStyle/>
          <a:p>
            <a:r>
              <a:rPr lang="it-IT" sz="4400" dirty="0"/>
              <a:t>Argomenti:</a:t>
            </a:r>
            <a:br>
              <a:rPr lang="it-IT" sz="4400" dirty="0"/>
            </a:br>
            <a:r>
              <a:rPr lang="it-IT" b="1" i="1" dirty="0">
                <a:effectLst>
                  <a:outerShdw blurRad="38100" dist="38100" dir="2700000" algn="tl">
                    <a:srgbClr val="000000">
                      <a:alpha val="43137"/>
                    </a:srgbClr>
                  </a:outerShdw>
                </a:effectLst>
              </a:rPr>
              <a:t>R</a:t>
            </a:r>
            <a:r>
              <a:rPr lang="it-IT" sz="4400" b="1" i="1" dirty="0">
                <a:effectLst>
                  <a:outerShdw blurRad="38100" dist="38100" dir="2700000" algn="tl">
                    <a:srgbClr val="000000">
                      <a:alpha val="43137"/>
                    </a:srgbClr>
                  </a:outerShdw>
                </a:effectLst>
              </a:rPr>
              <a:t>apporti tra gli Enti Territoriali e le proprie Aziende di Gestione dei Servizi Pubblici</a:t>
            </a:r>
            <a:br>
              <a:rPr lang="it-IT" sz="4400" b="1" i="1" dirty="0">
                <a:effectLst>
                  <a:outerShdw blurRad="38100" dist="38100" dir="2700000" algn="tl">
                    <a:srgbClr val="000000">
                      <a:alpha val="43137"/>
                    </a:srgbClr>
                  </a:outerShdw>
                </a:effectLst>
              </a:rPr>
            </a:br>
            <a:r>
              <a:rPr lang="it-IT" sz="3200" dirty="0"/>
              <a:t>Le modalità di gestione del servizio pubblico locale</a:t>
            </a:r>
            <a:br>
              <a:rPr lang="it-IT" sz="3200" dirty="0"/>
            </a:br>
            <a:r>
              <a:rPr lang="it-IT" sz="3200" dirty="0"/>
              <a:t>L’autoproduzione</a:t>
            </a:r>
            <a:br>
              <a:rPr lang="it-IT" sz="3200" dirty="0"/>
            </a:br>
            <a:r>
              <a:rPr lang="it-IT" sz="3200" dirty="0"/>
              <a:t>La gestione tramite lo strumento privatistico</a:t>
            </a:r>
            <a:br>
              <a:rPr lang="it-IT" sz="3200" dirty="0"/>
            </a:br>
            <a:r>
              <a:rPr lang="it-IT" sz="3200" dirty="0"/>
              <a:t>Le società</a:t>
            </a:r>
            <a:br>
              <a:rPr lang="it-IT" sz="3200" dirty="0"/>
            </a:br>
            <a:r>
              <a:rPr lang="it-IT" sz="3200" dirty="0"/>
              <a:t>Le fondazioni di partecipazione</a:t>
            </a:r>
            <a:br>
              <a:rPr lang="it-IT" sz="4400" b="1" i="1" dirty="0">
                <a:effectLst>
                  <a:outerShdw blurRad="38100" dist="38100" dir="2700000" algn="tl">
                    <a:srgbClr val="000000">
                      <a:alpha val="43137"/>
                    </a:srgbClr>
                  </a:outerShdw>
                </a:effectLst>
              </a:rPr>
            </a:br>
            <a:endParaRPr lang="it-IT" dirty="0"/>
          </a:p>
        </p:txBody>
      </p:sp>
    </p:spTree>
    <p:extLst>
      <p:ext uri="{BB962C8B-B14F-4D97-AF65-F5344CB8AC3E}">
        <p14:creationId xmlns:p14="http://schemas.microsoft.com/office/powerpoint/2010/main" val="2253202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410FD6C-301D-F21B-C8C2-4709A62B3640}"/>
              </a:ext>
            </a:extLst>
          </p:cNvPr>
          <p:cNvSpPr>
            <a:spLocks noGrp="1"/>
          </p:cNvSpPr>
          <p:nvPr>
            <p:ph type="title"/>
          </p:nvPr>
        </p:nvSpPr>
        <p:spPr>
          <a:xfrm>
            <a:off x="838200" y="1753659"/>
            <a:ext cx="10515600" cy="1325563"/>
          </a:xfrm>
        </p:spPr>
        <p:txBody>
          <a:bodyPr/>
          <a:lstStyle/>
          <a:p>
            <a:r>
              <a:rPr lang="it-IT" sz="4400" dirty="0"/>
              <a:t>L’autoproduzione</a:t>
            </a:r>
            <a:endParaRPr lang="it-IT" dirty="0"/>
          </a:p>
        </p:txBody>
      </p:sp>
    </p:spTree>
    <p:extLst>
      <p:ext uri="{BB962C8B-B14F-4D97-AF65-F5344CB8AC3E}">
        <p14:creationId xmlns:p14="http://schemas.microsoft.com/office/powerpoint/2010/main" val="1321418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C0D21EC-250B-EA91-9917-A30E6B534449}"/>
              </a:ext>
            </a:extLst>
          </p:cNvPr>
          <p:cNvSpPr>
            <a:spLocks noGrp="1"/>
          </p:cNvSpPr>
          <p:nvPr>
            <p:ph type="title"/>
          </p:nvPr>
        </p:nvSpPr>
        <p:spPr>
          <a:xfrm>
            <a:off x="915838" y="1167381"/>
            <a:ext cx="10515600" cy="5052264"/>
          </a:xfrm>
        </p:spPr>
        <p:txBody>
          <a:bodyPr/>
          <a:lstStyle/>
          <a:p>
            <a:pPr algn="just">
              <a:spcAft>
                <a:spcPts val="600"/>
              </a:spcAft>
            </a:pPr>
            <a:r>
              <a:rPr lang="it-IT" sz="1600" b="1" i="0" dirty="0">
                <a:solidFill>
                  <a:srgbClr val="19191A"/>
                </a:solidFill>
                <a:effectLst/>
                <a:latin typeface="Titillium Web" panose="00000500000000000000" pitchFamily="2" charset="0"/>
              </a:rPr>
              <a:t>Art. 14 </a:t>
            </a:r>
            <a:r>
              <a:rPr lang="it-IT" sz="1600" b="0" i="0" dirty="0">
                <a:solidFill>
                  <a:srgbClr val="19191A"/>
                </a:solidFill>
                <a:effectLst/>
                <a:latin typeface="Titillium Web" panose="00000500000000000000" pitchFamily="2" charset="0"/>
              </a:rPr>
              <a:t>Scelta della modalità di gestione</a:t>
            </a:r>
            <a:br>
              <a:rPr lang="it-IT" sz="1600" b="0" i="0" dirty="0">
                <a:solidFill>
                  <a:srgbClr val="19191A"/>
                </a:solidFill>
                <a:effectLst/>
                <a:latin typeface="Titillium Web" panose="00000500000000000000" pitchFamily="2" charset="0"/>
              </a:rPr>
            </a:br>
            <a:r>
              <a:rPr lang="it-IT" sz="1600" b="0" i="0" dirty="0">
                <a:solidFill>
                  <a:srgbClr val="19191A"/>
                </a:solidFill>
                <a:effectLst/>
                <a:latin typeface="Titillium Web" panose="00000500000000000000" pitchFamily="2" charset="0"/>
              </a:rPr>
              <a:t>del servizio pubblico locale</a:t>
            </a:r>
            <a:br>
              <a:rPr lang="it-IT" sz="1600" b="0" i="0" dirty="0">
                <a:solidFill>
                  <a:srgbClr val="19191A"/>
                </a:solidFill>
                <a:effectLst/>
                <a:latin typeface="Titillium Web" panose="00000500000000000000" pitchFamily="2" charset="0"/>
              </a:rPr>
            </a:br>
            <a:r>
              <a:rPr lang="it-IT" sz="1600" b="1" i="0" dirty="0">
                <a:solidFill>
                  <a:srgbClr val="19191A"/>
                </a:solidFill>
                <a:effectLst/>
                <a:latin typeface="Titillium Web" panose="00000500000000000000" pitchFamily="2" charset="0"/>
              </a:rPr>
              <a:t>1. </a:t>
            </a:r>
            <a:r>
              <a:rPr lang="it-IT" sz="1600" b="0" i="0" dirty="0">
                <a:solidFill>
                  <a:srgbClr val="19191A"/>
                </a:solidFill>
                <a:effectLst/>
                <a:latin typeface="Titillium Web" panose="00000500000000000000" pitchFamily="2" charset="0"/>
              </a:rPr>
              <a:t>Tenuto conto del principio di autonomia nell'organizzazione dei servizi e dei principi di cui all'articolo 3, l'ente locale e gli altri enti competenti, nelle ipotesi in cui ritengono che il perseguimento dell'interesse pubblico debba essere assicurato affidando il servizio pubblico a un singolo operatore o a un numero limitato di operatori, provvedono all'organizzazione del servizio mediante una delle seguenti modalità di gestione:</a:t>
            </a:r>
            <a:br>
              <a:rPr lang="it-IT" sz="1600" b="0" i="0" dirty="0">
                <a:solidFill>
                  <a:srgbClr val="19191A"/>
                </a:solidFill>
                <a:effectLst/>
                <a:latin typeface="Titillium Web" panose="00000500000000000000" pitchFamily="2" charset="0"/>
              </a:rPr>
            </a:br>
            <a:br>
              <a:rPr lang="it-IT" sz="1600" b="0" i="0" dirty="0">
                <a:solidFill>
                  <a:srgbClr val="19191A"/>
                </a:solidFill>
                <a:effectLst/>
                <a:latin typeface="Titillium Web" panose="00000500000000000000" pitchFamily="2" charset="0"/>
              </a:rPr>
            </a:br>
            <a:r>
              <a:rPr lang="it-IT" sz="1600" b="0" i="0" dirty="0">
                <a:solidFill>
                  <a:srgbClr val="19191A"/>
                </a:solidFill>
                <a:effectLst/>
                <a:latin typeface="Titillium Web" panose="00000500000000000000" pitchFamily="2" charset="0"/>
              </a:rPr>
              <a:t>a) affidamento a terzi mediante procedura a evidenza pubblica, secondo le modalità previste dal dall'articolo 15, nel rispetto del diritto dell'Unione europea;</a:t>
            </a:r>
            <a:br>
              <a:rPr lang="it-IT" sz="1600" b="0" i="0" dirty="0">
                <a:solidFill>
                  <a:srgbClr val="19191A"/>
                </a:solidFill>
                <a:effectLst/>
                <a:latin typeface="Titillium Web" panose="00000500000000000000" pitchFamily="2" charset="0"/>
              </a:rPr>
            </a:br>
            <a:br>
              <a:rPr lang="it-IT" sz="1600" b="0" i="0" dirty="0">
                <a:solidFill>
                  <a:srgbClr val="19191A"/>
                </a:solidFill>
                <a:effectLst/>
                <a:latin typeface="Titillium Web" panose="00000500000000000000" pitchFamily="2" charset="0"/>
              </a:rPr>
            </a:br>
            <a:r>
              <a:rPr lang="it-IT" sz="1600" b="0" i="0" dirty="0">
                <a:solidFill>
                  <a:srgbClr val="19191A"/>
                </a:solidFill>
                <a:effectLst/>
                <a:latin typeface="Titillium Web" panose="00000500000000000000" pitchFamily="2" charset="0"/>
              </a:rPr>
              <a:t>b) affidamento a società mista, secondo le modalità previste dall'articolo 16, nel rispetto del diritto dell'Unione europea;</a:t>
            </a:r>
            <a:br>
              <a:rPr lang="it-IT" sz="1600" b="0" i="0" dirty="0">
                <a:solidFill>
                  <a:srgbClr val="19191A"/>
                </a:solidFill>
                <a:effectLst/>
                <a:latin typeface="Titillium Web" panose="00000500000000000000" pitchFamily="2" charset="0"/>
              </a:rPr>
            </a:br>
            <a:br>
              <a:rPr lang="it-IT" sz="1600" b="0" i="0" dirty="0">
                <a:solidFill>
                  <a:srgbClr val="19191A"/>
                </a:solidFill>
                <a:effectLst/>
                <a:latin typeface="Titillium Web" panose="00000500000000000000" pitchFamily="2" charset="0"/>
              </a:rPr>
            </a:br>
            <a:r>
              <a:rPr lang="it-IT" sz="1600" b="0" i="0" dirty="0">
                <a:solidFill>
                  <a:srgbClr val="19191A"/>
                </a:solidFill>
                <a:effectLst/>
                <a:latin typeface="Titillium Web" panose="00000500000000000000" pitchFamily="2" charset="0"/>
              </a:rPr>
              <a:t>c) affidamento a società in house, nei limiti fissati dal diritto dell'Unione europea, secondo le modalità previste dall'articolo 17;</a:t>
            </a:r>
            <a:br>
              <a:rPr lang="it-IT" sz="1600" b="0" i="0" dirty="0">
                <a:solidFill>
                  <a:srgbClr val="19191A"/>
                </a:solidFill>
                <a:effectLst/>
                <a:latin typeface="Titillium Web" panose="00000500000000000000" pitchFamily="2" charset="0"/>
              </a:rPr>
            </a:br>
            <a:br>
              <a:rPr lang="it-IT" sz="1600" b="0" i="0" dirty="0">
                <a:solidFill>
                  <a:srgbClr val="19191A"/>
                </a:solidFill>
                <a:effectLst/>
                <a:latin typeface="Titillium Web" panose="00000500000000000000" pitchFamily="2" charset="0"/>
              </a:rPr>
            </a:br>
            <a:r>
              <a:rPr lang="it-IT" sz="1600" b="0" i="0" dirty="0">
                <a:solidFill>
                  <a:srgbClr val="19191A"/>
                </a:solidFill>
                <a:effectLst/>
                <a:latin typeface="Titillium Web" panose="00000500000000000000" pitchFamily="2" charset="0"/>
              </a:rPr>
              <a:t>d) limitatamente ai servizi diversi da quelli a rete, gestione in economia o mediante aziende speciali di cui all'articolo 114 del testo unico delle leggi sull'ordinamento degli enti locali di cui al </a:t>
            </a:r>
            <a:r>
              <a:rPr lang="it-IT" sz="1600" b="0" i="0" u="sng" dirty="0">
                <a:solidFill>
                  <a:srgbClr val="0066CC"/>
                </a:solidFill>
                <a:effectLst/>
                <a:latin typeface="Titillium Web" panose="00000500000000000000" pitchFamily="2" charset="0"/>
                <a:hlinkClick r:id="rId2"/>
              </a:rPr>
              <a:t>decreto legislativo n. 267 del 2000</a:t>
            </a:r>
            <a:r>
              <a:rPr lang="it-IT" sz="1600" b="0" i="0" dirty="0">
                <a:solidFill>
                  <a:srgbClr val="19191A"/>
                </a:solidFill>
                <a:effectLst/>
                <a:latin typeface="Titillium Web" panose="00000500000000000000" pitchFamily="2" charset="0"/>
              </a:rPr>
              <a:t>.</a:t>
            </a:r>
            <a:br>
              <a:rPr lang="it-IT" sz="1600" b="0" i="0" dirty="0">
                <a:solidFill>
                  <a:srgbClr val="19191A"/>
                </a:solidFill>
                <a:effectLst/>
                <a:latin typeface="Titillium Web" panose="00000500000000000000" pitchFamily="2" charset="0"/>
              </a:rPr>
            </a:br>
            <a:endParaRPr lang="it-IT" sz="1600" dirty="0"/>
          </a:p>
        </p:txBody>
      </p:sp>
    </p:spTree>
    <p:extLst>
      <p:ext uri="{BB962C8B-B14F-4D97-AF65-F5344CB8AC3E}">
        <p14:creationId xmlns:p14="http://schemas.microsoft.com/office/powerpoint/2010/main" val="12813069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4B360DC-C042-3CC4-88BB-239A3AB3FFAA}"/>
              </a:ext>
            </a:extLst>
          </p:cNvPr>
          <p:cNvSpPr>
            <a:spLocks noGrp="1"/>
          </p:cNvSpPr>
          <p:nvPr>
            <p:ph type="title"/>
          </p:nvPr>
        </p:nvSpPr>
        <p:spPr>
          <a:xfrm>
            <a:off x="838200" y="1331283"/>
            <a:ext cx="10515600" cy="4198249"/>
          </a:xfrm>
        </p:spPr>
        <p:txBody>
          <a:bodyPr/>
          <a:lstStyle/>
          <a:p>
            <a:pPr algn="just"/>
            <a:r>
              <a:rPr lang="it-IT" sz="2000" b="1" i="0" dirty="0">
                <a:solidFill>
                  <a:srgbClr val="000000"/>
                </a:solidFill>
                <a:effectLst/>
                <a:latin typeface="Calibri" panose="020F0502020204030204" pitchFamily="34" charset="0"/>
              </a:rPr>
              <a:t>Art. 7. (Principio di auto-organizzazione amministrativa)</a:t>
            </a:r>
            <a:br>
              <a:rPr lang="it-IT" sz="2000" b="0" i="0" dirty="0">
                <a:solidFill>
                  <a:srgbClr val="000000"/>
                </a:solidFill>
                <a:effectLst/>
                <a:latin typeface="Times New Roman" panose="02020603050405020304" pitchFamily="18" charset="0"/>
              </a:rPr>
            </a:br>
            <a:r>
              <a:rPr lang="it-IT" sz="2000" b="0" i="0" dirty="0">
                <a:solidFill>
                  <a:srgbClr val="000000"/>
                </a:solidFill>
                <a:effectLst/>
                <a:latin typeface="Calibri" panose="020F0502020204030204" pitchFamily="34" charset="0"/>
              </a:rPr>
              <a:t>1. Le pubbliche amministrazioni organizzano autonomamente l’esecuzione di lavori o la prestazione di beni e servizi attraverso l’auto-produzione, l’esternalizzazione e la cooperazione nel rispetto della disciplina del codice e del diritto dell’Unione europea.</a:t>
            </a:r>
            <a:br>
              <a:rPr lang="it-IT" sz="2000" b="0" i="0" dirty="0">
                <a:solidFill>
                  <a:srgbClr val="000000"/>
                </a:solidFill>
                <a:effectLst/>
                <a:latin typeface="Times New Roman" panose="02020603050405020304" pitchFamily="18" charset="0"/>
              </a:rPr>
            </a:br>
            <a:r>
              <a:rPr lang="it-IT" sz="2000" b="0" i="0" dirty="0">
                <a:solidFill>
                  <a:srgbClr val="000000"/>
                </a:solidFill>
                <a:effectLst/>
                <a:latin typeface="Calibri" panose="020F0502020204030204" pitchFamily="34" charset="0"/>
              </a:rPr>
              <a:t>2. Le stazioni appaltanti e gli enti concedenti possono affidare direttamente a società in house lavori, servizi o forniture, nel rispetto dei principi di cui agli articoli 1, 2 e 3. Le stazioni appaltanti e gli enti concedenti adottano per ciascun affidamento un provvedimento motivato in cui danno conto dei vantaggi per la collettività, delle connesse esternalità e della congruità economica della prestazione, anche in relazione al perseguimento di obiettivi di universalità, socialità, efficienza, economicità, qualità della prestazione, celerità del procedimento e razionale impiego di risorse pubbliche. In caso di prestazioni strumentali, il provvedimento si intende sufficientemente motivato qualora dia conto dei vantaggi in termini di economicità, di celerità o di perseguimento di interessi strategici. I vantaggi di economicità possono emergere anche mediante la comparazione con gli standard di riferimento della società Consip S.p.a. e delle altre centrali di committenza, con i parametri ufficiali elaborati da altri enti regionali nazionali o esteri oppure, in mancanza, con gli standard di mercato.</a:t>
            </a:r>
            <a:br>
              <a:rPr lang="it-IT" b="0" i="0" dirty="0">
                <a:solidFill>
                  <a:srgbClr val="000000"/>
                </a:solidFill>
                <a:effectLst/>
                <a:latin typeface="Times New Roman" panose="02020603050405020304" pitchFamily="18" charset="0"/>
              </a:rPr>
            </a:br>
            <a:endParaRPr lang="it-IT" dirty="0"/>
          </a:p>
        </p:txBody>
      </p:sp>
    </p:spTree>
    <p:extLst>
      <p:ext uri="{BB962C8B-B14F-4D97-AF65-F5344CB8AC3E}">
        <p14:creationId xmlns:p14="http://schemas.microsoft.com/office/powerpoint/2010/main" val="13343632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B497517-5954-76F8-E2C9-55151320E90F}"/>
              </a:ext>
            </a:extLst>
          </p:cNvPr>
          <p:cNvSpPr>
            <a:spLocks noGrp="1"/>
          </p:cNvSpPr>
          <p:nvPr>
            <p:ph type="title"/>
          </p:nvPr>
        </p:nvSpPr>
        <p:spPr>
          <a:xfrm>
            <a:off x="838200" y="1848869"/>
            <a:ext cx="10515600" cy="4094731"/>
          </a:xfrm>
        </p:spPr>
        <p:txBody>
          <a:bodyPr/>
          <a:lstStyle/>
          <a:p>
            <a:r>
              <a:rPr lang="it-IT" dirty="0"/>
              <a:t>Scelta di fondo della pa</a:t>
            </a:r>
          </a:p>
        </p:txBody>
      </p:sp>
    </p:spTree>
    <p:extLst>
      <p:ext uri="{BB962C8B-B14F-4D97-AF65-F5344CB8AC3E}">
        <p14:creationId xmlns:p14="http://schemas.microsoft.com/office/powerpoint/2010/main" val="31716521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F940367-75EE-B0A4-5885-B45460A33202}"/>
              </a:ext>
            </a:extLst>
          </p:cNvPr>
          <p:cNvSpPr>
            <a:spLocks noGrp="1"/>
          </p:cNvSpPr>
          <p:nvPr>
            <p:ph type="title"/>
          </p:nvPr>
        </p:nvSpPr>
        <p:spPr>
          <a:xfrm>
            <a:off x="734683" y="1106997"/>
            <a:ext cx="10515600" cy="3465003"/>
          </a:xfrm>
        </p:spPr>
        <p:txBody>
          <a:bodyPr/>
          <a:lstStyle/>
          <a:p>
            <a:r>
              <a:rPr lang="it-IT" dirty="0"/>
              <a:t>La cooperazione tra amministrazioni;</a:t>
            </a:r>
            <a:br>
              <a:rPr lang="it-IT" dirty="0"/>
            </a:br>
            <a:r>
              <a:rPr lang="it-IT" dirty="0"/>
              <a:t>Le aggregazioni.</a:t>
            </a:r>
            <a:br>
              <a:rPr lang="it-IT" dirty="0"/>
            </a:br>
            <a:endParaRPr lang="it-IT" dirty="0"/>
          </a:p>
        </p:txBody>
      </p:sp>
    </p:spTree>
    <p:extLst>
      <p:ext uri="{BB962C8B-B14F-4D97-AF65-F5344CB8AC3E}">
        <p14:creationId xmlns:p14="http://schemas.microsoft.com/office/powerpoint/2010/main" val="32485189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0901475-169A-9DB3-308A-3AE5FF4C85BC}"/>
              </a:ext>
            </a:extLst>
          </p:cNvPr>
          <p:cNvSpPr>
            <a:spLocks noGrp="1"/>
          </p:cNvSpPr>
          <p:nvPr>
            <p:ph type="title"/>
          </p:nvPr>
        </p:nvSpPr>
        <p:spPr>
          <a:xfrm>
            <a:off x="553529" y="1797109"/>
            <a:ext cx="10515600" cy="3137200"/>
          </a:xfrm>
        </p:spPr>
        <p:txBody>
          <a:bodyPr/>
          <a:lstStyle/>
          <a:p>
            <a:pPr algn="just"/>
            <a:r>
              <a:rPr lang="it-IT" sz="2400" dirty="0"/>
              <a:t>Cons. Stato, Sez. V, Sentenza, 04/12/2024, n. 9713</a:t>
            </a:r>
            <a:br>
              <a:rPr lang="it-IT" sz="2400" dirty="0"/>
            </a:br>
            <a:r>
              <a:rPr lang="it-IT" sz="2400" dirty="0"/>
              <a:t>L'affidamento dei servizi pubblici locali di trasporto pubblico locale (TPL) deve conformarsi alle disposizioni comunitarie, come il Regolamento (CE) n. 1370/2007, nonché alla normativa nazionale, come il D.Lgs. n. 201 del 2022. Quest'ultimo, all'art. 14, comma 1, privilegia la procedura di gara pubblica per l'assegnazione dei contratti di servizio, pur lasciando la facoltà di ricorrere all'affidamento diretto solo entro limiti stringenti e </a:t>
            </a:r>
            <a:r>
              <a:rPr lang="it-IT" sz="2400" dirty="0">
                <a:highlight>
                  <a:srgbClr val="FFFF00"/>
                </a:highlight>
              </a:rPr>
              <a:t>previa adeguata motivazione</a:t>
            </a:r>
            <a:r>
              <a:rPr lang="it-IT" sz="2400" dirty="0"/>
              <a:t>.</a:t>
            </a:r>
            <a:br>
              <a:rPr lang="it-IT" sz="2400" dirty="0"/>
            </a:br>
            <a:br>
              <a:rPr lang="it-IT" sz="2400" dirty="0"/>
            </a:br>
            <a:endParaRPr lang="it-IT" sz="2400" dirty="0"/>
          </a:p>
        </p:txBody>
      </p:sp>
    </p:spTree>
    <p:extLst>
      <p:ext uri="{BB962C8B-B14F-4D97-AF65-F5344CB8AC3E}">
        <p14:creationId xmlns:p14="http://schemas.microsoft.com/office/powerpoint/2010/main" val="14838985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365694C-229D-702F-DF4E-42D14282107B}"/>
              </a:ext>
            </a:extLst>
          </p:cNvPr>
          <p:cNvSpPr>
            <a:spLocks noGrp="1"/>
          </p:cNvSpPr>
          <p:nvPr>
            <p:ph type="title"/>
          </p:nvPr>
        </p:nvSpPr>
        <p:spPr>
          <a:xfrm>
            <a:off x="457200" y="1007882"/>
            <a:ext cx="12192000" cy="562075"/>
          </a:xfrm>
        </p:spPr>
        <p:txBody>
          <a:bodyPr>
            <a:normAutofit fontScale="90000"/>
          </a:bodyPr>
          <a:lstStyle/>
          <a:p>
            <a:r>
              <a:rPr lang="it-IT" b="1" i="0" dirty="0">
                <a:solidFill>
                  <a:srgbClr val="000000"/>
                </a:solidFill>
                <a:effectLst/>
                <a:latin typeface="Verdana" panose="020B0604030504040204" pitchFamily="34" charset="0"/>
              </a:rPr>
              <a:t>Art. 18.</a:t>
            </a:r>
            <a:r>
              <a:rPr lang="it-IT" b="0" i="0" dirty="0">
                <a:solidFill>
                  <a:srgbClr val="000000"/>
                </a:solidFill>
                <a:effectLst/>
                <a:latin typeface="Verdana" panose="020B0604030504040204" pitchFamily="34" charset="0"/>
              </a:rPr>
              <a:t> </a:t>
            </a:r>
            <a:r>
              <a:rPr lang="it-IT" b="1" i="0" dirty="0">
                <a:solidFill>
                  <a:srgbClr val="000000"/>
                </a:solidFill>
                <a:effectLst/>
                <a:latin typeface="Verdana" panose="020B0604030504040204" pitchFamily="34" charset="0"/>
              </a:rPr>
              <a:t>Rapporti di partenariato con gli enti del Terzo settore</a:t>
            </a:r>
            <a:endParaRPr lang="it-IT" dirty="0"/>
          </a:p>
        </p:txBody>
      </p:sp>
      <p:sp>
        <p:nvSpPr>
          <p:cNvPr id="3" name="Segnaposto contenuto 2">
            <a:extLst>
              <a:ext uri="{FF2B5EF4-FFF2-40B4-BE49-F238E27FC236}">
                <a16:creationId xmlns:a16="http://schemas.microsoft.com/office/drawing/2014/main" id="{7E6B47A5-CB25-FA89-BBBB-31BF5A44F419}"/>
              </a:ext>
            </a:extLst>
          </p:cNvPr>
          <p:cNvSpPr>
            <a:spLocks noGrp="1"/>
          </p:cNvSpPr>
          <p:nvPr>
            <p:ph idx="1"/>
          </p:nvPr>
        </p:nvSpPr>
        <p:spPr>
          <a:xfrm>
            <a:off x="527381" y="1909747"/>
            <a:ext cx="11137237" cy="5280587"/>
          </a:xfrm>
        </p:spPr>
        <p:txBody>
          <a:bodyPr>
            <a:normAutofit fontScale="77500" lnSpcReduction="20000"/>
          </a:bodyPr>
          <a:lstStyle/>
          <a:p>
            <a:pPr algn="just">
              <a:spcAft>
                <a:spcPts val="133"/>
              </a:spcAft>
            </a:pPr>
            <a:r>
              <a:rPr lang="it-IT" b="0" i="0" dirty="0">
                <a:solidFill>
                  <a:srgbClr val="000000"/>
                </a:solidFill>
                <a:effectLst/>
                <a:latin typeface="Verdana" panose="020B0604030504040204" pitchFamily="34" charset="0"/>
              </a:rPr>
              <a:t>1. In attuazione dei principi di solidarietà e di sussidiarietà orizzontale, gli enti locali possono attivare con enti del Terzo settore rapporti di partenariato, regolati dal</a:t>
            </a:r>
            <a:r>
              <a:rPr lang="it-IT" b="0" dirty="0">
                <a:solidFill>
                  <a:srgbClr val="000000"/>
                </a:solidFill>
                <a:latin typeface="Verdana" panose="020B0604030504040204" pitchFamily="34" charset="0"/>
              </a:rPr>
              <a:t> </a:t>
            </a:r>
            <a:r>
              <a:rPr lang="it-IT" b="0" dirty="0">
                <a:solidFill>
                  <a:srgbClr val="000000"/>
                </a:solidFill>
                <a:latin typeface="Verdana" panose="020B0604030504040204" pitchFamily="34" charset="0"/>
                <a:hlinkClick r:id="rId2">
                  <a:extLst>
                    <a:ext uri="{A12FA001-AC4F-418D-AE19-62706E023703}">
                      <ahyp:hlinkClr xmlns:ahyp="http://schemas.microsoft.com/office/drawing/2018/hyperlinkcolor" val="tx"/>
                    </a:ext>
                  </a:extLst>
                </a:hlinkClick>
              </a:rPr>
              <a:t>decreto legislativo 3 luglio 2017, n. 117</a:t>
            </a:r>
            <a:r>
              <a:rPr lang="it-IT" b="0" dirty="0">
                <a:solidFill>
                  <a:srgbClr val="000000"/>
                </a:solidFill>
                <a:latin typeface="Verdana" panose="020B0604030504040204" pitchFamily="34" charset="0"/>
              </a:rPr>
              <a:t>, per la realizzazione </a:t>
            </a:r>
            <a:r>
              <a:rPr lang="it-IT" b="0" i="0" dirty="0">
                <a:solidFill>
                  <a:srgbClr val="000000"/>
                </a:solidFill>
                <a:effectLst/>
                <a:latin typeface="Verdana" panose="020B0604030504040204" pitchFamily="34" charset="0"/>
              </a:rPr>
              <a:t>di specifici progetti di servizio o di intervento funzionalmente riconducibili al servizio pubblico locale di rilevanza economica.</a:t>
            </a:r>
          </a:p>
          <a:p>
            <a:pPr algn="just">
              <a:spcAft>
                <a:spcPts val="133"/>
              </a:spcAft>
            </a:pPr>
            <a:r>
              <a:rPr lang="it-IT" b="0" i="0" dirty="0">
                <a:solidFill>
                  <a:srgbClr val="000000"/>
                </a:solidFill>
                <a:effectLst/>
                <a:latin typeface="Verdana" panose="020B0604030504040204" pitchFamily="34" charset="0"/>
              </a:rPr>
              <a:t>2. La scelta di cui al comma 1 deve essere motivata, nell'ambito della relazione di cui all'articolo 14, comma 3, con specifico riferimento alla sussistenza delle circostanze che, nel caso concreto, determinano la natura effettivamente collaborativa del rapporto e agli effettivi benefici che tale soluzione comporta per il raggiungimento di obiettivi di universalità, solidarietà ed equilibrio di bilancio, nel rispetto dei principi di trasparenza, imparzialità, partecipazione e parità di trattamento.</a:t>
            </a:r>
          </a:p>
          <a:p>
            <a:endParaRPr lang="it-IT" dirty="0"/>
          </a:p>
        </p:txBody>
      </p:sp>
    </p:spTree>
    <p:extLst>
      <p:ext uri="{BB962C8B-B14F-4D97-AF65-F5344CB8AC3E}">
        <p14:creationId xmlns:p14="http://schemas.microsoft.com/office/powerpoint/2010/main" val="1376435869"/>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TotalTime>
  <Words>1819</Words>
  <Application>Microsoft Office PowerPoint</Application>
  <PresentationFormat>Widescreen</PresentationFormat>
  <Paragraphs>37</Paragraphs>
  <Slides>14</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14</vt:i4>
      </vt:variant>
    </vt:vector>
  </HeadingPairs>
  <TitlesOfParts>
    <vt:vector size="21" baseType="lpstr">
      <vt:lpstr>Arial</vt:lpstr>
      <vt:lpstr>Calibri</vt:lpstr>
      <vt:lpstr>Times New Roman</vt:lpstr>
      <vt:lpstr>Titillium Web</vt:lpstr>
      <vt:lpstr>Verdana</vt:lpstr>
      <vt:lpstr>Wingdings</vt:lpstr>
      <vt:lpstr>Tema di Office</vt:lpstr>
      <vt:lpstr>PRINCIPI DI GOVERNANCE               Marco Catalano </vt:lpstr>
      <vt:lpstr>Argomenti: Rapporti tra gli Enti Territoriali e le proprie Aziende di Gestione dei Servizi Pubblici Le modalità di gestione del servizio pubblico locale L’autoproduzione La gestione tramite lo strumento privatistico Le società Le fondazioni di partecipazione </vt:lpstr>
      <vt:lpstr>L’autoproduzione</vt:lpstr>
      <vt:lpstr>Art. 14 Scelta della modalità di gestione del servizio pubblico locale 1. Tenuto conto del principio di autonomia nell'organizzazione dei servizi e dei principi di cui all'articolo 3, l'ente locale e gli altri enti competenti, nelle ipotesi in cui ritengono che il perseguimento dell'interesse pubblico debba essere assicurato affidando il servizio pubblico a un singolo operatore o a un numero limitato di operatori, provvedono all'organizzazione del servizio mediante una delle seguenti modalità di gestione:  a) affidamento a terzi mediante procedura a evidenza pubblica, secondo le modalità previste dal dall'articolo 15, nel rispetto del diritto dell'Unione europea;  b) affidamento a società mista, secondo le modalità previste dall'articolo 16, nel rispetto del diritto dell'Unione europea;  c) affidamento a società in house, nei limiti fissati dal diritto dell'Unione europea, secondo le modalità previste dall'articolo 17;  d) limitatamente ai servizi diversi da quelli a rete, gestione in economia o mediante aziende speciali di cui all'articolo 114 del testo unico delle leggi sull'ordinamento degli enti locali di cui al decreto legislativo n. 267 del 2000. </vt:lpstr>
      <vt:lpstr>Art. 7. (Principio di auto-organizzazione amministrativa) 1. Le pubbliche amministrazioni organizzano autonomamente l’esecuzione di lavori o la prestazione di beni e servizi attraverso l’auto-produzione, l’esternalizzazione e la cooperazione nel rispetto della disciplina del codice e del diritto dell’Unione europea. 2. Le stazioni appaltanti e gli enti concedenti possono affidare direttamente a società in house lavori, servizi o forniture, nel rispetto dei principi di cui agli articoli 1, 2 e 3. Le stazioni appaltanti e gli enti concedenti adottano per ciascun affidamento un provvedimento motivato in cui danno conto dei vantaggi per la collettività, delle connesse esternalità e della congruità economica della prestazione, anche in relazione al perseguimento di obiettivi di universalità, socialità, efficienza, economicità, qualità della prestazione, celerità del procedimento e razionale impiego di risorse pubbliche. In caso di prestazioni strumentali, il provvedimento si intende sufficientemente motivato qualora dia conto dei vantaggi in termini di economicità, di celerità o di perseguimento di interessi strategici. I vantaggi di economicità possono emergere anche mediante la comparazione con gli standard di riferimento della società Consip S.p.a. e delle altre centrali di committenza, con i parametri ufficiali elaborati da altri enti regionali nazionali o esteri oppure, in mancanza, con gli standard di mercato. </vt:lpstr>
      <vt:lpstr>Scelta di fondo della pa</vt:lpstr>
      <vt:lpstr>La cooperazione tra amministrazioni; Le aggregazioni. </vt:lpstr>
      <vt:lpstr>Cons. Stato, Sez. V, Sentenza, 04/12/2024, n. 9713 L'affidamento dei servizi pubblici locali di trasporto pubblico locale (TPL) deve conformarsi alle disposizioni comunitarie, come il Regolamento (CE) n. 1370/2007, nonché alla normativa nazionale, come il D.Lgs. n. 201 del 2022. Quest'ultimo, all'art. 14, comma 1, privilegia la procedura di gara pubblica per l'assegnazione dei contratti di servizio, pur lasciando la facoltà di ricorrere all'affidamento diretto solo entro limiti stringenti e previa adeguata motivazione.  </vt:lpstr>
      <vt:lpstr>Art. 18. Rapporti di partenariato con gli enti del Terzo settore</vt:lpstr>
      <vt:lpstr>Gli enti del terzo settore</vt:lpstr>
      <vt:lpstr>Gli affidamenti</vt:lpstr>
      <vt:lpstr>Art. 56. Convenzioni  </vt:lpstr>
      <vt:lpstr>Presentazione standard di PowerPoint</vt:lpstr>
      <vt:lpstr>Gli obblighi di trasparenza e pubblicazione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Corso di formazione manageriale  PROJECT MANAGER PER RUP  Qualificato Cepas Bureau Veritas al Nr. 150/18 - Organismo di Certificazione delle Professionalità e della Formazione riconosciuto da Accredia</dc:title>
  <dc:creator>operatore</dc:creator>
  <cp:lastModifiedBy>Catalano Marco</cp:lastModifiedBy>
  <cp:revision>5</cp:revision>
  <dcterms:created xsi:type="dcterms:W3CDTF">2023-04-06T15:13:30Z</dcterms:created>
  <dcterms:modified xsi:type="dcterms:W3CDTF">2025-06-13T13:49:22Z</dcterms:modified>
</cp:coreProperties>
</file>