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9" r:id="rId4"/>
    <p:sldId id="284" r:id="rId5"/>
    <p:sldId id="285" r:id="rId6"/>
    <p:sldId id="286" r:id="rId7"/>
    <p:sldId id="287" r:id="rId8"/>
    <p:sldId id="288" r:id="rId9"/>
    <p:sldId id="289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909B3DCE-2B6A-498F-B242-41E70D85D2CF}"/>
    <pc:docChg chg="custSel addSld delSld modSld">
      <pc:chgData name="Catalano Marco" userId="91b57f96-32c2-4d5e-8986-a6574697bb07" providerId="ADAL" clId="{909B3DCE-2B6A-498F-B242-41E70D85D2CF}" dt="2025-06-10T15:28:52.237" v="190" actId="20577"/>
      <pc:docMkLst>
        <pc:docMk/>
      </pc:docMkLst>
      <pc:sldChg chg="modSp mod">
        <pc:chgData name="Catalano Marco" userId="91b57f96-32c2-4d5e-8986-a6574697bb07" providerId="ADAL" clId="{909B3DCE-2B6A-498F-B242-41E70D85D2CF}" dt="2025-06-09T07:11:19.864" v="1"/>
        <pc:sldMkLst>
          <pc:docMk/>
          <pc:sldMk cId="2178697050" sldId="279"/>
        </pc:sldMkLst>
        <pc:spChg chg="mod">
          <ac:chgData name="Catalano Marco" userId="91b57f96-32c2-4d5e-8986-a6574697bb07" providerId="ADAL" clId="{909B3DCE-2B6A-498F-B242-41E70D85D2CF}" dt="2025-06-09T07:11:19.864" v="1"/>
          <ac:spMkLst>
            <pc:docMk/>
            <pc:sldMk cId="2178697050" sldId="279"/>
            <ac:spMk id="2" creationId="{774C93AE-C62B-1659-614E-E42C8A748F90}"/>
          </ac:spMkLst>
        </pc:spChg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2773711202" sldId="284"/>
        </pc:sldMkLst>
      </pc:sldChg>
      <pc:sldChg chg="modSp new mod">
        <pc:chgData name="Catalano Marco" userId="91b57f96-32c2-4d5e-8986-a6574697bb07" providerId="ADAL" clId="{909B3DCE-2B6A-498F-B242-41E70D85D2CF}" dt="2025-06-09T07:11:39.439" v="42" actId="20577"/>
        <pc:sldMkLst>
          <pc:docMk/>
          <pc:sldMk cId="3628246513" sldId="284"/>
        </pc:sldMkLst>
        <pc:spChg chg="mod">
          <ac:chgData name="Catalano Marco" userId="91b57f96-32c2-4d5e-8986-a6574697bb07" providerId="ADAL" clId="{909B3DCE-2B6A-498F-B242-41E70D85D2CF}" dt="2025-06-09T07:11:39.439" v="42" actId="20577"/>
          <ac:spMkLst>
            <pc:docMk/>
            <pc:sldMk cId="3628246513" sldId="284"/>
            <ac:spMk id="2" creationId="{3ED391A9-DBCC-304C-4A77-3B1E1670EE69}"/>
          </ac:spMkLst>
        </pc:spChg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1990736931" sldId="285"/>
        </pc:sldMkLst>
      </pc:sldChg>
      <pc:sldChg chg="modSp new mod">
        <pc:chgData name="Catalano Marco" userId="91b57f96-32c2-4d5e-8986-a6574697bb07" providerId="ADAL" clId="{909B3DCE-2B6A-498F-B242-41E70D85D2CF}" dt="2025-06-10T15:28:52.237" v="190" actId="20577"/>
        <pc:sldMkLst>
          <pc:docMk/>
          <pc:sldMk cId="2393701689" sldId="285"/>
        </pc:sldMkLst>
        <pc:spChg chg="mod">
          <ac:chgData name="Catalano Marco" userId="91b57f96-32c2-4d5e-8986-a6574697bb07" providerId="ADAL" clId="{909B3DCE-2B6A-498F-B242-41E70D85D2CF}" dt="2025-06-10T15:28:52.237" v="190" actId="20577"/>
          <ac:spMkLst>
            <pc:docMk/>
            <pc:sldMk cId="2393701689" sldId="285"/>
            <ac:spMk id="2" creationId="{F5BE17E5-6024-3945-1D78-14D7D80B5685}"/>
          </ac:spMkLst>
        </pc:spChg>
      </pc:sldChg>
      <pc:sldChg chg="modSp new mod">
        <pc:chgData name="Catalano Marco" userId="91b57f96-32c2-4d5e-8986-a6574697bb07" providerId="ADAL" clId="{909B3DCE-2B6A-498F-B242-41E70D85D2CF}" dt="2025-06-09T07:16:16.382" v="101" actId="20577"/>
        <pc:sldMkLst>
          <pc:docMk/>
          <pc:sldMk cId="903066229" sldId="286"/>
        </pc:sldMkLst>
        <pc:spChg chg="mod">
          <ac:chgData name="Catalano Marco" userId="91b57f96-32c2-4d5e-8986-a6574697bb07" providerId="ADAL" clId="{909B3DCE-2B6A-498F-B242-41E70D85D2CF}" dt="2025-06-09T07:16:16.382" v="101" actId="20577"/>
          <ac:spMkLst>
            <pc:docMk/>
            <pc:sldMk cId="903066229" sldId="286"/>
            <ac:spMk id="2" creationId="{25985D54-94F5-F39B-0054-0D5F78DF7B7C}"/>
          </ac:spMkLst>
        </pc:spChg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2636660897" sldId="286"/>
        </pc:sldMkLst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365113816" sldId="287"/>
        </pc:sldMkLst>
      </pc:sldChg>
      <pc:sldChg chg="modSp new mod">
        <pc:chgData name="Catalano Marco" userId="91b57f96-32c2-4d5e-8986-a6574697bb07" providerId="ADAL" clId="{909B3DCE-2B6A-498F-B242-41E70D85D2CF}" dt="2025-06-09T07:17:25.708" v="104" actId="123"/>
        <pc:sldMkLst>
          <pc:docMk/>
          <pc:sldMk cId="3159619027" sldId="287"/>
        </pc:sldMkLst>
        <pc:spChg chg="mod">
          <ac:chgData name="Catalano Marco" userId="91b57f96-32c2-4d5e-8986-a6574697bb07" providerId="ADAL" clId="{909B3DCE-2B6A-498F-B242-41E70D85D2CF}" dt="2025-06-09T07:17:25.708" v="104" actId="123"/>
          <ac:spMkLst>
            <pc:docMk/>
            <pc:sldMk cId="3159619027" sldId="287"/>
            <ac:spMk id="2" creationId="{869882BA-DD95-376D-9424-B674F862EDBD}"/>
          </ac:spMkLst>
        </pc:spChg>
      </pc:sldChg>
      <pc:sldChg chg="modSp new mod">
        <pc:chgData name="Catalano Marco" userId="91b57f96-32c2-4d5e-8986-a6574697bb07" providerId="ADAL" clId="{909B3DCE-2B6A-498F-B242-41E70D85D2CF}" dt="2025-06-09T07:17:58.553" v="108" actId="255"/>
        <pc:sldMkLst>
          <pc:docMk/>
          <pc:sldMk cId="2116947462" sldId="288"/>
        </pc:sldMkLst>
        <pc:spChg chg="mod">
          <ac:chgData name="Catalano Marco" userId="91b57f96-32c2-4d5e-8986-a6574697bb07" providerId="ADAL" clId="{909B3DCE-2B6A-498F-B242-41E70D85D2CF}" dt="2025-06-09T07:17:58.553" v="108" actId="255"/>
          <ac:spMkLst>
            <pc:docMk/>
            <pc:sldMk cId="2116947462" sldId="288"/>
            <ac:spMk id="2" creationId="{0569A110-AE8F-6022-D531-87BC3979DA47}"/>
          </ac:spMkLst>
        </pc:spChg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3502793777" sldId="289"/>
        </pc:sldMkLst>
      </pc:sldChg>
      <pc:sldChg chg="modSp new mod">
        <pc:chgData name="Catalano Marco" userId="91b57f96-32c2-4d5e-8986-a6574697bb07" providerId="ADAL" clId="{909B3DCE-2B6A-498F-B242-41E70D85D2CF}" dt="2025-06-09T07:19:10.090" v="178" actId="123"/>
        <pc:sldMkLst>
          <pc:docMk/>
          <pc:sldMk cId="3834874454" sldId="289"/>
        </pc:sldMkLst>
        <pc:spChg chg="mod">
          <ac:chgData name="Catalano Marco" userId="91b57f96-32c2-4d5e-8986-a6574697bb07" providerId="ADAL" clId="{909B3DCE-2B6A-498F-B242-41E70D85D2CF}" dt="2025-06-09T07:19:10.090" v="178" actId="123"/>
          <ac:spMkLst>
            <pc:docMk/>
            <pc:sldMk cId="3834874454" sldId="289"/>
            <ac:spMk id="2" creationId="{80587ADC-AF4B-EA96-0D4C-67858AF7EC41}"/>
          </ac:spMkLst>
        </pc:spChg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534087871" sldId="290"/>
        </pc:sldMkLst>
      </pc:sldChg>
      <pc:sldChg chg="new del">
        <pc:chgData name="Catalano Marco" userId="91b57f96-32c2-4d5e-8986-a6574697bb07" providerId="ADAL" clId="{909B3DCE-2B6A-498F-B242-41E70D85D2CF}" dt="2025-06-09T07:19:14.467" v="179" actId="47"/>
        <pc:sldMkLst>
          <pc:docMk/>
          <pc:sldMk cId="1105481437" sldId="290"/>
        </pc:sldMkLst>
      </pc:sldChg>
      <pc:sldChg chg="del">
        <pc:chgData name="Catalano Marco" userId="91b57f96-32c2-4d5e-8986-a6574697bb07" providerId="ADAL" clId="{909B3DCE-2B6A-498F-B242-41E70D85D2CF}" dt="2025-06-09T07:11:03.916" v="0" actId="47"/>
        <pc:sldMkLst>
          <pc:docMk/>
          <pc:sldMk cId="2256642958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BA6EF-BD9C-0CD6-8F64-6093AD35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75858"/>
            <a:ext cx="10515600" cy="4367742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 del territorio: dall’open government alla PA collaborativa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partecipazione al governo della </a:t>
            </a:r>
            <a:r>
              <a:rPr lang="it-IT" sz="3200" dirty="0" err="1"/>
              <a:t>ppaa</a:t>
            </a:r>
            <a:r>
              <a:rPr lang="it-IT" sz="3200" dirty="0"/>
              <a:t> dei destinatari dei provvedimenti</a:t>
            </a:r>
            <a:br>
              <a:rPr lang="it-IT" sz="3200" dirty="0"/>
            </a:br>
            <a:r>
              <a:rPr lang="it-IT" sz="3200" dirty="0"/>
              <a:t>I principi internazionali e la normativa interna</a:t>
            </a:r>
            <a:br>
              <a:rPr lang="it-IT" sz="3200" dirty="0"/>
            </a:br>
            <a:r>
              <a:rPr lang="it-IT" sz="3200" dirty="0"/>
              <a:t>La collaborazione tra PA e cittadino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509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C93AE-C62B-1659-614E-E42C8A74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227791"/>
            <a:ext cx="10515600" cy="1325563"/>
          </a:xfrm>
        </p:spPr>
        <p:txBody>
          <a:bodyPr/>
          <a:lstStyle/>
          <a:p>
            <a:r>
              <a:rPr lang="it-IT" sz="4400" dirty="0"/>
              <a:t>I principi internazionali e la normativa interna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869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D391A9-DBCC-304C-4A77-3B1E1670E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8098"/>
            <a:ext cx="10515600" cy="1325563"/>
          </a:xfrm>
        </p:spPr>
        <p:txBody>
          <a:bodyPr/>
          <a:lstStyle/>
          <a:p>
            <a:r>
              <a:rPr lang="it-IT" dirty="0"/>
              <a:t>Gli obblighi internazionali</a:t>
            </a:r>
          </a:p>
        </p:txBody>
      </p:sp>
    </p:spTree>
    <p:extLst>
      <p:ext uri="{BB962C8B-B14F-4D97-AF65-F5344CB8AC3E}">
        <p14:creationId xmlns:p14="http://schemas.microsoft.com/office/powerpoint/2010/main" val="362824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BE17E5-6024-3945-1D78-14D7D80B5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970" y="2556235"/>
            <a:ext cx="10515600" cy="3344233"/>
          </a:xfrm>
        </p:spPr>
        <p:txBody>
          <a:bodyPr/>
          <a:lstStyle/>
          <a:p>
            <a:pPr algn="just"/>
            <a:r>
              <a:rPr lang="it-IT" sz="1800" b="0" i="0" u="none" strike="noStrike" baseline="0" dirty="0">
                <a:latin typeface="AdvALBRI"/>
              </a:rPr>
              <a:t>CARTA DIRITTI FONDAMENTALI UNIONE EUROPEA</a:t>
            </a:r>
            <a:br>
              <a:rPr lang="it-IT" sz="1800" b="0" i="0" u="none" strike="noStrike" baseline="0" dirty="0">
                <a:latin typeface="AdvALBRI"/>
              </a:rPr>
            </a:br>
            <a:r>
              <a:rPr lang="it-IT" sz="1800" b="0" i="0" u="none" strike="noStrike" baseline="0" dirty="0">
                <a:latin typeface="AdvALBRI"/>
              </a:rPr>
              <a:t>Articolo 41</a:t>
            </a:r>
            <a:br>
              <a:rPr lang="it-IT" sz="1800" b="0" i="0" u="none" strike="noStrike" baseline="0" dirty="0">
                <a:latin typeface="AdvALBRI"/>
              </a:rPr>
            </a:br>
            <a:r>
              <a:rPr lang="it-IT" sz="1800" b="0" i="0" u="none" strike="noStrike" baseline="0" dirty="0">
                <a:latin typeface="AdvALBB"/>
              </a:rPr>
              <a:t>Diritto ad una buona amministrazione</a:t>
            </a:r>
            <a:br>
              <a:rPr lang="it-IT" sz="1800" b="0" i="0" u="none" strike="noStrike" baseline="0" dirty="0">
                <a:latin typeface="AdvALBB"/>
              </a:rPr>
            </a:br>
            <a:r>
              <a:rPr lang="it-IT" sz="1800" b="0" i="0" u="none" strike="noStrike" baseline="0" dirty="0">
                <a:latin typeface="AdvALBR"/>
              </a:rPr>
              <a:t>1. Ogni individuo ha diritto a che le questioni che lo riguardano siano trattate in modo </a:t>
            </a:r>
            <a:r>
              <a:rPr lang="it-IT" sz="1800" b="0" i="0" u="none" strike="noStrike" baseline="0">
                <a:latin typeface="AdvALBR"/>
              </a:rPr>
              <a:t>imparziale, equo </a:t>
            </a:r>
            <a:r>
              <a:rPr lang="it-IT" sz="1800" b="0" i="0" u="none" strike="noStrike" baseline="0" dirty="0">
                <a:latin typeface="AdvALBR"/>
              </a:rPr>
              <a:t>ed entro un termine ragionevole dalle istituzioni e dagli organi dell'Unione. </a:t>
            </a:r>
            <a:br>
              <a:rPr lang="it-IT" sz="1800" b="0" i="0" u="none" strike="noStrike" baseline="0" dirty="0">
                <a:latin typeface="AdvALBR"/>
              </a:rPr>
            </a:br>
            <a:r>
              <a:rPr lang="it-IT" sz="1800" b="0" i="0" u="none" strike="noStrike" baseline="0" dirty="0">
                <a:latin typeface="AdvALBR"/>
              </a:rPr>
              <a:t>2. Tale diritto comprende in particolare:</a:t>
            </a:r>
            <a:br>
              <a:rPr lang="it-IT" sz="1800" b="0" i="0" u="none" strike="noStrike" baseline="0" dirty="0">
                <a:latin typeface="AdvALBR"/>
              </a:rPr>
            </a:br>
            <a:r>
              <a:rPr lang="it-IT" sz="1800" b="0" i="0" u="none" strike="noStrike" baseline="0" dirty="0">
                <a:latin typeface="AdvALBR"/>
              </a:rPr>
              <a:t>. il diritto di ogni individuo di essere ascoltato prima che nei suoi confronti venga adottato un provvedimento individuale che gli rechi pregiudizio,</a:t>
            </a:r>
            <a:br>
              <a:rPr lang="it-IT" sz="1800" b="0" i="0" u="none" strike="noStrike" baseline="0" dirty="0">
                <a:latin typeface="AdvALBR"/>
              </a:rPr>
            </a:br>
            <a:r>
              <a:rPr lang="it-IT" sz="1800" b="0" i="0" u="none" strike="noStrike" baseline="0" dirty="0">
                <a:latin typeface="AdvALBR"/>
              </a:rPr>
              <a:t>. il diritto di ogni individuo di accedere al fascicolo che lo riguarda, nel rispetto dei legittimi interessi</a:t>
            </a:r>
            <a:br>
              <a:rPr lang="it-IT" sz="1800" b="0" i="0" u="none" strike="noStrike" baseline="0" dirty="0">
                <a:latin typeface="AdvALBR"/>
              </a:rPr>
            </a:br>
            <a:r>
              <a:rPr lang="it-IT" sz="1800" b="0" i="0" u="none" strike="noStrike" baseline="0" dirty="0">
                <a:latin typeface="AdvALBR"/>
              </a:rPr>
              <a:t>della riservatezza e del segreto professionale, </a:t>
            </a:r>
            <a:br>
              <a:rPr lang="it-IT" sz="1800" b="0" i="0" u="none" strike="noStrike" baseline="0" dirty="0">
                <a:latin typeface="AdvALBR"/>
              </a:rPr>
            </a:br>
            <a:r>
              <a:rPr lang="it-IT" sz="1800" b="0" i="0" u="none" strike="noStrike" baseline="0" dirty="0">
                <a:latin typeface="AdvALBR"/>
              </a:rPr>
              <a:t>. l'obbligo per l'amministrazione di motivare le proprie decisioni.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370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985D54-94F5-F39B-0054-0D5F78DF7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r>
              <a:rPr lang="it-IT" dirty="0"/>
              <a:t>Il TFUE</a:t>
            </a:r>
          </a:p>
        </p:txBody>
      </p:sp>
    </p:spTree>
    <p:extLst>
      <p:ext uri="{BB962C8B-B14F-4D97-AF65-F5344CB8AC3E}">
        <p14:creationId xmlns:p14="http://schemas.microsoft.com/office/powerpoint/2010/main" val="903066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882BA-DD95-376D-9424-B674F862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0189"/>
            <a:ext cx="10515600" cy="1325563"/>
          </a:xfrm>
        </p:spPr>
        <p:txBody>
          <a:bodyPr/>
          <a:lstStyle/>
          <a:p>
            <a:pPr algn="just"/>
            <a:b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</a:br>
            <a:b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</a:br>
            <a:r>
              <a:rPr lang="it-IT" sz="1800" b="0" i="1" u="none" strike="noStrike" baseline="0" dirty="0">
                <a:solidFill>
                  <a:srgbClr val="000000"/>
                </a:solidFill>
                <a:latin typeface="EUAlbertina"/>
              </a:rPr>
              <a:t>Articolo 15 </a:t>
            </a:r>
            <a:b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</a:br>
            <a: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  <a:t>(ex articolo 255 del TCE) </a:t>
            </a:r>
            <a:b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</a:br>
            <a:r>
              <a:rPr lang="it-IT" sz="1800" b="0" i="0" u="none" strike="noStrike" baseline="0" dirty="0">
                <a:solidFill>
                  <a:srgbClr val="000000"/>
                </a:solidFill>
                <a:latin typeface="EUAlbertina"/>
              </a:rPr>
              <a:t>1. Al fine di promuovere il buon governo e garantire la partecipazione della società civile, le istituzioni, gli organi e gli organismi dell'Unione operano nel modo più trasparente possibile.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9619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69A110-AE8F-6022-D531-87BC3979D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970" y="2521728"/>
            <a:ext cx="10515600" cy="1325563"/>
          </a:xfrm>
        </p:spPr>
        <p:txBody>
          <a:bodyPr/>
          <a:lstStyle/>
          <a:p>
            <a:pPr algn="just"/>
            <a:r>
              <a:rPr lang="it-IT" sz="2000" dirty="0"/>
              <a:t>3. Qualsiasi cittadino dell'Unione e qualsiasi persona fisica o giuridica che risieda o abbia la sede sociale in uno Stato membro ha il diritto di accedere ai documenti delle istituzioni, organi e organismi dell'Unione, a prescindere dal loro supporto, secondo i principi e alle condizioni da definire a norma del presente paragrafo.</a:t>
            </a:r>
          </a:p>
        </p:txBody>
      </p:sp>
    </p:spTree>
    <p:extLst>
      <p:ext uri="{BB962C8B-B14F-4D97-AF65-F5344CB8AC3E}">
        <p14:creationId xmlns:p14="http://schemas.microsoft.com/office/powerpoint/2010/main" val="2116947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587ADC-AF4B-EA96-0D4C-67858AF7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0958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La nuova trasparenza amministrativa, l’art. 5 del dlgs 33 del 2013 </a:t>
            </a:r>
          </a:p>
        </p:txBody>
      </p:sp>
    </p:spTree>
    <p:extLst>
      <p:ext uri="{BB962C8B-B14F-4D97-AF65-F5344CB8AC3E}">
        <p14:creationId xmlns:p14="http://schemas.microsoft.com/office/powerpoint/2010/main" val="38348744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296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7" baseType="lpstr">
      <vt:lpstr>AdvALBB</vt:lpstr>
      <vt:lpstr>AdvALBR</vt:lpstr>
      <vt:lpstr>AdvALBRI</vt:lpstr>
      <vt:lpstr>Arial</vt:lpstr>
      <vt:lpstr>Calibri</vt:lpstr>
      <vt:lpstr>EUAlbertina</vt:lpstr>
      <vt:lpstr>Titillium Web</vt:lpstr>
      <vt:lpstr>Tema di Office</vt:lpstr>
      <vt:lpstr>PRINCIPI DI GOVERNANCE               Marco Catalano </vt:lpstr>
      <vt:lpstr>Argomenti: Governo del territorio: dall’open government alla PA collaborativa La partecipazione al governo della ppaa dei destinatari dei provvedimenti I principi internazionali e la normativa interna La collaborazione tra PA e cittadino </vt:lpstr>
      <vt:lpstr>I principi internazionali e la normativa interna</vt:lpstr>
      <vt:lpstr>Gli obblighi internazionali</vt:lpstr>
      <vt:lpstr>CARTA DIRITTI FONDAMENTALI UNIONE EUROPEA Articolo 41 Diritto ad una buona amministrazione 1. Ogni individuo ha diritto a che le questioni che lo riguardano siano trattate in modo imparziale, equo ed entro un termine ragionevole dalle istituzioni e dagli organi dell'Unione.  2. Tale diritto comprende in particolare: . il diritto di ogni individuo di essere ascoltato prima che nei suoi confronti venga adottato un provvedimento individuale che gli rechi pregiudizio, . il diritto di ogni individuo di accedere al fascicolo che lo riguarda, nel rispetto dei legittimi interessi della riservatezza e del segreto professionale,  . l'obbligo per l'amministrazione di motivare le proprie decisioni.</vt:lpstr>
      <vt:lpstr>Il TFUE</vt:lpstr>
      <vt:lpstr>  Articolo 15  (ex articolo 255 del TCE)  1. Al fine di promuovere il buon governo e garantire la partecipazione della società civile, le istituzioni, gli organi e gli organismi dell'Unione operano nel modo più trasparente possibile.</vt:lpstr>
      <vt:lpstr>3. Qualsiasi cittadino dell'Unione e qualsiasi persona fisica o giuridica che risieda o abbia la sede sociale in uno Stato membro ha il diritto di accedere ai documenti delle istituzioni, organi e organismi dell'Unione, a prescindere dal loro supporto, secondo i principi e alle condizioni da definire a norma del presente paragrafo.</vt:lpstr>
      <vt:lpstr>La nuova trasparenza amministrativa, l’art. 5 del dlgs 33 del 2013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2025-06-10T15:28:57Z</dcterms:modified>
</cp:coreProperties>
</file>