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6" r:id="rId4"/>
    <p:sldId id="271" r:id="rId5"/>
    <p:sldId id="272" r:id="rId6"/>
    <p:sldId id="273" r:id="rId7"/>
    <p:sldId id="274" r:id="rId8"/>
    <p:sldId id="275" r:id="rId9"/>
    <p:sldId id="276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ano Marco" userId="91b57f96-32c2-4d5e-8986-a6574697bb07" providerId="ADAL" clId="{92F96782-E065-4355-8959-2DA7110371EA}"/>
    <pc:docChg chg="undo custSel addSld delSld modSld">
      <pc:chgData name="Catalano Marco" userId="91b57f96-32c2-4d5e-8986-a6574697bb07" providerId="ADAL" clId="{92F96782-E065-4355-8959-2DA7110371EA}" dt="2025-06-08T15:01:05.307" v="423" actId="20577"/>
      <pc:docMkLst>
        <pc:docMk/>
      </pc:docMkLst>
      <pc:sldChg chg="del">
        <pc:chgData name="Catalano Marco" userId="91b57f96-32c2-4d5e-8986-a6574697bb07" providerId="ADAL" clId="{92F96782-E065-4355-8959-2DA7110371EA}" dt="2025-06-08T14:55:45.178" v="0" actId="47"/>
        <pc:sldMkLst>
          <pc:docMk/>
          <pc:sldMk cId="28774431" sldId="260"/>
        </pc:sldMkLst>
      </pc:sldChg>
      <pc:sldChg chg="del">
        <pc:chgData name="Catalano Marco" userId="91b57f96-32c2-4d5e-8986-a6574697bb07" providerId="ADAL" clId="{92F96782-E065-4355-8959-2DA7110371EA}" dt="2025-06-08T14:55:45.178" v="0" actId="47"/>
        <pc:sldMkLst>
          <pc:docMk/>
          <pc:sldMk cId="3964978999" sldId="262"/>
        </pc:sldMkLst>
      </pc:sldChg>
      <pc:sldChg chg="del">
        <pc:chgData name="Catalano Marco" userId="91b57f96-32c2-4d5e-8986-a6574697bb07" providerId="ADAL" clId="{92F96782-E065-4355-8959-2DA7110371EA}" dt="2025-06-08T14:55:45.178" v="0" actId="47"/>
        <pc:sldMkLst>
          <pc:docMk/>
          <pc:sldMk cId="3699436735" sldId="263"/>
        </pc:sldMkLst>
      </pc:sldChg>
      <pc:sldChg chg="del">
        <pc:chgData name="Catalano Marco" userId="91b57f96-32c2-4d5e-8986-a6574697bb07" providerId="ADAL" clId="{92F96782-E065-4355-8959-2DA7110371EA}" dt="2025-06-08T14:55:45.178" v="0" actId="47"/>
        <pc:sldMkLst>
          <pc:docMk/>
          <pc:sldMk cId="341722003" sldId="264"/>
        </pc:sldMkLst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2838468897" sldId="267"/>
        </pc:sldMkLst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1093470451" sldId="268"/>
        </pc:sldMkLst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80763991" sldId="271"/>
        </pc:sldMkLst>
      </pc:sldChg>
      <pc:sldChg chg="modSp new mod">
        <pc:chgData name="Catalano Marco" userId="91b57f96-32c2-4d5e-8986-a6574697bb07" providerId="ADAL" clId="{92F96782-E065-4355-8959-2DA7110371EA}" dt="2025-06-08T14:56:40.944" v="146" actId="123"/>
        <pc:sldMkLst>
          <pc:docMk/>
          <pc:sldMk cId="1578466151" sldId="271"/>
        </pc:sldMkLst>
        <pc:spChg chg="mod">
          <ac:chgData name="Catalano Marco" userId="91b57f96-32c2-4d5e-8986-a6574697bb07" providerId="ADAL" clId="{92F96782-E065-4355-8959-2DA7110371EA}" dt="2025-06-08T14:56:40.944" v="146" actId="123"/>
          <ac:spMkLst>
            <pc:docMk/>
            <pc:sldMk cId="1578466151" sldId="271"/>
            <ac:spMk id="2" creationId="{1235E93F-7085-1DE8-F981-7EC77807D2BE}"/>
          </ac:spMkLst>
        </pc:spChg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679190040" sldId="272"/>
        </pc:sldMkLst>
      </pc:sldChg>
      <pc:sldChg chg="modSp new mod">
        <pc:chgData name="Catalano Marco" userId="91b57f96-32c2-4d5e-8986-a6574697bb07" providerId="ADAL" clId="{92F96782-E065-4355-8959-2DA7110371EA}" dt="2025-06-08T14:57:13.582" v="232" actId="123"/>
        <pc:sldMkLst>
          <pc:docMk/>
          <pc:sldMk cId="1620997026" sldId="272"/>
        </pc:sldMkLst>
        <pc:spChg chg="mod">
          <ac:chgData name="Catalano Marco" userId="91b57f96-32c2-4d5e-8986-a6574697bb07" providerId="ADAL" clId="{92F96782-E065-4355-8959-2DA7110371EA}" dt="2025-06-08T14:57:13.582" v="232" actId="123"/>
          <ac:spMkLst>
            <pc:docMk/>
            <pc:sldMk cId="1620997026" sldId="272"/>
            <ac:spMk id="2" creationId="{19E58CE8-2D5C-0FB2-4F2A-7C4F671F28F6}"/>
          </ac:spMkLst>
        </pc:spChg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1192648966" sldId="273"/>
        </pc:sldMkLst>
      </pc:sldChg>
      <pc:sldChg chg="modSp new mod">
        <pc:chgData name="Catalano Marco" userId="91b57f96-32c2-4d5e-8986-a6574697bb07" providerId="ADAL" clId="{92F96782-E065-4355-8959-2DA7110371EA}" dt="2025-06-08T14:57:44.392" v="335" actId="123"/>
        <pc:sldMkLst>
          <pc:docMk/>
          <pc:sldMk cId="2790482787" sldId="273"/>
        </pc:sldMkLst>
        <pc:spChg chg="mod">
          <ac:chgData name="Catalano Marco" userId="91b57f96-32c2-4d5e-8986-a6574697bb07" providerId="ADAL" clId="{92F96782-E065-4355-8959-2DA7110371EA}" dt="2025-06-08T14:57:44.392" v="335" actId="123"/>
          <ac:spMkLst>
            <pc:docMk/>
            <pc:sldMk cId="2790482787" sldId="273"/>
            <ac:spMk id="2" creationId="{F5B4F650-F1B0-85C4-69D9-CEA03369CC04}"/>
          </ac:spMkLst>
        </pc:spChg>
      </pc:sldChg>
      <pc:sldChg chg="modSp new mod">
        <pc:chgData name="Catalano Marco" userId="91b57f96-32c2-4d5e-8986-a6574697bb07" providerId="ADAL" clId="{92F96782-E065-4355-8959-2DA7110371EA}" dt="2025-06-08T14:59:34.818" v="344" actId="113"/>
        <pc:sldMkLst>
          <pc:docMk/>
          <pc:sldMk cId="1242403388" sldId="274"/>
        </pc:sldMkLst>
        <pc:spChg chg="mod">
          <ac:chgData name="Catalano Marco" userId="91b57f96-32c2-4d5e-8986-a6574697bb07" providerId="ADAL" clId="{92F96782-E065-4355-8959-2DA7110371EA}" dt="2025-06-08T14:59:34.818" v="344" actId="113"/>
          <ac:spMkLst>
            <pc:docMk/>
            <pc:sldMk cId="1242403388" sldId="274"/>
            <ac:spMk id="2" creationId="{6CB5B49A-A845-A462-0F5A-EBC40CD75B53}"/>
          </ac:spMkLst>
        </pc:spChg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3418682438" sldId="274"/>
        </pc:sldMkLst>
      </pc:sldChg>
      <pc:sldChg chg="modSp new mod">
        <pc:chgData name="Catalano Marco" userId="91b57f96-32c2-4d5e-8986-a6574697bb07" providerId="ADAL" clId="{92F96782-E065-4355-8959-2DA7110371EA}" dt="2025-06-08T14:59:55.850" v="408" actId="20577"/>
        <pc:sldMkLst>
          <pc:docMk/>
          <pc:sldMk cId="3199397578" sldId="275"/>
        </pc:sldMkLst>
        <pc:spChg chg="mod">
          <ac:chgData name="Catalano Marco" userId="91b57f96-32c2-4d5e-8986-a6574697bb07" providerId="ADAL" clId="{92F96782-E065-4355-8959-2DA7110371EA}" dt="2025-06-08T14:59:55.850" v="408" actId="20577"/>
          <ac:spMkLst>
            <pc:docMk/>
            <pc:sldMk cId="3199397578" sldId="275"/>
            <ac:spMk id="2" creationId="{F145A52A-4656-C53D-7EF3-E0F1605BE913}"/>
          </ac:spMkLst>
        </pc:spChg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4097477016" sldId="275"/>
        </pc:sldMkLst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2789113306" sldId="276"/>
        </pc:sldMkLst>
      </pc:sldChg>
      <pc:sldChg chg="modSp new mod">
        <pc:chgData name="Catalano Marco" userId="91b57f96-32c2-4d5e-8986-a6574697bb07" providerId="ADAL" clId="{92F96782-E065-4355-8959-2DA7110371EA}" dt="2025-06-08T15:01:05.307" v="423" actId="20577"/>
        <pc:sldMkLst>
          <pc:docMk/>
          <pc:sldMk cId="3330793955" sldId="276"/>
        </pc:sldMkLst>
        <pc:spChg chg="mod">
          <ac:chgData name="Catalano Marco" userId="91b57f96-32c2-4d5e-8986-a6574697bb07" providerId="ADAL" clId="{92F96782-E065-4355-8959-2DA7110371EA}" dt="2025-06-08T15:01:05.307" v="423" actId="20577"/>
          <ac:spMkLst>
            <pc:docMk/>
            <pc:sldMk cId="3330793955" sldId="276"/>
            <ac:spMk id="2" creationId="{91493368-3034-486A-95B4-587F31D5F9DF}"/>
          </ac:spMkLst>
        </pc:spChg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46025625" sldId="277"/>
        </pc:sldMkLst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1023519165" sldId="278"/>
        </pc:sldMkLst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2178697050" sldId="279"/>
        </pc:sldMkLst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825038348" sldId="280"/>
        </pc:sldMkLst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334052438" sldId="281"/>
        </pc:sldMkLst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2253202015" sldId="282"/>
        </pc:sldMkLst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1955095870" sldId="283"/>
        </pc:sldMkLst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731924302" sldId="284"/>
        </pc:sldMkLst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1321418239" sldId="285"/>
        </pc:sldMkLst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3127722851" sldId="286"/>
        </pc:sldMkLst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3569430492" sldId="287"/>
        </pc:sldMkLst>
      </pc:sldChg>
      <pc:sldChg chg="del">
        <pc:chgData name="Catalano Marco" userId="91b57f96-32c2-4d5e-8986-a6574697bb07" providerId="ADAL" clId="{92F96782-E065-4355-8959-2DA7110371EA}" dt="2025-06-08T14:55:56.439" v="3" actId="47"/>
        <pc:sldMkLst>
          <pc:docMk/>
          <pc:sldMk cId="2138747985" sldId="288"/>
        </pc:sldMkLst>
      </pc:sldChg>
      <pc:sldChg chg="new del">
        <pc:chgData name="Catalano Marco" userId="91b57f96-32c2-4d5e-8986-a6574697bb07" providerId="ADAL" clId="{92F96782-E065-4355-8959-2DA7110371EA}" dt="2025-06-08T14:55:55.366" v="2" actId="680"/>
        <pc:sldMkLst>
          <pc:docMk/>
          <pc:sldMk cId="2334955533" sldId="28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CEFC5-5F5E-910C-A671-0FEACC574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3E3B19-8A63-C655-2FFD-57B0452ED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E79BB7-BABA-052E-57F1-01404E1E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ACAA26-1042-1610-007B-BC2C6C91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C97899-D7DB-57EB-BDF0-CE066C5D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275C63-0126-D1AA-FC38-1190020AAD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3989" y="304149"/>
            <a:ext cx="1539807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1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BD715A3-4FDD-1748-B82E-347C5311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09E8A85-D778-5CC1-3B91-7CFF34CA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800E57-C0C0-5892-C31E-BEC5526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03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FD8025-2E2E-2268-A847-C3AAA7C0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C5F39-0EE5-C20A-208B-094FC3C9B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619D67-D7B4-DF0A-4F9E-38B0BB8B6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9D21A-6FC2-41C3-4229-23FA219F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E40F8-469A-E42A-E274-8A6D06C4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B46ABD-CB2E-956A-6FF0-B4E22F0D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28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F3C3F-A097-D7ED-1D1A-DC1436DED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4112DE-9363-1614-0B7C-47C8BB992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29FDBF-2ABF-CF18-BE63-43F5C4C0C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340FF0-2E5B-6654-DC4E-F4D8525C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2037B2-D8FA-48FB-E1A7-0C7E0303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6C5A40-9396-72EA-F92B-2A052BCF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617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B52AF-D24D-0BDE-76AE-DE017054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8608DC-DEAE-9812-01D8-A1317CA1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F1F1C-8EEF-C8AF-8644-B968A112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79D953-5E8B-F068-EF22-D494B3BC0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B75887-0319-6B85-CD07-DFDF10BB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789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AC12B6-4734-0F1B-CB74-E0995A929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3455CE-97FE-10EA-F619-5FF73EC1E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AF392B-E23D-F0A8-4F4D-EDA91A6E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48C206-FA80-AB0A-2773-FA3D26A1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BF43A-7680-EF8C-2423-7DF51E90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979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EF9EB-B005-9B1C-EE1B-7EA94F7E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8665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E0259-8F1B-52A0-C4C2-359A73EB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6652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92D4E6-B19C-5B26-41FB-DB3AB638E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848AA-BEB0-65F8-170C-89A80B61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85F53-6237-75EC-EA20-7137CC38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3543B-37FD-2728-5BD3-4D35EF7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99B55EE-6013-6E5C-0119-7C52F14BB6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781455" y="136525"/>
            <a:ext cx="8845716" cy="7620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20E2B73-7149-1599-7EC6-181BC91BB6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58" y="224136"/>
            <a:ext cx="1307136" cy="4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8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477579-EE1D-E3CA-4526-FAE602AE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EE8E33-C99F-E286-F34E-4EE9AF17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A1EB40-C0A1-32CA-D2CE-68AFB492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7074A7-2B91-DE0E-F822-40510AD5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7DCF87-0A07-856C-320D-0A5190A35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838200" y="527224"/>
            <a:ext cx="8845716" cy="7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9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D9712-609B-54C4-1E16-AD2A153A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30B6B6-E5ED-932F-47E4-3BA4E9DF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8BC6CE-6FE3-0B28-A23C-19AD2D03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550E3B-2184-B07C-2019-4FE7A009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19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13E9C-675B-7A34-6D54-93EE451E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0EA5A8-414D-8E95-2E69-43863075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D3BE5-9E70-DF30-3C20-882A2D7F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DDB350-DAC5-A944-369A-191B53CA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24809F-0746-05B8-66EC-C0D5B02A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35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D9D10-B95F-3916-E6BB-9B8E16AB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327E3-00E2-A7F9-A8B8-DB06F0CB1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FCEF6E-E5C4-9ACC-B2D3-AE8164137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25438F-A4F4-A41D-A4D8-56FF4FA1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0D4D0A-1E9A-1289-F5FF-E48465B1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277753-5152-1F8B-5727-BDC889DB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36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5EDDF-5BCD-2CFA-03A4-817A2793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46C65C-A744-EAA6-EA66-546CC7037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5709F1-B266-D853-E2F0-FFABB055E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6A2D2C-12EE-EEE4-8912-EC2D9C098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4D6AC0-72D8-DC6B-43DF-88BBFA054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A45BB3-8420-77DD-474E-8362C6B5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318EB1-CB89-0E71-5187-B418ECD4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9574C2-97CB-2741-C409-B6AA4A1E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32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00B61-07D4-0D0C-E1AD-C78F3728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838510-2507-3EB8-C75E-09EB42BE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37BE3B9-782D-2F7F-6E21-E3B224C7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5BE319-E9AB-862B-3843-8F24FD58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74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04BD3-A9F5-D3BA-66A9-79E6654AE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95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Corso di formazione manageriale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b="1" i="0" dirty="0">
                <a:solidFill>
                  <a:srgbClr val="49535D"/>
                </a:solidFill>
                <a:effectLst/>
                <a:latin typeface="Titillium Web" panose="00000500000000000000" pitchFamily="2" charset="0"/>
              </a:rPr>
              <a:t>RUP QUALIFIED PROJECT MANAGER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MODULO 1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RIFORMA DEI CONTRATTI PUBBLICI</a:t>
            </a:r>
          </a:p>
        </p:txBody>
      </p:sp>
      <p:sp>
        <p:nvSpPr>
          <p:cNvPr id="7" name="Elaborazione 6">
            <a:extLst>
              <a:ext uri="{FF2B5EF4-FFF2-40B4-BE49-F238E27FC236}">
                <a16:creationId xmlns:a16="http://schemas.microsoft.com/office/drawing/2014/main" id="{E9C54220-0D96-7B14-E4D8-005E9C0E3519}"/>
              </a:ext>
            </a:extLst>
          </p:cNvPr>
          <p:cNvSpPr/>
          <p:nvPr userDrawn="1"/>
        </p:nvSpPr>
        <p:spPr>
          <a:xfrm>
            <a:off x="838200" y="365125"/>
            <a:ext cx="10436157" cy="12811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3FD774E-8B43-C396-0E40-28A7A583C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5796" t="11430" r="7356" b="75270"/>
          <a:stretch/>
        </p:blipFill>
        <p:spPr>
          <a:xfrm>
            <a:off x="437580" y="185738"/>
            <a:ext cx="10836777" cy="9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9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it-IT" sz="2000" kern="1200" dirty="0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756A7-38A3-030F-295F-1FA6CA90C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71" y="2446867"/>
            <a:ext cx="9144000" cy="3876172"/>
          </a:xfrm>
        </p:spPr>
        <p:txBody>
          <a:bodyPr/>
          <a:lstStyle/>
          <a:p>
            <a:r>
              <a:rPr lang="it-IT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 DI GOVERNANCE</a:t>
            </a:r>
            <a:br>
              <a:rPr lang="it-IT" sz="3600" b="1" dirty="0">
                <a:solidFill>
                  <a:srgbClr val="FF0000"/>
                </a:solidFill>
              </a:rPr>
            </a:br>
            <a:br>
              <a:rPr lang="it-IT" sz="4800" b="1" dirty="0">
                <a:solidFill>
                  <a:srgbClr val="C00000"/>
                </a:solidFill>
              </a:rPr>
            </a:br>
            <a:r>
              <a:rPr lang="it-IT" sz="4800" b="1" dirty="0">
                <a:solidFill>
                  <a:srgbClr val="C00000"/>
                </a:solidFill>
              </a:rPr>
              <a:t>             Marco Catalano</a:t>
            </a:r>
            <a:br>
              <a:rPr lang="it-IT" sz="4800" b="1" dirty="0">
                <a:solidFill>
                  <a:srgbClr val="C00000"/>
                </a:solidFill>
              </a:rPr>
            </a:b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157744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96062-B19B-C4C3-06A1-9D0ED7448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94D961-C96D-CE0E-71AB-98BA9FA06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3654"/>
            <a:ext cx="10515600" cy="4938013"/>
          </a:xfrm>
        </p:spPr>
        <p:txBody>
          <a:bodyPr/>
          <a:lstStyle/>
          <a:p>
            <a:r>
              <a:rPr lang="it-IT" sz="3600" dirty="0"/>
              <a:t>Argomenti:</a:t>
            </a:r>
            <a:br>
              <a:rPr lang="it-IT" sz="3600" dirty="0"/>
            </a:br>
            <a: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programmazione di mandato e la verifica di gestione</a:t>
            </a:r>
            <a:b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600" dirty="0"/>
              <a:t>Il programma elettorale</a:t>
            </a:r>
            <a:br>
              <a:rPr lang="it-IT" sz="3600" dirty="0"/>
            </a:br>
            <a:r>
              <a:rPr lang="it-IT" sz="3600" dirty="0"/>
              <a:t>La relazione di inizio mandato</a:t>
            </a:r>
            <a:br>
              <a:rPr lang="it-IT" sz="3600" dirty="0"/>
            </a:br>
            <a:r>
              <a:rPr lang="it-IT" sz="3600" dirty="0"/>
              <a:t>La verifica degli obiettivi</a:t>
            </a:r>
            <a:br>
              <a:rPr lang="it-IT" sz="3600" dirty="0"/>
            </a:br>
            <a:r>
              <a:rPr lang="it-IT" sz="3600" dirty="0"/>
              <a:t>La relazione di fine mandato</a:t>
            </a:r>
            <a:br>
              <a:rPr lang="it-IT" sz="3600" dirty="0"/>
            </a:br>
            <a:r>
              <a:rPr lang="it-IT" sz="3600" dirty="0"/>
              <a:t>Il contenuto</a:t>
            </a:r>
            <a:br>
              <a:rPr lang="it-IT" sz="3600" dirty="0"/>
            </a:br>
            <a:r>
              <a:rPr lang="it-IT" sz="3600" dirty="0"/>
              <a:t>Il valore</a:t>
            </a:r>
            <a:br>
              <a:rPr lang="it-IT" sz="3600" dirty="0"/>
            </a:br>
            <a:r>
              <a:rPr lang="it-IT" sz="3600" dirty="0"/>
              <a:t>Le sanzioni</a:t>
            </a:r>
            <a:b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3600" dirty="0"/>
            </a:br>
            <a:br>
              <a:rPr lang="it-IT" sz="2400" dirty="0"/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it-IT" sz="5400" b="1" dirty="0">
                <a:solidFill>
                  <a:srgbClr val="C00000"/>
                </a:solidFill>
              </a:rPr>
              <a:t>		</a:t>
            </a: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9244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9D981E-D2CE-2EA2-D013-58B9DD6CE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1702859"/>
            <a:ext cx="10515600" cy="1325563"/>
          </a:xfrm>
        </p:spPr>
        <p:txBody>
          <a:bodyPr/>
          <a:lstStyle/>
          <a:p>
            <a:r>
              <a:rPr lang="it-IT" sz="4400" dirty="0"/>
              <a:t>Il programma elettorale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8270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35E93F-7085-1DE8-F981-7EC77807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891" y="2875412"/>
            <a:ext cx="10515600" cy="1325563"/>
          </a:xfrm>
        </p:spPr>
        <p:txBody>
          <a:bodyPr/>
          <a:lstStyle/>
          <a:p>
            <a:pPr algn="just"/>
            <a:r>
              <a:rPr lang="it-IT" dirty="0"/>
              <a:t>Nel contesto della riorganizzazione amministrativa si inserisce anche la modifica del sistema elettorale.</a:t>
            </a:r>
            <a:br>
              <a:rPr lang="it-IT" dirty="0"/>
            </a:br>
            <a:r>
              <a:rPr lang="it-IT" dirty="0"/>
              <a:t>L’elezione diretta</a:t>
            </a:r>
          </a:p>
        </p:txBody>
      </p:sp>
    </p:spTree>
    <p:extLst>
      <p:ext uri="{BB962C8B-B14F-4D97-AF65-F5344CB8AC3E}">
        <p14:creationId xmlns:p14="http://schemas.microsoft.com/office/powerpoint/2010/main" val="1578466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E58CE8-2D5C-0FB2-4F2A-7C4F671F2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166" y="3289480"/>
            <a:ext cx="10515600" cy="1325563"/>
          </a:xfrm>
        </p:spPr>
        <p:txBody>
          <a:bodyPr/>
          <a:lstStyle/>
          <a:p>
            <a:pPr algn="just"/>
            <a:r>
              <a:rPr lang="it-IT" dirty="0"/>
              <a:t>Si prevede che il sindaco non sia espressione del Consiglio, ma del corpo elettorale</a:t>
            </a:r>
          </a:p>
        </p:txBody>
      </p:sp>
    </p:spTree>
    <p:extLst>
      <p:ext uri="{BB962C8B-B14F-4D97-AF65-F5344CB8AC3E}">
        <p14:creationId xmlns:p14="http://schemas.microsoft.com/office/powerpoint/2010/main" val="1620997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B4F650-F1B0-85C4-69D9-CEA03369C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0626"/>
            <a:ext cx="10515600" cy="1325563"/>
          </a:xfrm>
        </p:spPr>
        <p:txBody>
          <a:bodyPr/>
          <a:lstStyle/>
          <a:p>
            <a:pPr algn="just"/>
            <a:r>
              <a:rPr lang="it-IT" dirty="0"/>
              <a:t>Questo comporta anche una modifica della rappresentanza processuale, affidata, di norma, al dirigente</a:t>
            </a:r>
          </a:p>
        </p:txBody>
      </p:sp>
    </p:spTree>
    <p:extLst>
      <p:ext uri="{BB962C8B-B14F-4D97-AF65-F5344CB8AC3E}">
        <p14:creationId xmlns:p14="http://schemas.microsoft.com/office/powerpoint/2010/main" val="2790482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B5B49A-A845-A462-0F5A-EBC40CD75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563" y="1641835"/>
            <a:ext cx="10515600" cy="1325563"/>
          </a:xfrm>
        </p:spPr>
        <p:txBody>
          <a:bodyPr/>
          <a:lstStyle/>
          <a:p>
            <a:pPr algn="just"/>
            <a:r>
              <a:rPr lang="it-IT" dirty="0"/>
              <a:t>Art. 71. Elezione del sindaco e del consiglio comunale nei comuni sino a 15.000 abitanti</a:t>
            </a:r>
            <a:br>
              <a:rPr lang="it-IT" dirty="0"/>
            </a:br>
            <a:r>
              <a:rPr lang="it-IT" dirty="0"/>
              <a:t>2. Con la lista di candidati al consiglio comunale deve essere anche presentato il nome e cognome del candidato alla carica di sindaco e </a:t>
            </a:r>
            <a:r>
              <a:rPr lang="it-IT" b="1" dirty="0"/>
              <a:t>il programma amministrativo da affiggere all'albo pretorio.</a:t>
            </a:r>
          </a:p>
        </p:txBody>
      </p:sp>
    </p:spTree>
    <p:extLst>
      <p:ext uri="{BB962C8B-B14F-4D97-AF65-F5344CB8AC3E}">
        <p14:creationId xmlns:p14="http://schemas.microsoft.com/office/powerpoint/2010/main" val="1242403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45A52A-4656-C53D-7EF3-E0F1605BE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585" y="2444091"/>
            <a:ext cx="10515600" cy="1325563"/>
          </a:xfrm>
        </p:spPr>
        <p:txBody>
          <a:bodyPr/>
          <a:lstStyle/>
          <a:p>
            <a:r>
              <a:rPr lang="it-IT" dirty="0"/>
              <a:t>Per consentire agli elettori una scelta ragionata e ponderata</a:t>
            </a:r>
          </a:p>
        </p:txBody>
      </p:sp>
    </p:spTree>
    <p:extLst>
      <p:ext uri="{BB962C8B-B14F-4D97-AF65-F5344CB8AC3E}">
        <p14:creationId xmlns:p14="http://schemas.microsoft.com/office/powerpoint/2010/main" val="3199397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493368-3034-486A-95B4-587F31D5F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717" y="1662037"/>
            <a:ext cx="10515600" cy="1325563"/>
          </a:xfrm>
        </p:spPr>
        <p:txBody>
          <a:bodyPr/>
          <a:lstStyle/>
          <a:p>
            <a:pPr algn="just"/>
            <a:r>
              <a:rPr lang="it-IT" dirty="0"/>
              <a:t>Art. </a:t>
            </a:r>
            <a:r>
              <a:rPr lang="it-IT"/>
              <a:t>46</a:t>
            </a:r>
            <a:br>
              <a:rPr lang="it-IT"/>
            </a:br>
            <a:br>
              <a:rPr lang="it-IT"/>
            </a:br>
            <a:r>
              <a:rPr lang="it-IT"/>
              <a:t>3</a:t>
            </a:r>
            <a:r>
              <a:rPr lang="it-IT" dirty="0"/>
              <a:t>. Entro il termine fissato dallo statuto, il sindaco o il presidente della provincia, sentita la giunta, presenta al consiglio le linee programmatiche relative alle azioni e ai progetti da realizzare nel corso del mandato.</a:t>
            </a:r>
          </a:p>
        </p:txBody>
      </p:sp>
    </p:spTree>
    <p:extLst>
      <p:ext uri="{BB962C8B-B14F-4D97-AF65-F5344CB8AC3E}">
        <p14:creationId xmlns:p14="http://schemas.microsoft.com/office/powerpoint/2010/main" val="33307939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218</Words>
  <Application>Microsoft Office PowerPoint</Application>
  <PresentationFormat>Widescreen</PresentationFormat>
  <Paragraphs>9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Titillium Web</vt:lpstr>
      <vt:lpstr>Tema di Office</vt:lpstr>
      <vt:lpstr>PRINCIPI DI GOVERNANCE               Marco Catalano </vt:lpstr>
      <vt:lpstr>Argomenti: La programmazione di mandato e la verifica di gestione Il programma elettorale La relazione di inizio mandato La verifica degli obiettivi La relazione di fine mandato Il contenuto Il valore Le sanzioni           </vt:lpstr>
      <vt:lpstr>Il programma elettorale</vt:lpstr>
      <vt:lpstr>Nel contesto della riorganizzazione amministrativa si inserisce anche la modifica del sistema elettorale. L’elezione diretta</vt:lpstr>
      <vt:lpstr>Si prevede che il sindaco non sia espressione del Consiglio, ma del corpo elettorale</vt:lpstr>
      <vt:lpstr>Questo comporta anche una modifica della rappresentanza processuale, affidata, di norma, al dirigente</vt:lpstr>
      <vt:lpstr>Art. 71. Elezione del sindaco e del consiglio comunale nei comuni sino a 15.000 abitanti 2. Con la lista di candidati al consiglio comunale deve essere anche presentato il nome e cognome del candidato alla carica di sindaco e il programma amministrativo da affiggere all'albo pretorio.</vt:lpstr>
      <vt:lpstr>Per consentire agli elettori una scelta ragionata e ponderata</vt:lpstr>
      <vt:lpstr>Art. 46  3. Entro il termine fissato dallo statuto, il sindaco o il presidente della provincia, sentita la giunta, presenta al consiglio le linee programmatiche relative alle azioni e ai progetti da realizzare nel corso del mandato.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formazione manageriale  PROJECT MANAGER PER RUP  Qualificato Cepas Bureau Veritas al Nr. 150/18 - Organismo di Certificazione delle Professionalità e della Formazione riconosciuto da Accredia</dc:title>
  <dc:creator>operatore</dc:creator>
  <cp:lastModifiedBy>Catalano Marco</cp:lastModifiedBy>
  <cp:revision>5</cp:revision>
  <dcterms:created xsi:type="dcterms:W3CDTF">2023-04-06T15:13:30Z</dcterms:created>
  <dcterms:modified xsi:type="dcterms:W3CDTF">2025-06-08T15:01:06Z</dcterms:modified>
</cp:coreProperties>
</file>