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0" r:id="rId3"/>
    <p:sldId id="266" r:id="rId4"/>
    <p:sldId id="271" r:id="rId5"/>
    <p:sldId id="272" r:id="rId6"/>
    <p:sldId id="273" r:id="rId7"/>
    <p:sldId id="274" r:id="rId8"/>
    <p:sldId id="275" r:id="rId9"/>
    <p:sldId id="276" r:id="rId10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4" d="100"/>
          <a:sy n="74" d="100"/>
        </p:scale>
        <p:origin x="340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6/11/relationships/changesInfo" Target="changesInfos/changesInfo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atalano Marco" userId="91b57f96-32c2-4d5e-8986-a6574697bb07" providerId="ADAL" clId="{92F96782-E065-4355-8959-2DA7110371EA}"/>
    <pc:docChg chg="undo custSel addSld delSld modSld">
      <pc:chgData name="Catalano Marco" userId="91b57f96-32c2-4d5e-8986-a6574697bb07" providerId="ADAL" clId="{92F96782-E065-4355-8959-2DA7110371EA}" dt="2025-06-08T15:01:05.307" v="423" actId="20577"/>
      <pc:docMkLst>
        <pc:docMk/>
      </pc:docMkLst>
      <pc:sldChg chg="del">
        <pc:chgData name="Catalano Marco" userId="91b57f96-32c2-4d5e-8986-a6574697bb07" providerId="ADAL" clId="{92F96782-E065-4355-8959-2DA7110371EA}" dt="2025-06-08T14:55:45.178" v="0" actId="47"/>
        <pc:sldMkLst>
          <pc:docMk/>
          <pc:sldMk cId="28774431" sldId="260"/>
        </pc:sldMkLst>
      </pc:sldChg>
      <pc:sldChg chg="del">
        <pc:chgData name="Catalano Marco" userId="91b57f96-32c2-4d5e-8986-a6574697bb07" providerId="ADAL" clId="{92F96782-E065-4355-8959-2DA7110371EA}" dt="2025-06-08T14:55:45.178" v="0" actId="47"/>
        <pc:sldMkLst>
          <pc:docMk/>
          <pc:sldMk cId="3964978999" sldId="262"/>
        </pc:sldMkLst>
      </pc:sldChg>
      <pc:sldChg chg="del">
        <pc:chgData name="Catalano Marco" userId="91b57f96-32c2-4d5e-8986-a6574697bb07" providerId="ADAL" clId="{92F96782-E065-4355-8959-2DA7110371EA}" dt="2025-06-08T14:55:45.178" v="0" actId="47"/>
        <pc:sldMkLst>
          <pc:docMk/>
          <pc:sldMk cId="3699436735" sldId="263"/>
        </pc:sldMkLst>
      </pc:sldChg>
      <pc:sldChg chg="del">
        <pc:chgData name="Catalano Marco" userId="91b57f96-32c2-4d5e-8986-a6574697bb07" providerId="ADAL" clId="{92F96782-E065-4355-8959-2DA7110371EA}" dt="2025-06-08T14:55:45.178" v="0" actId="47"/>
        <pc:sldMkLst>
          <pc:docMk/>
          <pc:sldMk cId="341722003" sldId="264"/>
        </pc:sldMkLst>
      </pc:sldChg>
      <pc:sldChg chg="del">
        <pc:chgData name="Catalano Marco" userId="91b57f96-32c2-4d5e-8986-a6574697bb07" providerId="ADAL" clId="{92F96782-E065-4355-8959-2DA7110371EA}" dt="2025-06-08T14:55:56.439" v="3" actId="47"/>
        <pc:sldMkLst>
          <pc:docMk/>
          <pc:sldMk cId="2838468897" sldId="267"/>
        </pc:sldMkLst>
      </pc:sldChg>
      <pc:sldChg chg="del">
        <pc:chgData name="Catalano Marco" userId="91b57f96-32c2-4d5e-8986-a6574697bb07" providerId="ADAL" clId="{92F96782-E065-4355-8959-2DA7110371EA}" dt="2025-06-08T14:55:56.439" v="3" actId="47"/>
        <pc:sldMkLst>
          <pc:docMk/>
          <pc:sldMk cId="1093470451" sldId="268"/>
        </pc:sldMkLst>
      </pc:sldChg>
      <pc:sldChg chg="del">
        <pc:chgData name="Catalano Marco" userId="91b57f96-32c2-4d5e-8986-a6574697bb07" providerId="ADAL" clId="{92F96782-E065-4355-8959-2DA7110371EA}" dt="2025-06-08T14:55:56.439" v="3" actId="47"/>
        <pc:sldMkLst>
          <pc:docMk/>
          <pc:sldMk cId="80763991" sldId="271"/>
        </pc:sldMkLst>
      </pc:sldChg>
      <pc:sldChg chg="modSp new mod">
        <pc:chgData name="Catalano Marco" userId="91b57f96-32c2-4d5e-8986-a6574697bb07" providerId="ADAL" clId="{92F96782-E065-4355-8959-2DA7110371EA}" dt="2025-06-08T14:56:40.944" v="146" actId="123"/>
        <pc:sldMkLst>
          <pc:docMk/>
          <pc:sldMk cId="1578466151" sldId="271"/>
        </pc:sldMkLst>
        <pc:spChg chg="mod">
          <ac:chgData name="Catalano Marco" userId="91b57f96-32c2-4d5e-8986-a6574697bb07" providerId="ADAL" clId="{92F96782-E065-4355-8959-2DA7110371EA}" dt="2025-06-08T14:56:40.944" v="146" actId="123"/>
          <ac:spMkLst>
            <pc:docMk/>
            <pc:sldMk cId="1578466151" sldId="271"/>
            <ac:spMk id="2" creationId="{1235E93F-7085-1DE8-F981-7EC77807D2BE}"/>
          </ac:spMkLst>
        </pc:spChg>
      </pc:sldChg>
      <pc:sldChg chg="del">
        <pc:chgData name="Catalano Marco" userId="91b57f96-32c2-4d5e-8986-a6574697bb07" providerId="ADAL" clId="{92F96782-E065-4355-8959-2DA7110371EA}" dt="2025-06-08T14:55:56.439" v="3" actId="47"/>
        <pc:sldMkLst>
          <pc:docMk/>
          <pc:sldMk cId="679190040" sldId="272"/>
        </pc:sldMkLst>
      </pc:sldChg>
      <pc:sldChg chg="modSp new mod">
        <pc:chgData name="Catalano Marco" userId="91b57f96-32c2-4d5e-8986-a6574697bb07" providerId="ADAL" clId="{92F96782-E065-4355-8959-2DA7110371EA}" dt="2025-06-08T14:57:13.582" v="232" actId="123"/>
        <pc:sldMkLst>
          <pc:docMk/>
          <pc:sldMk cId="1620997026" sldId="272"/>
        </pc:sldMkLst>
        <pc:spChg chg="mod">
          <ac:chgData name="Catalano Marco" userId="91b57f96-32c2-4d5e-8986-a6574697bb07" providerId="ADAL" clId="{92F96782-E065-4355-8959-2DA7110371EA}" dt="2025-06-08T14:57:13.582" v="232" actId="123"/>
          <ac:spMkLst>
            <pc:docMk/>
            <pc:sldMk cId="1620997026" sldId="272"/>
            <ac:spMk id="2" creationId="{19E58CE8-2D5C-0FB2-4F2A-7C4F671F28F6}"/>
          </ac:spMkLst>
        </pc:spChg>
      </pc:sldChg>
      <pc:sldChg chg="del">
        <pc:chgData name="Catalano Marco" userId="91b57f96-32c2-4d5e-8986-a6574697bb07" providerId="ADAL" clId="{92F96782-E065-4355-8959-2DA7110371EA}" dt="2025-06-08T14:55:56.439" v="3" actId="47"/>
        <pc:sldMkLst>
          <pc:docMk/>
          <pc:sldMk cId="1192648966" sldId="273"/>
        </pc:sldMkLst>
      </pc:sldChg>
      <pc:sldChg chg="modSp new mod">
        <pc:chgData name="Catalano Marco" userId="91b57f96-32c2-4d5e-8986-a6574697bb07" providerId="ADAL" clId="{92F96782-E065-4355-8959-2DA7110371EA}" dt="2025-06-08T14:57:44.392" v="335" actId="123"/>
        <pc:sldMkLst>
          <pc:docMk/>
          <pc:sldMk cId="2790482787" sldId="273"/>
        </pc:sldMkLst>
        <pc:spChg chg="mod">
          <ac:chgData name="Catalano Marco" userId="91b57f96-32c2-4d5e-8986-a6574697bb07" providerId="ADAL" clId="{92F96782-E065-4355-8959-2DA7110371EA}" dt="2025-06-08T14:57:44.392" v="335" actId="123"/>
          <ac:spMkLst>
            <pc:docMk/>
            <pc:sldMk cId="2790482787" sldId="273"/>
            <ac:spMk id="2" creationId="{F5B4F650-F1B0-85C4-69D9-CEA03369CC04}"/>
          </ac:spMkLst>
        </pc:spChg>
      </pc:sldChg>
      <pc:sldChg chg="modSp new mod">
        <pc:chgData name="Catalano Marco" userId="91b57f96-32c2-4d5e-8986-a6574697bb07" providerId="ADAL" clId="{92F96782-E065-4355-8959-2DA7110371EA}" dt="2025-06-08T14:59:34.818" v="344" actId="113"/>
        <pc:sldMkLst>
          <pc:docMk/>
          <pc:sldMk cId="1242403388" sldId="274"/>
        </pc:sldMkLst>
        <pc:spChg chg="mod">
          <ac:chgData name="Catalano Marco" userId="91b57f96-32c2-4d5e-8986-a6574697bb07" providerId="ADAL" clId="{92F96782-E065-4355-8959-2DA7110371EA}" dt="2025-06-08T14:59:34.818" v="344" actId="113"/>
          <ac:spMkLst>
            <pc:docMk/>
            <pc:sldMk cId="1242403388" sldId="274"/>
            <ac:spMk id="2" creationId="{6CB5B49A-A845-A462-0F5A-EBC40CD75B53}"/>
          </ac:spMkLst>
        </pc:spChg>
      </pc:sldChg>
      <pc:sldChg chg="del">
        <pc:chgData name="Catalano Marco" userId="91b57f96-32c2-4d5e-8986-a6574697bb07" providerId="ADAL" clId="{92F96782-E065-4355-8959-2DA7110371EA}" dt="2025-06-08T14:55:56.439" v="3" actId="47"/>
        <pc:sldMkLst>
          <pc:docMk/>
          <pc:sldMk cId="3418682438" sldId="274"/>
        </pc:sldMkLst>
      </pc:sldChg>
      <pc:sldChg chg="modSp new mod">
        <pc:chgData name="Catalano Marco" userId="91b57f96-32c2-4d5e-8986-a6574697bb07" providerId="ADAL" clId="{92F96782-E065-4355-8959-2DA7110371EA}" dt="2025-06-08T14:59:55.850" v="408" actId="20577"/>
        <pc:sldMkLst>
          <pc:docMk/>
          <pc:sldMk cId="3199397578" sldId="275"/>
        </pc:sldMkLst>
        <pc:spChg chg="mod">
          <ac:chgData name="Catalano Marco" userId="91b57f96-32c2-4d5e-8986-a6574697bb07" providerId="ADAL" clId="{92F96782-E065-4355-8959-2DA7110371EA}" dt="2025-06-08T14:59:55.850" v="408" actId="20577"/>
          <ac:spMkLst>
            <pc:docMk/>
            <pc:sldMk cId="3199397578" sldId="275"/>
            <ac:spMk id="2" creationId="{F145A52A-4656-C53D-7EF3-E0F1605BE913}"/>
          </ac:spMkLst>
        </pc:spChg>
      </pc:sldChg>
      <pc:sldChg chg="del">
        <pc:chgData name="Catalano Marco" userId="91b57f96-32c2-4d5e-8986-a6574697bb07" providerId="ADAL" clId="{92F96782-E065-4355-8959-2DA7110371EA}" dt="2025-06-08T14:55:56.439" v="3" actId="47"/>
        <pc:sldMkLst>
          <pc:docMk/>
          <pc:sldMk cId="4097477016" sldId="275"/>
        </pc:sldMkLst>
      </pc:sldChg>
      <pc:sldChg chg="del">
        <pc:chgData name="Catalano Marco" userId="91b57f96-32c2-4d5e-8986-a6574697bb07" providerId="ADAL" clId="{92F96782-E065-4355-8959-2DA7110371EA}" dt="2025-06-08T14:55:56.439" v="3" actId="47"/>
        <pc:sldMkLst>
          <pc:docMk/>
          <pc:sldMk cId="2789113306" sldId="276"/>
        </pc:sldMkLst>
      </pc:sldChg>
      <pc:sldChg chg="modSp new mod">
        <pc:chgData name="Catalano Marco" userId="91b57f96-32c2-4d5e-8986-a6574697bb07" providerId="ADAL" clId="{92F96782-E065-4355-8959-2DA7110371EA}" dt="2025-06-08T15:01:05.307" v="423" actId="20577"/>
        <pc:sldMkLst>
          <pc:docMk/>
          <pc:sldMk cId="3330793955" sldId="276"/>
        </pc:sldMkLst>
        <pc:spChg chg="mod">
          <ac:chgData name="Catalano Marco" userId="91b57f96-32c2-4d5e-8986-a6574697bb07" providerId="ADAL" clId="{92F96782-E065-4355-8959-2DA7110371EA}" dt="2025-06-08T15:01:05.307" v="423" actId="20577"/>
          <ac:spMkLst>
            <pc:docMk/>
            <pc:sldMk cId="3330793955" sldId="276"/>
            <ac:spMk id="2" creationId="{91493368-3034-486A-95B4-587F31D5F9DF}"/>
          </ac:spMkLst>
        </pc:spChg>
      </pc:sldChg>
      <pc:sldChg chg="del">
        <pc:chgData name="Catalano Marco" userId="91b57f96-32c2-4d5e-8986-a6574697bb07" providerId="ADAL" clId="{92F96782-E065-4355-8959-2DA7110371EA}" dt="2025-06-08T14:55:56.439" v="3" actId="47"/>
        <pc:sldMkLst>
          <pc:docMk/>
          <pc:sldMk cId="46025625" sldId="277"/>
        </pc:sldMkLst>
      </pc:sldChg>
      <pc:sldChg chg="del">
        <pc:chgData name="Catalano Marco" userId="91b57f96-32c2-4d5e-8986-a6574697bb07" providerId="ADAL" clId="{92F96782-E065-4355-8959-2DA7110371EA}" dt="2025-06-08T14:55:56.439" v="3" actId="47"/>
        <pc:sldMkLst>
          <pc:docMk/>
          <pc:sldMk cId="1023519165" sldId="278"/>
        </pc:sldMkLst>
      </pc:sldChg>
      <pc:sldChg chg="del">
        <pc:chgData name="Catalano Marco" userId="91b57f96-32c2-4d5e-8986-a6574697bb07" providerId="ADAL" clId="{92F96782-E065-4355-8959-2DA7110371EA}" dt="2025-06-08T14:55:56.439" v="3" actId="47"/>
        <pc:sldMkLst>
          <pc:docMk/>
          <pc:sldMk cId="2178697050" sldId="279"/>
        </pc:sldMkLst>
      </pc:sldChg>
      <pc:sldChg chg="del">
        <pc:chgData name="Catalano Marco" userId="91b57f96-32c2-4d5e-8986-a6574697bb07" providerId="ADAL" clId="{92F96782-E065-4355-8959-2DA7110371EA}" dt="2025-06-08T14:55:56.439" v="3" actId="47"/>
        <pc:sldMkLst>
          <pc:docMk/>
          <pc:sldMk cId="825038348" sldId="280"/>
        </pc:sldMkLst>
      </pc:sldChg>
      <pc:sldChg chg="del">
        <pc:chgData name="Catalano Marco" userId="91b57f96-32c2-4d5e-8986-a6574697bb07" providerId="ADAL" clId="{92F96782-E065-4355-8959-2DA7110371EA}" dt="2025-06-08T14:55:56.439" v="3" actId="47"/>
        <pc:sldMkLst>
          <pc:docMk/>
          <pc:sldMk cId="334052438" sldId="281"/>
        </pc:sldMkLst>
      </pc:sldChg>
      <pc:sldChg chg="del">
        <pc:chgData name="Catalano Marco" userId="91b57f96-32c2-4d5e-8986-a6574697bb07" providerId="ADAL" clId="{92F96782-E065-4355-8959-2DA7110371EA}" dt="2025-06-08T14:55:56.439" v="3" actId="47"/>
        <pc:sldMkLst>
          <pc:docMk/>
          <pc:sldMk cId="2253202015" sldId="282"/>
        </pc:sldMkLst>
      </pc:sldChg>
      <pc:sldChg chg="del">
        <pc:chgData name="Catalano Marco" userId="91b57f96-32c2-4d5e-8986-a6574697bb07" providerId="ADAL" clId="{92F96782-E065-4355-8959-2DA7110371EA}" dt="2025-06-08T14:55:56.439" v="3" actId="47"/>
        <pc:sldMkLst>
          <pc:docMk/>
          <pc:sldMk cId="1955095870" sldId="283"/>
        </pc:sldMkLst>
      </pc:sldChg>
      <pc:sldChg chg="del">
        <pc:chgData name="Catalano Marco" userId="91b57f96-32c2-4d5e-8986-a6574697bb07" providerId="ADAL" clId="{92F96782-E065-4355-8959-2DA7110371EA}" dt="2025-06-08T14:55:56.439" v="3" actId="47"/>
        <pc:sldMkLst>
          <pc:docMk/>
          <pc:sldMk cId="731924302" sldId="284"/>
        </pc:sldMkLst>
      </pc:sldChg>
      <pc:sldChg chg="del">
        <pc:chgData name="Catalano Marco" userId="91b57f96-32c2-4d5e-8986-a6574697bb07" providerId="ADAL" clId="{92F96782-E065-4355-8959-2DA7110371EA}" dt="2025-06-08T14:55:56.439" v="3" actId="47"/>
        <pc:sldMkLst>
          <pc:docMk/>
          <pc:sldMk cId="1321418239" sldId="285"/>
        </pc:sldMkLst>
      </pc:sldChg>
      <pc:sldChg chg="del">
        <pc:chgData name="Catalano Marco" userId="91b57f96-32c2-4d5e-8986-a6574697bb07" providerId="ADAL" clId="{92F96782-E065-4355-8959-2DA7110371EA}" dt="2025-06-08T14:55:56.439" v="3" actId="47"/>
        <pc:sldMkLst>
          <pc:docMk/>
          <pc:sldMk cId="3127722851" sldId="286"/>
        </pc:sldMkLst>
      </pc:sldChg>
      <pc:sldChg chg="del">
        <pc:chgData name="Catalano Marco" userId="91b57f96-32c2-4d5e-8986-a6574697bb07" providerId="ADAL" clId="{92F96782-E065-4355-8959-2DA7110371EA}" dt="2025-06-08T14:55:56.439" v="3" actId="47"/>
        <pc:sldMkLst>
          <pc:docMk/>
          <pc:sldMk cId="3569430492" sldId="287"/>
        </pc:sldMkLst>
      </pc:sldChg>
      <pc:sldChg chg="del">
        <pc:chgData name="Catalano Marco" userId="91b57f96-32c2-4d5e-8986-a6574697bb07" providerId="ADAL" clId="{92F96782-E065-4355-8959-2DA7110371EA}" dt="2025-06-08T14:55:56.439" v="3" actId="47"/>
        <pc:sldMkLst>
          <pc:docMk/>
          <pc:sldMk cId="2138747985" sldId="288"/>
        </pc:sldMkLst>
      </pc:sldChg>
      <pc:sldChg chg="new del">
        <pc:chgData name="Catalano Marco" userId="91b57f96-32c2-4d5e-8986-a6574697bb07" providerId="ADAL" clId="{92F96782-E065-4355-8959-2DA7110371EA}" dt="2025-06-08T14:55:55.366" v="2" actId="680"/>
        <pc:sldMkLst>
          <pc:docMk/>
          <pc:sldMk cId="2334955533" sldId="289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DECEFC5-5F5E-910C-A671-0FEACC5745D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2E3E3B19-8A63-C655-2FFD-57B0452ED02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68E79BB7-BABA-052E-57F1-01404E1E89E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6391386-97B6-4509-B8BD-026706BFEC73}" type="datetimeFigureOut">
              <a:rPr lang="it-IT" smtClean="0"/>
              <a:t>08/06/2025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16ACAA26-1042-1610-007B-BC2C6C91AA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82C97899-D7DB-57EB-BDF0-CE066C5D0F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0E52782-5A00-476D-882D-22F6CDE62437}" type="slidenum">
              <a:rPr lang="it-IT" smtClean="0"/>
              <a:t>‹N›</a:t>
            </a:fld>
            <a:endParaRPr lang="it-IT"/>
          </a:p>
        </p:txBody>
      </p:sp>
      <p:pic>
        <p:nvPicPr>
          <p:cNvPr id="7" name="Immagine 6">
            <a:extLst>
              <a:ext uri="{FF2B5EF4-FFF2-40B4-BE49-F238E27FC236}">
                <a16:creationId xmlns:a16="http://schemas.microsoft.com/office/drawing/2014/main" id="{8E275C63-0126-D1AA-FC38-1190020AADA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753989" y="304149"/>
            <a:ext cx="1539807" cy="5378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99173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2BD715A3-4FDD-1748-B82E-347C5311411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6391386-97B6-4509-B8BD-026706BFEC73}" type="datetimeFigureOut">
              <a:rPr lang="it-IT" smtClean="0"/>
              <a:t>08/06/2025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409E8A85-D778-5CC1-3B91-7CFF34CAFC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07800E57-C0C0-5892-C31E-BEC552653F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0E52782-5A00-476D-882D-22F6CDE6243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920356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CFD8025-2E2E-2268-A847-C3AAA7C071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8F0C5F39-0EE5-C20A-208B-094FC3C9B5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94619D67-D7B4-DF0A-4F9E-38B0BB8B694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E3D9D21A-6FC2-41C3-4229-23FA219F70E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6391386-97B6-4509-B8BD-026706BFEC73}" type="datetimeFigureOut">
              <a:rPr lang="it-IT" smtClean="0"/>
              <a:t>08/06/2025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B76E40F8-469A-E42A-E274-8A6D06C4F8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D3B46ABD-CB2E-956A-6FF0-B4E22F0D60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0E52782-5A00-476D-882D-22F6CDE6243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0228367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46F3C3F-A097-D7ED-1D1A-DC1436DEDB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2F4112DE-9363-1614-0B7C-47C8BB992CC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3129FDBF-2ABF-CF18-BE63-43F5C4C0CE1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35340FF0-2E5B-6654-DC4E-F4D8525CF51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6391386-97B6-4509-B8BD-026706BFEC73}" type="datetimeFigureOut">
              <a:rPr lang="it-IT" smtClean="0"/>
              <a:t>08/06/2025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C02037B2-D8FA-48FB-E1A7-0C7E0303CB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926C5A40-9396-72EA-F92B-2A052BCF77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0E52782-5A00-476D-882D-22F6CDE6243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6161791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26B52AF-D24D-0BDE-76AE-DE0170548A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3F8608DC-DEAE-9812-01D8-A1317CA1712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ED2F1F1C-8EEF-C8AF-8644-B968A11219E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6391386-97B6-4509-B8BD-026706BFEC73}" type="datetimeFigureOut">
              <a:rPr lang="it-IT" smtClean="0"/>
              <a:t>08/06/2025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7879D953-5E8B-F068-EF22-D494B3BC04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B0B75887-0319-6B85-CD07-DFDF10BB74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0E52782-5A00-476D-882D-22F6CDE6243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1978993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EEAC12B6-4734-0F1B-CB74-E0995A929C2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093455CE-97FE-10EA-F619-5FF73EC1E29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66AF392B-E23D-F0A8-4F4D-EDA91A6E02A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6391386-97B6-4509-B8BD-026706BFEC73}" type="datetimeFigureOut">
              <a:rPr lang="it-IT" smtClean="0"/>
              <a:t>08/06/2025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0F48C206-FA80-AB0A-2773-FA3D26A135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B0EBF43A-7680-EF8C-2423-7DF51E9018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0E52782-5A00-476D-882D-22F6CDE6243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6497901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Layout personalizza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46EF9EB-B005-9B1C-EE1B-7EA94F7E2C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</p:spTree>
    <p:extLst>
      <p:ext uri="{BB962C8B-B14F-4D97-AF65-F5344CB8AC3E}">
        <p14:creationId xmlns:p14="http://schemas.microsoft.com/office/powerpoint/2010/main" val="10866526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Layout personalizza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06E0259-8F1B-52A0-C4C2-359A73EB11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</p:spTree>
    <p:extLst>
      <p:ext uri="{BB962C8B-B14F-4D97-AF65-F5344CB8AC3E}">
        <p14:creationId xmlns:p14="http://schemas.microsoft.com/office/powerpoint/2010/main" val="32665276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492D4E6-B19C-5B26-41FB-DB3AB638EA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endParaRPr lang="it-IT" dirty="0"/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734848AA-BEB0-65F8-170C-89A80B61CAB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6391386-97B6-4509-B8BD-026706BFEC73}" type="datetimeFigureOut">
              <a:rPr lang="it-IT" smtClean="0"/>
              <a:t>08/06/2025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E5C85F53-6237-75EC-EA20-7137CC3885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0853543B-37FD-2728-5BD3-4D35EF7B09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0E52782-5A00-476D-882D-22F6CDE62437}" type="slidenum">
              <a:rPr lang="it-IT" smtClean="0"/>
              <a:t>‹N›</a:t>
            </a:fld>
            <a:endParaRPr lang="it-IT"/>
          </a:p>
        </p:txBody>
      </p:sp>
      <p:pic>
        <p:nvPicPr>
          <p:cNvPr id="8" name="Immagine 7">
            <a:extLst>
              <a:ext uri="{FF2B5EF4-FFF2-40B4-BE49-F238E27FC236}">
                <a16:creationId xmlns:a16="http://schemas.microsoft.com/office/drawing/2014/main" id="{A99B55EE-6013-6E5C-0119-7C52F14BB6F7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l="5796" t="11430" r="7356" b="75270"/>
          <a:stretch/>
        </p:blipFill>
        <p:spPr>
          <a:xfrm>
            <a:off x="781455" y="136525"/>
            <a:ext cx="8845716" cy="762001"/>
          </a:xfrm>
          <a:prstGeom prst="rect">
            <a:avLst/>
          </a:prstGeom>
        </p:spPr>
      </p:pic>
      <p:pic>
        <p:nvPicPr>
          <p:cNvPr id="1028" name="Picture 4">
            <a:extLst>
              <a:ext uri="{FF2B5EF4-FFF2-40B4-BE49-F238E27FC236}">
                <a16:creationId xmlns:a16="http://schemas.microsoft.com/office/drawing/2014/main" id="{D20E2B73-7149-1599-7EC6-181BC91BB644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94158" y="224136"/>
            <a:ext cx="1307136" cy="4566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50801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personalizza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C477579-EE1D-E3CA-4526-FAE602AE99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it-IT" dirty="0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C3EE8E33-C99F-E286-F34E-4EE9AF17DC7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6391386-97B6-4509-B8BD-026706BFEC73}" type="datetimeFigureOut">
              <a:rPr lang="it-IT" smtClean="0"/>
              <a:t>08/06/2025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45A1EB40-C0A1-32CA-D2CE-68AFB49208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8B7074A7-2B91-DE0E-F822-40510AD53D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0E52782-5A00-476D-882D-22F6CDE62437}" type="slidenum">
              <a:rPr lang="it-IT" smtClean="0"/>
              <a:t>‹N›</a:t>
            </a:fld>
            <a:endParaRPr lang="it-IT"/>
          </a:p>
        </p:txBody>
      </p:sp>
      <p:pic>
        <p:nvPicPr>
          <p:cNvPr id="6" name="Immagine 5">
            <a:extLst>
              <a:ext uri="{FF2B5EF4-FFF2-40B4-BE49-F238E27FC236}">
                <a16:creationId xmlns:a16="http://schemas.microsoft.com/office/drawing/2014/main" id="{9B7DCF87-0A07-856C-320D-0A5190A35000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l="5796" t="11430" r="7356" b="75270"/>
          <a:stretch/>
        </p:blipFill>
        <p:spPr>
          <a:xfrm>
            <a:off x="838200" y="527224"/>
            <a:ext cx="8845716" cy="7620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320935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Layout personalizza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09D9712-609B-54C4-1E16-AD2A153A66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0130B6B6-E5ED-932F-47E4-3BA4E9DF8CC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6391386-97B6-4509-B8BD-026706BFEC73}" type="datetimeFigureOut">
              <a:rPr lang="it-IT" smtClean="0"/>
              <a:t>08/06/2025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028BC6CE-6FE3-0B28-A23C-19AD2D03F7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17550E3B-2184-B07C-2019-4FE7A009E1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0E52782-5A00-476D-882D-22F6CDE6243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731919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CC13E9C-675B-7A34-6D54-93EE451E25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200EA5A8-414D-8E95-2E69-438630752E1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E50D3BE5-9E70-DF30-3C20-882A2D7F341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6391386-97B6-4509-B8BD-026706BFEC73}" type="datetimeFigureOut">
              <a:rPr lang="it-IT" smtClean="0"/>
              <a:t>08/06/2025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B3DDB350-DAC5-A944-369A-191B53CA59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2B24809F-0746-05B8-66EC-C0D5B02A9B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0E52782-5A00-476D-882D-22F6CDE6243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743505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EED9D10-B95F-3916-E6BB-9B8E16ABA3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033327E3-00E2-A7F9-A8B8-DB06F0CB1BA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D7FCEF6E-E5C4-9ACC-B2D3-AE816413766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0125438F-A4F4-A41D-A4D8-56FF4FA16B1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6391386-97B6-4509-B8BD-026706BFEC73}" type="datetimeFigureOut">
              <a:rPr lang="it-IT" smtClean="0"/>
              <a:t>08/06/2025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2F0D4D0A-1E9A-1289-F5FF-E48465B126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3D277753-5152-1F8B-5727-BDC889DBFB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0E52782-5A00-476D-882D-22F6CDE6243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353655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0F5EDDF-5BCD-2CFA-03A4-817A27936F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5B46C65C-A744-EAA6-EA66-546CC70374E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9D5709F1-B266-D853-E2F0-FFABB055E8B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C76A2D2C-12EE-EEE4-8912-EC2D9C0985F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484D6AC0-72D8-DC6B-43DF-88BBFA054D0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A2A45BB3-8420-77DD-474E-8362C6B5AC7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6391386-97B6-4509-B8BD-026706BFEC73}" type="datetimeFigureOut">
              <a:rPr lang="it-IT" smtClean="0"/>
              <a:t>08/06/2025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C5318EB1-CB89-0E71-5187-B418ECD48C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FC9574C2-97CB-2741-C409-B6AA4A1E09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0E52782-5A00-476D-882D-22F6CDE6243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303212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2A00B61-07D4-0D0C-E1AD-C78F3728F9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11838510-2507-3EB8-C75E-09EB42BE994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6391386-97B6-4509-B8BD-026706BFEC73}" type="datetimeFigureOut">
              <a:rPr lang="it-IT" smtClean="0"/>
              <a:t>08/06/2025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237BE3B9-782D-2F7F-6E21-E3B224C775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7E5BE319-E9AB-862B-3843-8F24FD5830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0E52782-5A00-476D-882D-22F6CDE6243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077444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75304BD3-A9F5-D3BA-66A9-79E6654AE27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195843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it-IT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Corso di formazione manageriale</a:t>
            </a: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it-IT" sz="1800" b="1" i="0" dirty="0">
                <a:solidFill>
                  <a:srgbClr val="49535D"/>
                </a:solidFill>
                <a:effectLst/>
                <a:latin typeface="Titillium Web" panose="00000500000000000000" pitchFamily="2" charset="0"/>
              </a:rPr>
              <a:t>RUP QUALIFIED PROJECT MANAGER</a:t>
            </a:r>
          </a:p>
          <a:p>
            <a:r>
              <a:rPr lang="it-IT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 </a:t>
            </a:r>
          </a:p>
          <a:p>
            <a:r>
              <a:rPr lang="it-IT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MODULO 1 </a:t>
            </a:r>
          </a:p>
          <a:p>
            <a:r>
              <a:rPr lang="it-IT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LA RIFORMA DEI CONTRATTI PUBBLICI</a:t>
            </a:r>
          </a:p>
        </p:txBody>
      </p:sp>
      <p:sp>
        <p:nvSpPr>
          <p:cNvPr id="7" name="Elaborazione 6">
            <a:extLst>
              <a:ext uri="{FF2B5EF4-FFF2-40B4-BE49-F238E27FC236}">
                <a16:creationId xmlns:a16="http://schemas.microsoft.com/office/drawing/2014/main" id="{E9C54220-0D96-7B14-E4D8-005E9C0E3519}"/>
              </a:ext>
            </a:extLst>
          </p:cNvPr>
          <p:cNvSpPr/>
          <p:nvPr userDrawn="1"/>
        </p:nvSpPr>
        <p:spPr>
          <a:xfrm>
            <a:off x="838200" y="365125"/>
            <a:ext cx="10436157" cy="1281113"/>
          </a:xfrm>
          <a:prstGeom prst="flowChartProcess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pic>
        <p:nvPicPr>
          <p:cNvPr id="8" name="Immagine 7">
            <a:extLst>
              <a:ext uri="{FF2B5EF4-FFF2-40B4-BE49-F238E27FC236}">
                <a16:creationId xmlns:a16="http://schemas.microsoft.com/office/drawing/2014/main" id="{33FD774E-8B43-C396-0E40-28A7A583CB3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7"/>
          <a:srcRect l="5796" t="11430" r="7356" b="75270"/>
          <a:stretch/>
        </p:blipFill>
        <p:spPr>
          <a:xfrm>
            <a:off x="437580" y="185738"/>
            <a:ext cx="10836777" cy="9335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57925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3" r:id="rId2"/>
    <p:sldLayoutId id="2147483650" r:id="rId3"/>
    <p:sldLayoutId id="2147483660" r:id="rId4"/>
    <p:sldLayoutId id="2147483661" r:id="rId5"/>
    <p:sldLayoutId id="2147483651" r:id="rId6"/>
    <p:sldLayoutId id="2147483652" r:id="rId7"/>
    <p:sldLayoutId id="2147483653" r:id="rId8"/>
    <p:sldLayoutId id="2147483654" r:id="rId9"/>
    <p:sldLayoutId id="2147483655" r:id="rId10"/>
    <p:sldLayoutId id="2147483656" r:id="rId11"/>
    <p:sldLayoutId id="2147483657" r:id="rId12"/>
    <p:sldLayoutId id="2147483658" r:id="rId13"/>
    <p:sldLayoutId id="2147483659" r:id="rId14"/>
    <p:sldLayoutId id="2147483662" r:id="rId15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marR="0" indent="0" algn="ctr" defTabSz="914400" rtl="0" eaLnBrk="1" fontAlgn="auto" latinLnBrk="0" hangingPunct="1">
        <a:lnSpc>
          <a:spcPct val="90000"/>
        </a:lnSpc>
        <a:spcBef>
          <a:spcPts val="1000"/>
        </a:spcBef>
        <a:spcAft>
          <a:spcPts val="0"/>
        </a:spcAft>
        <a:buClrTx/>
        <a:buSzTx/>
        <a:buFont typeface="Arial" panose="020B0604020202020204" pitchFamily="34" charset="0"/>
        <a:buNone/>
        <a:tabLst/>
        <a:defRPr lang="it-IT" sz="2000" kern="1200" dirty="0" smtClean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05756A7-38A3-030F-295F-1FA6CA90CE2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79871" y="2446867"/>
            <a:ext cx="9144000" cy="3876172"/>
          </a:xfrm>
        </p:spPr>
        <p:txBody>
          <a:bodyPr/>
          <a:lstStyle/>
          <a:p>
            <a:r>
              <a:rPr lang="it-IT" sz="6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PRINCIPI DI GOVERNANCE</a:t>
            </a:r>
            <a:br>
              <a:rPr lang="it-IT" sz="3600" b="1" dirty="0">
                <a:solidFill>
                  <a:srgbClr val="FF0000"/>
                </a:solidFill>
              </a:rPr>
            </a:br>
            <a:br>
              <a:rPr lang="it-IT" sz="4800" b="1" dirty="0">
                <a:solidFill>
                  <a:srgbClr val="C00000"/>
                </a:solidFill>
              </a:rPr>
            </a:br>
            <a:r>
              <a:rPr lang="it-IT" sz="4800" b="1" dirty="0">
                <a:solidFill>
                  <a:srgbClr val="C00000"/>
                </a:solidFill>
              </a:rPr>
              <a:t>             Marco Catalano</a:t>
            </a:r>
            <a:br>
              <a:rPr lang="it-IT" sz="4800" b="1" dirty="0">
                <a:solidFill>
                  <a:srgbClr val="C00000"/>
                </a:solidFill>
              </a:rPr>
            </a:br>
            <a:endParaRPr lang="it-IT" sz="2800" i="1" dirty="0"/>
          </a:p>
        </p:txBody>
      </p:sp>
    </p:spTree>
    <p:extLst>
      <p:ext uri="{BB962C8B-B14F-4D97-AF65-F5344CB8AC3E}">
        <p14:creationId xmlns:p14="http://schemas.microsoft.com/office/powerpoint/2010/main" val="15774494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AB96062-B19B-C4C3-06A1-9D0ED7448FD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B94D961-C96D-CE0E-71AB-98BA9FA060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623654"/>
            <a:ext cx="10515600" cy="4938013"/>
          </a:xfrm>
        </p:spPr>
        <p:txBody>
          <a:bodyPr/>
          <a:lstStyle/>
          <a:p>
            <a:r>
              <a:rPr lang="it-IT" sz="3600" dirty="0"/>
              <a:t>Argomenti:</a:t>
            </a:r>
            <a:br>
              <a:rPr lang="it-IT" sz="3600" dirty="0"/>
            </a:br>
            <a:r>
              <a:rPr lang="it-IT" sz="36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 programmazione di mandato e la verifica di gestione</a:t>
            </a:r>
            <a:br>
              <a:rPr lang="it-IT" sz="36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it-IT" sz="3600" dirty="0"/>
              <a:t>Il programma elettorale</a:t>
            </a:r>
            <a:br>
              <a:rPr lang="it-IT" sz="3600" dirty="0"/>
            </a:br>
            <a:r>
              <a:rPr lang="it-IT" sz="3600" dirty="0"/>
              <a:t>La relazione di inizio mandato</a:t>
            </a:r>
            <a:br>
              <a:rPr lang="it-IT" sz="3600" dirty="0"/>
            </a:br>
            <a:r>
              <a:rPr lang="it-IT" sz="3600" dirty="0"/>
              <a:t>La verifica degli obiettivi</a:t>
            </a:r>
            <a:br>
              <a:rPr lang="it-IT" sz="3600" dirty="0"/>
            </a:br>
            <a:r>
              <a:rPr lang="it-IT" sz="3600" dirty="0"/>
              <a:t>La relazione di fine mandato</a:t>
            </a:r>
            <a:br>
              <a:rPr lang="it-IT" sz="3600" dirty="0"/>
            </a:br>
            <a:r>
              <a:rPr lang="it-IT" sz="3600" dirty="0"/>
              <a:t>Il contenuto</a:t>
            </a:r>
            <a:br>
              <a:rPr lang="it-IT" sz="3600" dirty="0"/>
            </a:br>
            <a:r>
              <a:rPr lang="it-IT" sz="3600" dirty="0"/>
              <a:t>Il valore</a:t>
            </a:r>
            <a:br>
              <a:rPr lang="it-IT" sz="3600" dirty="0"/>
            </a:br>
            <a:r>
              <a:rPr lang="it-IT" sz="3600" dirty="0"/>
              <a:t>Le sanzioni</a:t>
            </a:r>
            <a:br>
              <a:rPr lang="it-IT" sz="36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br>
              <a:rPr lang="it-IT" sz="3600" dirty="0"/>
            </a:br>
            <a:br>
              <a:rPr lang="it-IT" sz="2400" dirty="0"/>
            </a:br>
            <a:br>
              <a:rPr lang="it-IT" sz="5400" b="1" dirty="0">
                <a:solidFill>
                  <a:srgbClr val="C00000"/>
                </a:solidFill>
              </a:rPr>
            </a:br>
            <a:br>
              <a:rPr lang="it-IT" sz="5400" b="1" dirty="0">
                <a:solidFill>
                  <a:srgbClr val="C00000"/>
                </a:solidFill>
              </a:rPr>
            </a:br>
            <a:br>
              <a:rPr lang="it-IT" sz="24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</a:br>
            <a:r>
              <a:rPr lang="it-IT" sz="5400" b="1" dirty="0">
                <a:solidFill>
                  <a:srgbClr val="C00000"/>
                </a:solidFill>
              </a:rPr>
              <a:t>		</a:t>
            </a:r>
            <a:br>
              <a:rPr lang="it-IT" sz="5400" b="1" dirty="0">
                <a:solidFill>
                  <a:srgbClr val="C00000"/>
                </a:solidFill>
              </a:rPr>
            </a:br>
            <a:br>
              <a:rPr lang="it-IT" sz="5400" b="1" dirty="0">
                <a:solidFill>
                  <a:srgbClr val="C00000"/>
                </a:solidFill>
              </a:rPr>
            </a:br>
            <a:br>
              <a:rPr lang="it-IT" sz="5400" b="1" dirty="0">
                <a:solidFill>
                  <a:srgbClr val="C00000"/>
                </a:solidFill>
              </a:rPr>
            </a:b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7692446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99D981E-D2CE-2EA2-D013-58B9DD6CE4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3" y="1702859"/>
            <a:ext cx="10515600" cy="1325563"/>
          </a:xfrm>
        </p:spPr>
        <p:txBody>
          <a:bodyPr/>
          <a:lstStyle/>
          <a:p>
            <a:r>
              <a:rPr lang="it-IT" sz="4400" dirty="0"/>
              <a:t>Il programma elettorale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982700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235E93F-7085-1DE8-F981-7EC77807D2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5891" y="2875412"/>
            <a:ext cx="10515600" cy="1325563"/>
          </a:xfrm>
        </p:spPr>
        <p:txBody>
          <a:bodyPr/>
          <a:lstStyle/>
          <a:p>
            <a:pPr algn="just"/>
            <a:r>
              <a:rPr lang="it-IT" dirty="0"/>
              <a:t>Nel contesto della riorganizzazione amministrativa si inserisce anche la modifica del sistema elettorale.</a:t>
            </a:r>
            <a:br>
              <a:rPr lang="it-IT" dirty="0"/>
            </a:br>
            <a:r>
              <a:rPr lang="it-IT" dirty="0"/>
              <a:t>L’elezione diretta</a:t>
            </a:r>
          </a:p>
        </p:txBody>
      </p:sp>
    </p:spTree>
    <p:extLst>
      <p:ext uri="{BB962C8B-B14F-4D97-AF65-F5344CB8AC3E}">
        <p14:creationId xmlns:p14="http://schemas.microsoft.com/office/powerpoint/2010/main" val="15784661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9E58CE8-2D5C-0FB2-4F2A-7C4F671F28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1166" y="3289480"/>
            <a:ext cx="10515600" cy="1325563"/>
          </a:xfrm>
        </p:spPr>
        <p:txBody>
          <a:bodyPr/>
          <a:lstStyle/>
          <a:p>
            <a:pPr algn="just"/>
            <a:r>
              <a:rPr lang="it-IT" dirty="0"/>
              <a:t>Si prevede che il sindaco non sia espressione del Consiglio, ma del corpo elettorale</a:t>
            </a:r>
          </a:p>
        </p:txBody>
      </p:sp>
    </p:spTree>
    <p:extLst>
      <p:ext uri="{BB962C8B-B14F-4D97-AF65-F5344CB8AC3E}">
        <p14:creationId xmlns:p14="http://schemas.microsoft.com/office/powerpoint/2010/main" val="16209970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5B4F650-F1B0-85C4-69D9-CEA03369CC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900626"/>
            <a:ext cx="10515600" cy="1325563"/>
          </a:xfrm>
        </p:spPr>
        <p:txBody>
          <a:bodyPr/>
          <a:lstStyle/>
          <a:p>
            <a:pPr algn="just"/>
            <a:r>
              <a:rPr lang="it-IT" dirty="0"/>
              <a:t>Questo comporta anche una modifica della rappresentanza processuale, affidata, di norma, al dirigente</a:t>
            </a:r>
          </a:p>
        </p:txBody>
      </p:sp>
    </p:spTree>
    <p:extLst>
      <p:ext uri="{BB962C8B-B14F-4D97-AF65-F5344CB8AC3E}">
        <p14:creationId xmlns:p14="http://schemas.microsoft.com/office/powerpoint/2010/main" val="27904827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CB5B49A-A845-A462-0F5A-EBC40CD75B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0563" y="1641835"/>
            <a:ext cx="10515600" cy="1325563"/>
          </a:xfrm>
        </p:spPr>
        <p:txBody>
          <a:bodyPr/>
          <a:lstStyle/>
          <a:p>
            <a:pPr algn="just"/>
            <a:r>
              <a:rPr lang="it-IT" dirty="0"/>
              <a:t>Art. 71. Elezione del sindaco e del consiglio comunale nei comuni sino a 15.000 abitanti</a:t>
            </a:r>
            <a:br>
              <a:rPr lang="it-IT" dirty="0"/>
            </a:br>
            <a:r>
              <a:rPr lang="it-IT" dirty="0"/>
              <a:t>2. Con la lista di candidati al consiglio comunale deve essere anche presentato il nome e cognome del candidato alla carica di sindaco e </a:t>
            </a:r>
            <a:r>
              <a:rPr lang="it-IT" b="1" dirty="0"/>
              <a:t>il programma amministrativo da affiggere all'albo pretorio.</a:t>
            </a:r>
          </a:p>
        </p:txBody>
      </p:sp>
    </p:spTree>
    <p:extLst>
      <p:ext uri="{BB962C8B-B14F-4D97-AF65-F5344CB8AC3E}">
        <p14:creationId xmlns:p14="http://schemas.microsoft.com/office/powerpoint/2010/main" val="124240338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145A52A-4656-C53D-7EF3-E0F1605BE9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98585" y="2444091"/>
            <a:ext cx="10515600" cy="1325563"/>
          </a:xfrm>
        </p:spPr>
        <p:txBody>
          <a:bodyPr/>
          <a:lstStyle/>
          <a:p>
            <a:r>
              <a:rPr lang="it-IT" dirty="0"/>
              <a:t>Per consentire agli elettori una scelta ragionata e ponderata</a:t>
            </a:r>
          </a:p>
        </p:txBody>
      </p:sp>
    </p:spTree>
    <p:extLst>
      <p:ext uri="{BB962C8B-B14F-4D97-AF65-F5344CB8AC3E}">
        <p14:creationId xmlns:p14="http://schemas.microsoft.com/office/powerpoint/2010/main" val="319939757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1493368-3034-486A-95B4-587F31D5F9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41717" y="1662037"/>
            <a:ext cx="10515600" cy="1325563"/>
          </a:xfrm>
        </p:spPr>
        <p:txBody>
          <a:bodyPr/>
          <a:lstStyle/>
          <a:p>
            <a:pPr algn="just"/>
            <a:r>
              <a:rPr lang="it-IT" dirty="0"/>
              <a:t>Art. </a:t>
            </a:r>
            <a:r>
              <a:rPr lang="it-IT"/>
              <a:t>46</a:t>
            </a:r>
            <a:br>
              <a:rPr lang="it-IT"/>
            </a:br>
            <a:br>
              <a:rPr lang="it-IT"/>
            </a:br>
            <a:r>
              <a:rPr lang="it-IT"/>
              <a:t>3</a:t>
            </a:r>
            <a:r>
              <a:rPr lang="it-IT" dirty="0"/>
              <a:t>. Entro il termine fissato dallo statuto, il sindaco o il presidente della provincia, sentita la giunta, presenta al consiglio le linee programmatiche relative alle azioni e ai progetti da realizzare nel corso del mandato.</a:t>
            </a:r>
          </a:p>
        </p:txBody>
      </p:sp>
    </p:spTree>
    <p:extLst>
      <p:ext uri="{BB962C8B-B14F-4D97-AF65-F5344CB8AC3E}">
        <p14:creationId xmlns:p14="http://schemas.microsoft.com/office/powerpoint/2010/main" val="333079395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38</TotalTime>
  <Words>218</Words>
  <Application>Microsoft Office PowerPoint</Application>
  <PresentationFormat>Widescreen</PresentationFormat>
  <Paragraphs>9</Paragraphs>
  <Slides>9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9</vt:i4>
      </vt:variant>
    </vt:vector>
  </HeadingPairs>
  <TitlesOfParts>
    <vt:vector size="13" baseType="lpstr">
      <vt:lpstr>Arial</vt:lpstr>
      <vt:lpstr>Calibri</vt:lpstr>
      <vt:lpstr>Titillium Web</vt:lpstr>
      <vt:lpstr>Tema di Office</vt:lpstr>
      <vt:lpstr>PRINCIPI DI GOVERNANCE               Marco Catalano </vt:lpstr>
      <vt:lpstr>Argomenti: La programmazione di mandato e la verifica di gestione Il programma elettorale La relazione di inizio mandato La verifica degli obiettivi La relazione di fine mandato Il contenuto Il valore Le sanzioni           </vt:lpstr>
      <vt:lpstr>Il programma elettorale</vt:lpstr>
      <vt:lpstr>Nel contesto della riorganizzazione amministrativa si inserisce anche la modifica del sistema elettorale. L’elezione diretta</vt:lpstr>
      <vt:lpstr>Si prevede che il sindaco non sia espressione del Consiglio, ma del corpo elettorale</vt:lpstr>
      <vt:lpstr>Questo comporta anche una modifica della rappresentanza processuale, affidata, di norma, al dirigente</vt:lpstr>
      <vt:lpstr>Art. 71. Elezione del sindaco e del consiglio comunale nei comuni sino a 15.000 abitanti 2. Con la lista di candidati al consiglio comunale deve essere anche presentato il nome e cognome del candidato alla carica di sindaco e il programma amministrativo da affiggere all'albo pretorio.</vt:lpstr>
      <vt:lpstr>Per consentire agli elettori una scelta ragionata e ponderata</vt:lpstr>
      <vt:lpstr>Art. 46  3. Entro il termine fissato dallo statuto, il sindaco o il presidente della provincia, sentita la giunta, presenta al consiglio le linee programmatiche relative alle azioni e ai progetti da realizzare nel corso del mandato.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Corso di formazione manageriale  PROJECT MANAGER PER RUP  Qualificato Cepas Bureau Veritas al Nr. 150/18 - Organismo di Certificazione delle Professionalità e della Formazione riconosciuto da Accredia</dc:title>
  <dc:creator>operatore</dc:creator>
  <cp:lastModifiedBy>Catalano Marco</cp:lastModifiedBy>
  <cp:revision>5</cp:revision>
  <dcterms:created xsi:type="dcterms:W3CDTF">2023-04-06T15:13:30Z</dcterms:created>
  <dcterms:modified xsi:type="dcterms:W3CDTF">2025-06-08T15:01:06Z</dcterms:modified>
</cp:coreProperties>
</file>