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3" r:id="rId3"/>
    <p:sldId id="279" r:id="rId4"/>
    <p:sldId id="284" r:id="rId5"/>
    <p:sldId id="285" r:id="rId6"/>
    <p:sldId id="286" r:id="rId7"/>
    <p:sldId id="287" r:id="rId8"/>
    <p:sldId id="290" r:id="rId9"/>
    <p:sldId id="289" r:id="rId10"/>
    <p:sldId id="291" r:id="rId1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3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talano Marco" userId="91b57f96-32c2-4d5e-8986-a6574697bb07" providerId="ADAL" clId="{6A68E45A-C1A6-42DB-9392-338B870C90C2}"/>
    <pc:docChg chg="custSel addSld delSld modSld sldOrd">
      <pc:chgData name="Catalano Marco" userId="91b57f96-32c2-4d5e-8986-a6574697bb07" providerId="ADAL" clId="{6A68E45A-C1A6-42DB-9392-338B870C90C2}" dt="2025-06-09T07:10:27.707" v="286" actId="47"/>
      <pc:docMkLst>
        <pc:docMk/>
      </pc:docMkLst>
      <pc:sldChg chg="del">
        <pc:chgData name="Catalano Marco" userId="91b57f96-32c2-4d5e-8986-a6574697bb07" providerId="ADAL" clId="{6A68E45A-C1A6-42DB-9392-338B870C90C2}" dt="2025-06-09T07:06:54.315" v="1" actId="47"/>
        <pc:sldMkLst>
          <pc:docMk/>
          <pc:sldMk cId="28774431" sldId="260"/>
        </pc:sldMkLst>
      </pc:sldChg>
      <pc:sldChg chg="del">
        <pc:chgData name="Catalano Marco" userId="91b57f96-32c2-4d5e-8986-a6574697bb07" providerId="ADAL" clId="{6A68E45A-C1A6-42DB-9392-338B870C90C2}" dt="2025-06-09T07:06:54.315" v="1" actId="47"/>
        <pc:sldMkLst>
          <pc:docMk/>
          <pc:sldMk cId="3964978999" sldId="262"/>
        </pc:sldMkLst>
      </pc:sldChg>
      <pc:sldChg chg="del">
        <pc:chgData name="Catalano Marco" userId="91b57f96-32c2-4d5e-8986-a6574697bb07" providerId="ADAL" clId="{6A68E45A-C1A6-42DB-9392-338B870C90C2}" dt="2025-06-09T07:06:54.315" v="1" actId="47"/>
        <pc:sldMkLst>
          <pc:docMk/>
          <pc:sldMk cId="3699436735" sldId="263"/>
        </pc:sldMkLst>
      </pc:sldChg>
      <pc:sldChg chg="del">
        <pc:chgData name="Catalano Marco" userId="91b57f96-32c2-4d5e-8986-a6574697bb07" providerId="ADAL" clId="{6A68E45A-C1A6-42DB-9392-338B870C90C2}" dt="2025-06-09T07:06:54.315" v="1" actId="47"/>
        <pc:sldMkLst>
          <pc:docMk/>
          <pc:sldMk cId="341722003" sldId="264"/>
        </pc:sldMkLst>
      </pc:sldChg>
      <pc:sldChg chg="del">
        <pc:chgData name="Catalano Marco" userId="91b57f96-32c2-4d5e-8986-a6574697bb07" providerId="ADAL" clId="{6A68E45A-C1A6-42DB-9392-338B870C90C2}" dt="2025-06-09T07:06:54.315" v="1" actId="47"/>
        <pc:sldMkLst>
          <pc:docMk/>
          <pc:sldMk cId="498270024" sldId="266"/>
        </pc:sldMkLst>
      </pc:sldChg>
      <pc:sldChg chg="del">
        <pc:chgData name="Catalano Marco" userId="91b57f96-32c2-4d5e-8986-a6574697bb07" providerId="ADAL" clId="{6A68E45A-C1A6-42DB-9392-338B870C90C2}" dt="2025-06-09T07:06:54.315" v="1" actId="47"/>
        <pc:sldMkLst>
          <pc:docMk/>
          <pc:sldMk cId="2838468897" sldId="267"/>
        </pc:sldMkLst>
      </pc:sldChg>
      <pc:sldChg chg="del">
        <pc:chgData name="Catalano Marco" userId="91b57f96-32c2-4d5e-8986-a6574697bb07" providerId="ADAL" clId="{6A68E45A-C1A6-42DB-9392-338B870C90C2}" dt="2025-06-09T07:06:54.315" v="1" actId="47"/>
        <pc:sldMkLst>
          <pc:docMk/>
          <pc:sldMk cId="1093470451" sldId="268"/>
        </pc:sldMkLst>
      </pc:sldChg>
      <pc:sldChg chg="del">
        <pc:chgData name="Catalano Marco" userId="91b57f96-32c2-4d5e-8986-a6574697bb07" providerId="ADAL" clId="{6A68E45A-C1A6-42DB-9392-338B870C90C2}" dt="2025-06-09T07:06:54.315" v="1" actId="47"/>
        <pc:sldMkLst>
          <pc:docMk/>
          <pc:sldMk cId="3769244687" sldId="270"/>
        </pc:sldMkLst>
      </pc:sldChg>
      <pc:sldChg chg="del">
        <pc:chgData name="Catalano Marco" userId="91b57f96-32c2-4d5e-8986-a6574697bb07" providerId="ADAL" clId="{6A68E45A-C1A6-42DB-9392-338B870C90C2}" dt="2025-06-09T07:06:54.315" v="1" actId="47"/>
        <pc:sldMkLst>
          <pc:docMk/>
          <pc:sldMk cId="80763991" sldId="271"/>
        </pc:sldMkLst>
      </pc:sldChg>
      <pc:sldChg chg="del">
        <pc:chgData name="Catalano Marco" userId="91b57f96-32c2-4d5e-8986-a6574697bb07" providerId="ADAL" clId="{6A68E45A-C1A6-42DB-9392-338B870C90C2}" dt="2025-06-09T07:06:54.315" v="1" actId="47"/>
        <pc:sldMkLst>
          <pc:docMk/>
          <pc:sldMk cId="679190040" sldId="272"/>
        </pc:sldMkLst>
      </pc:sldChg>
      <pc:sldChg chg="del">
        <pc:chgData name="Catalano Marco" userId="91b57f96-32c2-4d5e-8986-a6574697bb07" providerId="ADAL" clId="{6A68E45A-C1A6-42DB-9392-338B870C90C2}" dt="2025-06-09T07:06:54.315" v="1" actId="47"/>
        <pc:sldMkLst>
          <pc:docMk/>
          <pc:sldMk cId="1192648966" sldId="273"/>
        </pc:sldMkLst>
      </pc:sldChg>
      <pc:sldChg chg="del">
        <pc:chgData name="Catalano Marco" userId="91b57f96-32c2-4d5e-8986-a6574697bb07" providerId="ADAL" clId="{6A68E45A-C1A6-42DB-9392-338B870C90C2}" dt="2025-06-09T07:06:54.315" v="1" actId="47"/>
        <pc:sldMkLst>
          <pc:docMk/>
          <pc:sldMk cId="3418682438" sldId="274"/>
        </pc:sldMkLst>
      </pc:sldChg>
      <pc:sldChg chg="del">
        <pc:chgData name="Catalano Marco" userId="91b57f96-32c2-4d5e-8986-a6574697bb07" providerId="ADAL" clId="{6A68E45A-C1A6-42DB-9392-338B870C90C2}" dt="2025-06-09T07:06:54.315" v="1" actId="47"/>
        <pc:sldMkLst>
          <pc:docMk/>
          <pc:sldMk cId="4097477016" sldId="275"/>
        </pc:sldMkLst>
      </pc:sldChg>
      <pc:sldChg chg="del">
        <pc:chgData name="Catalano Marco" userId="91b57f96-32c2-4d5e-8986-a6574697bb07" providerId="ADAL" clId="{6A68E45A-C1A6-42DB-9392-338B870C90C2}" dt="2025-06-09T07:06:54.315" v="1" actId="47"/>
        <pc:sldMkLst>
          <pc:docMk/>
          <pc:sldMk cId="2789113306" sldId="276"/>
        </pc:sldMkLst>
      </pc:sldChg>
      <pc:sldChg chg="del">
        <pc:chgData name="Catalano Marco" userId="91b57f96-32c2-4d5e-8986-a6574697bb07" providerId="ADAL" clId="{6A68E45A-C1A6-42DB-9392-338B870C90C2}" dt="2025-06-09T07:06:54.315" v="1" actId="47"/>
        <pc:sldMkLst>
          <pc:docMk/>
          <pc:sldMk cId="46025625" sldId="277"/>
        </pc:sldMkLst>
      </pc:sldChg>
      <pc:sldChg chg="del">
        <pc:chgData name="Catalano Marco" userId="91b57f96-32c2-4d5e-8986-a6574697bb07" providerId="ADAL" clId="{6A68E45A-C1A6-42DB-9392-338B870C90C2}" dt="2025-06-09T07:06:54.315" v="1" actId="47"/>
        <pc:sldMkLst>
          <pc:docMk/>
          <pc:sldMk cId="1023519165" sldId="278"/>
        </pc:sldMkLst>
      </pc:sldChg>
      <pc:sldChg chg="del">
        <pc:chgData name="Catalano Marco" userId="91b57f96-32c2-4d5e-8986-a6574697bb07" providerId="ADAL" clId="{6A68E45A-C1A6-42DB-9392-338B870C90C2}" dt="2025-06-09T07:06:48.227" v="0" actId="47"/>
        <pc:sldMkLst>
          <pc:docMk/>
          <pc:sldMk cId="825038348" sldId="280"/>
        </pc:sldMkLst>
      </pc:sldChg>
      <pc:sldChg chg="del">
        <pc:chgData name="Catalano Marco" userId="91b57f96-32c2-4d5e-8986-a6574697bb07" providerId="ADAL" clId="{6A68E45A-C1A6-42DB-9392-338B870C90C2}" dt="2025-06-09T07:06:48.227" v="0" actId="47"/>
        <pc:sldMkLst>
          <pc:docMk/>
          <pc:sldMk cId="334052438" sldId="281"/>
        </pc:sldMkLst>
      </pc:sldChg>
      <pc:sldChg chg="del">
        <pc:chgData name="Catalano Marco" userId="91b57f96-32c2-4d5e-8986-a6574697bb07" providerId="ADAL" clId="{6A68E45A-C1A6-42DB-9392-338B870C90C2}" dt="2025-06-09T07:06:48.227" v="0" actId="47"/>
        <pc:sldMkLst>
          <pc:docMk/>
          <pc:sldMk cId="2253202015" sldId="282"/>
        </pc:sldMkLst>
      </pc:sldChg>
      <pc:sldChg chg="del">
        <pc:chgData name="Catalano Marco" userId="91b57f96-32c2-4d5e-8986-a6574697bb07" providerId="ADAL" clId="{6A68E45A-C1A6-42DB-9392-338B870C90C2}" dt="2025-06-09T07:06:48.227" v="0" actId="47"/>
        <pc:sldMkLst>
          <pc:docMk/>
          <pc:sldMk cId="731924302" sldId="284"/>
        </pc:sldMkLst>
      </pc:sldChg>
      <pc:sldChg chg="modSp new mod">
        <pc:chgData name="Catalano Marco" userId="91b57f96-32c2-4d5e-8986-a6574697bb07" providerId="ADAL" clId="{6A68E45A-C1A6-42DB-9392-338B870C90C2}" dt="2025-06-09T07:07:13.004" v="39" actId="20577"/>
        <pc:sldMkLst>
          <pc:docMk/>
          <pc:sldMk cId="2773711202" sldId="284"/>
        </pc:sldMkLst>
        <pc:spChg chg="mod">
          <ac:chgData name="Catalano Marco" userId="91b57f96-32c2-4d5e-8986-a6574697bb07" providerId="ADAL" clId="{6A68E45A-C1A6-42DB-9392-338B870C90C2}" dt="2025-06-09T07:07:13.004" v="39" actId="20577"/>
          <ac:spMkLst>
            <pc:docMk/>
            <pc:sldMk cId="2773711202" sldId="284"/>
            <ac:spMk id="2" creationId="{37C759C9-9302-95D5-062A-EA75263C8C91}"/>
          </ac:spMkLst>
        </pc:spChg>
      </pc:sldChg>
      <pc:sldChg chg="del">
        <pc:chgData name="Catalano Marco" userId="91b57f96-32c2-4d5e-8986-a6574697bb07" providerId="ADAL" clId="{6A68E45A-C1A6-42DB-9392-338B870C90C2}" dt="2025-06-09T07:06:48.227" v="0" actId="47"/>
        <pc:sldMkLst>
          <pc:docMk/>
          <pc:sldMk cId="1321418239" sldId="285"/>
        </pc:sldMkLst>
      </pc:sldChg>
      <pc:sldChg chg="modSp new mod">
        <pc:chgData name="Catalano Marco" userId="91b57f96-32c2-4d5e-8986-a6574697bb07" providerId="ADAL" clId="{6A68E45A-C1A6-42DB-9392-338B870C90C2}" dt="2025-06-09T07:07:24.016" v="61" actId="20577"/>
        <pc:sldMkLst>
          <pc:docMk/>
          <pc:sldMk cId="1990736931" sldId="285"/>
        </pc:sldMkLst>
        <pc:spChg chg="mod">
          <ac:chgData name="Catalano Marco" userId="91b57f96-32c2-4d5e-8986-a6574697bb07" providerId="ADAL" clId="{6A68E45A-C1A6-42DB-9392-338B870C90C2}" dt="2025-06-09T07:07:24.016" v="61" actId="20577"/>
          <ac:spMkLst>
            <pc:docMk/>
            <pc:sldMk cId="1990736931" sldId="285"/>
            <ac:spMk id="2" creationId="{38C45ED7-CD9E-8DAD-DD6B-DCCDC1122187}"/>
          </ac:spMkLst>
        </pc:spChg>
      </pc:sldChg>
      <pc:sldChg chg="modSp new mod">
        <pc:chgData name="Catalano Marco" userId="91b57f96-32c2-4d5e-8986-a6574697bb07" providerId="ADAL" clId="{6A68E45A-C1A6-42DB-9392-338B870C90C2}" dt="2025-06-09T07:08:13.334" v="65" actId="255"/>
        <pc:sldMkLst>
          <pc:docMk/>
          <pc:sldMk cId="2636660897" sldId="286"/>
        </pc:sldMkLst>
        <pc:spChg chg="mod">
          <ac:chgData name="Catalano Marco" userId="91b57f96-32c2-4d5e-8986-a6574697bb07" providerId="ADAL" clId="{6A68E45A-C1A6-42DB-9392-338B870C90C2}" dt="2025-06-09T07:08:13.334" v="65" actId="255"/>
          <ac:spMkLst>
            <pc:docMk/>
            <pc:sldMk cId="2636660897" sldId="286"/>
            <ac:spMk id="2" creationId="{E377CE31-C090-D3E3-F654-7FA0A28522A2}"/>
          </ac:spMkLst>
        </pc:spChg>
      </pc:sldChg>
      <pc:sldChg chg="del">
        <pc:chgData name="Catalano Marco" userId="91b57f96-32c2-4d5e-8986-a6574697bb07" providerId="ADAL" clId="{6A68E45A-C1A6-42DB-9392-338B870C90C2}" dt="2025-06-09T07:06:48.227" v="0" actId="47"/>
        <pc:sldMkLst>
          <pc:docMk/>
          <pc:sldMk cId="3127722851" sldId="286"/>
        </pc:sldMkLst>
      </pc:sldChg>
      <pc:sldChg chg="modSp new mod">
        <pc:chgData name="Catalano Marco" userId="91b57f96-32c2-4d5e-8986-a6574697bb07" providerId="ADAL" clId="{6A68E45A-C1A6-42DB-9392-338B870C90C2}" dt="2025-06-09T07:08:34.809" v="106" actId="20577"/>
        <pc:sldMkLst>
          <pc:docMk/>
          <pc:sldMk cId="365113816" sldId="287"/>
        </pc:sldMkLst>
        <pc:spChg chg="mod">
          <ac:chgData name="Catalano Marco" userId="91b57f96-32c2-4d5e-8986-a6574697bb07" providerId="ADAL" clId="{6A68E45A-C1A6-42DB-9392-338B870C90C2}" dt="2025-06-09T07:08:34.809" v="106" actId="20577"/>
          <ac:spMkLst>
            <pc:docMk/>
            <pc:sldMk cId="365113816" sldId="287"/>
            <ac:spMk id="2" creationId="{7B7FD101-4EA8-CB8D-54CB-C29F74557C77}"/>
          </ac:spMkLst>
        </pc:spChg>
      </pc:sldChg>
      <pc:sldChg chg="del">
        <pc:chgData name="Catalano Marco" userId="91b57f96-32c2-4d5e-8986-a6574697bb07" providerId="ADAL" clId="{6A68E45A-C1A6-42DB-9392-338B870C90C2}" dt="2025-06-09T07:06:48.227" v="0" actId="47"/>
        <pc:sldMkLst>
          <pc:docMk/>
          <pc:sldMk cId="3569430492" sldId="287"/>
        </pc:sldMkLst>
      </pc:sldChg>
      <pc:sldChg chg="del">
        <pc:chgData name="Catalano Marco" userId="91b57f96-32c2-4d5e-8986-a6574697bb07" providerId="ADAL" clId="{6A68E45A-C1A6-42DB-9392-338B870C90C2}" dt="2025-06-09T07:06:48.227" v="0" actId="47"/>
        <pc:sldMkLst>
          <pc:docMk/>
          <pc:sldMk cId="2138747985" sldId="288"/>
        </pc:sldMkLst>
      </pc:sldChg>
      <pc:sldChg chg="new del">
        <pc:chgData name="Catalano Marco" userId="91b57f96-32c2-4d5e-8986-a6574697bb07" providerId="ADAL" clId="{6A68E45A-C1A6-42DB-9392-338B870C90C2}" dt="2025-06-09T07:10:27.707" v="286" actId="47"/>
        <pc:sldMkLst>
          <pc:docMk/>
          <pc:sldMk cId="4147046918" sldId="288"/>
        </pc:sldMkLst>
      </pc:sldChg>
      <pc:sldChg chg="modSp new mod">
        <pc:chgData name="Catalano Marco" userId="91b57f96-32c2-4d5e-8986-a6574697bb07" providerId="ADAL" clId="{6A68E45A-C1A6-42DB-9392-338B870C90C2}" dt="2025-06-09T07:08:43.728" v="125" actId="20577"/>
        <pc:sldMkLst>
          <pc:docMk/>
          <pc:sldMk cId="3502793777" sldId="289"/>
        </pc:sldMkLst>
        <pc:spChg chg="mod">
          <ac:chgData name="Catalano Marco" userId="91b57f96-32c2-4d5e-8986-a6574697bb07" providerId="ADAL" clId="{6A68E45A-C1A6-42DB-9392-338B870C90C2}" dt="2025-06-09T07:08:43.728" v="125" actId="20577"/>
          <ac:spMkLst>
            <pc:docMk/>
            <pc:sldMk cId="3502793777" sldId="289"/>
            <ac:spMk id="2" creationId="{28AEFF1A-67BD-1562-AEAE-C2252AC3BA9A}"/>
          </ac:spMkLst>
        </pc:spChg>
      </pc:sldChg>
      <pc:sldChg chg="modSp new mod ord">
        <pc:chgData name="Catalano Marco" userId="91b57f96-32c2-4d5e-8986-a6574697bb07" providerId="ADAL" clId="{6A68E45A-C1A6-42DB-9392-338B870C90C2}" dt="2025-06-09T07:09:41.796" v="202" actId="20577"/>
        <pc:sldMkLst>
          <pc:docMk/>
          <pc:sldMk cId="534087871" sldId="290"/>
        </pc:sldMkLst>
        <pc:spChg chg="mod">
          <ac:chgData name="Catalano Marco" userId="91b57f96-32c2-4d5e-8986-a6574697bb07" providerId="ADAL" clId="{6A68E45A-C1A6-42DB-9392-338B870C90C2}" dt="2025-06-09T07:09:41.796" v="202" actId="20577"/>
          <ac:spMkLst>
            <pc:docMk/>
            <pc:sldMk cId="534087871" sldId="290"/>
            <ac:spMk id="2" creationId="{4CA82617-70C1-F185-90DF-C7CBEA653D14}"/>
          </ac:spMkLst>
        </pc:spChg>
      </pc:sldChg>
      <pc:sldChg chg="modSp new mod">
        <pc:chgData name="Catalano Marco" userId="91b57f96-32c2-4d5e-8986-a6574697bb07" providerId="ADAL" clId="{6A68E45A-C1A6-42DB-9392-338B870C90C2}" dt="2025-06-09T07:10:14.174" v="285" actId="20577"/>
        <pc:sldMkLst>
          <pc:docMk/>
          <pc:sldMk cId="2256642958" sldId="291"/>
        </pc:sldMkLst>
        <pc:spChg chg="mod">
          <ac:chgData name="Catalano Marco" userId="91b57f96-32c2-4d5e-8986-a6574697bb07" providerId="ADAL" clId="{6A68E45A-C1A6-42DB-9392-338B870C90C2}" dt="2025-06-09T07:10:14.174" v="285" actId="20577"/>
          <ac:spMkLst>
            <pc:docMk/>
            <pc:sldMk cId="2256642958" sldId="291"/>
            <ac:spMk id="2" creationId="{5BB93351-30B3-911D-D546-7003E30A5B71}"/>
          </ac:spMkLst>
        </pc:spChg>
      </pc:sldChg>
      <pc:sldChg chg="new del">
        <pc:chgData name="Catalano Marco" userId="91b57f96-32c2-4d5e-8986-a6574697bb07" providerId="ADAL" clId="{6A68E45A-C1A6-42DB-9392-338B870C90C2}" dt="2025-06-09T07:10:27.707" v="286" actId="47"/>
        <pc:sldMkLst>
          <pc:docMk/>
          <pc:sldMk cId="2904568829" sldId="29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ECEFC5-5F5E-910C-A671-0FEACC5745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E3E3B19-8A63-C655-2FFD-57B0452ED0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8E79BB7-BABA-052E-57F1-01404E1E89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09/06/2025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6ACAA26-1042-1610-007B-BC2C6C91A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C97899-D7DB-57EB-BDF0-CE066C5D0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E275C63-0126-D1AA-FC38-1190020AAD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53989" y="304149"/>
            <a:ext cx="1539807" cy="53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917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BD715A3-4FDD-1748-B82E-347C53114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09/06/2025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09E8A85-D778-5CC1-3B91-7CFF34CAF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7800E57-C0C0-5892-C31E-BEC552653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203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FD8025-2E2E-2268-A847-C3AAA7C07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0C5F39-0EE5-C20A-208B-094FC3C9B5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4619D67-D7B4-DF0A-4F9E-38B0BB8B69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3D9D21A-6FC2-41C3-4229-23FA219F70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09/06/2025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76E40F8-469A-E42A-E274-8A6D06C4F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3B46ABD-CB2E-956A-6FF0-B4E22F0D6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2283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6F3C3F-A097-D7ED-1D1A-DC1436DED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F4112DE-9363-1614-0B7C-47C8BB992C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129FDBF-2ABF-CF18-BE63-43F5C4C0CE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5340FF0-2E5B-6654-DC4E-F4D8525CF5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09/06/2025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02037B2-D8FA-48FB-E1A7-0C7E0303C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26C5A40-9396-72EA-F92B-2A052BCF7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16179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6B52AF-D24D-0BDE-76AE-DE0170548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F8608DC-DEAE-9812-01D8-A1317CA171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D2F1F1C-8EEF-C8AF-8644-B968A11219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09/06/2025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879D953-5E8B-F068-EF22-D494B3BC0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0B75887-0319-6B85-CD07-DFDF10BB7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97899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EEAC12B6-4734-0F1B-CB74-E0995A929C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93455CE-97FE-10EA-F619-5FF73EC1E2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6AF392B-E23D-F0A8-4F4D-EDA91A6E02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09/06/2025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F48C206-FA80-AB0A-2773-FA3D26A13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0EBF43A-7680-EF8C-2423-7DF51E901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49790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6EF9EB-B005-9B1C-EE1B-7EA94F7E2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086652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6E0259-8F1B-52A0-C4C2-359A73EB1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266527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492D4E6-B19C-5B26-41FB-DB3AB638EA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34848AA-BEB0-65F8-170C-89A80B61CA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09/06/2025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5C85F53-6237-75EC-EA20-7137CC388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853543B-37FD-2728-5BD3-4D35EF7B0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99B55EE-6013-6E5C-0119-7C52F14BB6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796" t="11430" r="7356" b="75270"/>
          <a:stretch/>
        </p:blipFill>
        <p:spPr>
          <a:xfrm>
            <a:off x="781455" y="136525"/>
            <a:ext cx="8845716" cy="762001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D20E2B73-7149-1599-7EC6-181BC91BB64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158" y="224136"/>
            <a:ext cx="1307136" cy="456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080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477579-EE1D-E3CA-4526-FAE602AE9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3EE8E33-C99F-E286-F34E-4EE9AF17DC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09/06/2025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5A1EB40-C0A1-32CA-D2CE-68AFB4920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B7074A7-2B91-DE0E-F822-40510AD53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9B7DCF87-0A07-856C-320D-0A5190A350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796" t="11430" r="7356" b="75270"/>
          <a:stretch/>
        </p:blipFill>
        <p:spPr>
          <a:xfrm>
            <a:off x="838200" y="527224"/>
            <a:ext cx="8845716" cy="76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093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9D9712-609B-54C4-1E16-AD2A153A6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130B6B6-E5ED-932F-47E4-3BA4E9DF8C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09/06/2025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28BC6CE-6FE3-0B28-A23C-19AD2D03F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7550E3B-2184-B07C-2019-4FE7A009E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3191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C13E9C-675B-7A34-6D54-93EE451E2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00EA5A8-414D-8E95-2E69-438630752E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50D3BE5-9E70-DF30-3C20-882A2D7F34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09/06/2025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3DDB350-DAC5-A944-369A-191B53CA5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B24809F-0746-05B8-66EC-C0D5B02A9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4350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ED9D10-B95F-3916-E6BB-9B8E16ABA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33327E3-00E2-A7F9-A8B8-DB06F0CB1B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7FCEF6E-E5C4-9ACC-B2D3-AE81641376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125438F-A4F4-A41D-A4D8-56FF4FA16B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09/06/2025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F0D4D0A-1E9A-1289-F5FF-E48465B12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D277753-5152-1F8B-5727-BDC889DBF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365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F5EDDF-5BCD-2CFA-03A4-817A27936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B46C65C-A744-EAA6-EA66-546CC70374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D5709F1-B266-D853-E2F0-FFABB055E8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76A2D2C-12EE-EEE4-8912-EC2D9C0985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84D6AC0-72D8-DC6B-43DF-88BBFA054D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2A45BB3-8420-77DD-474E-8362C6B5AC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09/06/2025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5318EB1-CB89-0E71-5187-B418ECD48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C9574C2-97CB-2741-C409-B6AA4A1E0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0321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A00B61-07D4-0D0C-E1AD-C78F3728F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1838510-2507-3EB8-C75E-09EB42BE99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09/06/2025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37BE3B9-782D-2F7F-6E21-E3B224C77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E5BE319-E9AB-862B-3843-8F24FD583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7744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304BD3-A9F5-D3BA-66A9-79E6654AE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1958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Corso di formazione manageriale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sz="1800" b="1" i="0" dirty="0">
                <a:solidFill>
                  <a:srgbClr val="49535D"/>
                </a:solidFill>
                <a:effectLst/>
                <a:latin typeface="Titillium Web" panose="00000500000000000000" pitchFamily="2" charset="0"/>
              </a:rPr>
              <a:t>RUP QUALIFIED PROJECT MANAGER</a:t>
            </a:r>
          </a:p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 </a:t>
            </a:r>
          </a:p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MODULO 1 </a:t>
            </a:r>
          </a:p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LA RIFORMA DEI CONTRATTI PUBBLICI</a:t>
            </a:r>
          </a:p>
        </p:txBody>
      </p:sp>
      <p:sp>
        <p:nvSpPr>
          <p:cNvPr id="7" name="Elaborazione 6">
            <a:extLst>
              <a:ext uri="{FF2B5EF4-FFF2-40B4-BE49-F238E27FC236}">
                <a16:creationId xmlns:a16="http://schemas.microsoft.com/office/drawing/2014/main" id="{E9C54220-0D96-7B14-E4D8-005E9C0E3519}"/>
              </a:ext>
            </a:extLst>
          </p:cNvPr>
          <p:cNvSpPr/>
          <p:nvPr userDrawn="1"/>
        </p:nvSpPr>
        <p:spPr>
          <a:xfrm>
            <a:off x="838200" y="365125"/>
            <a:ext cx="10436157" cy="1281113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33FD774E-8B43-C396-0E40-28A7A583CB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/>
          <a:srcRect l="5796" t="11430" r="7356" b="75270"/>
          <a:stretch/>
        </p:blipFill>
        <p:spPr>
          <a:xfrm>
            <a:off x="437580" y="185738"/>
            <a:ext cx="10836777" cy="93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792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50" r:id="rId3"/>
    <p:sldLayoutId id="2147483660" r:id="rId4"/>
    <p:sldLayoutId id="2147483661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2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marR="0" indent="0" algn="ctr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lang="it-IT" sz="2000" kern="1200" dirty="0" smtClean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osettiegatti.eu/info/norme/statali/1990_0241.htm#08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5756A7-38A3-030F-295F-1FA6CA90CE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9871" y="2446867"/>
            <a:ext cx="9144000" cy="3876172"/>
          </a:xfrm>
        </p:spPr>
        <p:txBody>
          <a:bodyPr/>
          <a:lstStyle/>
          <a:p>
            <a:r>
              <a:rPr lang="it-IT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PRINCIPI DI GOVERNANCE</a:t>
            </a:r>
            <a:br>
              <a:rPr lang="it-IT" sz="3600" b="1" dirty="0">
                <a:solidFill>
                  <a:srgbClr val="FF0000"/>
                </a:solidFill>
              </a:rPr>
            </a:br>
            <a:br>
              <a:rPr lang="it-IT" sz="4800" b="1" dirty="0">
                <a:solidFill>
                  <a:srgbClr val="C00000"/>
                </a:solidFill>
              </a:rPr>
            </a:br>
            <a:r>
              <a:rPr lang="it-IT" sz="4800" b="1" dirty="0">
                <a:solidFill>
                  <a:srgbClr val="C00000"/>
                </a:solidFill>
              </a:rPr>
              <a:t>             Marco Catalano</a:t>
            </a:r>
            <a:br>
              <a:rPr lang="it-IT" sz="4800" b="1" dirty="0">
                <a:solidFill>
                  <a:srgbClr val="C00000"/>
                </a:solidFill>
              </a:rPr>
            </a:br>
            <a:endParaRPr lang="it-IT" sz="2800" i="1" dirty="0"/>
          </a:p>
        </p:txBody>
      </p:sp>
    </p:spTree>
    <p:extLst>
      <p:ext uri="{BB962C8B-B14F-4D97-AF65-F5344CB8AC3E}">
        <p14:creationId xmlns:p14="http://schemas.microsoft.com/office/powerpoint/2010/main" val="15774494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B93351-30B3-911D-D546-7003E30A5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683" y="2766218"/>
            <a:ext cx="10515600" cy="1325563"/>
          </a:xfrm>
        </p:spPr>
        <p:txBody>
          <a:bodyPr/>
          <a:lstStyle/>
          <a:p>
            <a:r>
              <a:rPr lang="it-IT" dirty="0"/>
              <a:t>La </a:t>
            </a:r>
            <a:r>
              <a:rPr lang="it-IT" dirty="0" err="1"/>
              <a:t>dequotazione</a:t>
            </a:r>
            <a:r>
              <a:rPr lang="it-IT" dirty="0"/>
              <a:t> dei vizi formali; il caso di art. 21 </a:t>
            </a:r>
            <a:r>
              <a:rPr lang="it-IT" dirty="0" err="1"/>
              <a:t>octies</a:t>
            </a:r>
            <a:r>
              <a:rPr lang="it-IT" dirty="0"/>
              <a:t> legge nr. 241 del 1990</a:t>
            </a:r>
          </a:p>
        </p:txBody>
      </p:sp>
    </p:spTree>
    <p:extLst>
      <p:ext uri="{BB962C8B-B14F-4D97-AF65-F5344CB8AC3E}">
        <p14:creationId xmlns:p14="http://schemas.microsoft.com/office/powerpoint/2010/main" val="2256642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0BA6EF-BD9C-0CD6-8F64-6093AD350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1575858"/>
            <a:ext cx="10515600" cy="4367742"/>
          </a:xfrm>
        </p:spPr>
        <p:txBody>
          <a:bodyPr/>
          <a:lstStyle/>
          <a:p>
            <a:r>
              <a:rPr lang="it-IT" sz="4400" dirty="0"/>
              <a:t>Argomenti:</a:t>
            </a:r>
            <a:br>
              <a:rPr lang="it-IT" sz="4400" dirty="0"/>
            </a:br>
            <a:r>
              <a:rPr lang="it-IT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Governo del territorio: dall’open government alla PA collaborativa</a:t>
            </a:r>
            <a:br>
              <a:rPr lang="it-IT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3200" dirty="0"/>
              <a:t>La partecipazione al governo della </a:t>
            </a:r>
            <a:r>
              <a:rPr lang="it-IT" sz="3200" dirty="0" err="1"/>
              <a:t>ppaa</a:t>
            </a:r>
            <a:r>
              <a:rPr lang="it-IT" sz="3200" dirty="0"/>
              <a:t> dei destinatari dei provvedimenti</a:t>
            </a:r>
            <a:br>
              <a:rPr lang="it-IT" sz="3200" dirty="0"/>
            </a:br>
            <a:r>
              <a:rPr lang="it-IT" sz="3200" dirty="0"/>
              <a:t>I principi internazionali e la normativa interna</a:t>
            </a:r>
            <a:br>
              <a:rPr lang="it-IT" sz="3200" dirty="0"/>
            </a:br>
            <a:r>
              <a:rPr lang="it-IT" sz="3200" dirty="0"/>
              <a:t>La collaborazione tra PA e cittadino</a:t>
            </a:r>
            <a:br>
              <a:rPr lang="it-IT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55095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4C93AE-C62B-1659-614E-E42C8A748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0" y="2227791"/>
            <a:ext cx="10515600" cy="1325563"/>
          </a:xfrm>
        </p:spPr>
        <p:txBody>
          <a:bodyPr/>
          <a:lstStyle/>
          <a:p>
            <a:r>
              <a:rPr lang="it-IT" sz="4400" dirty="0"/>
              <a:t>La partecipazione al governo della </a:t>
            </a:r>
            <a:r>
              <a:rPr lang="it-IT" sz="4400" dirty="0" err="1"/>
              <a:t>ppaa</a:t>
            </a:r>
            <a:r>
              <a:rPr lang="it-IT" sz="4400" dirty="0"/>
              <a:t> dei destinatari dei provvedimenti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78697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7C759C9-9302-95D5-062A-EA75263C8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970" y="2103437"/>
            <a:ext cx="10515600" cy="1325563"/>
          </a:xfrm>
        </p:spPr>
        <p:txBody>
          <a:bodyPr/>
          <a:lstStyle/>
          <a:p>
            <a:r>
              <a:rPr lang="it-IT" dirty="0"/>
              <a:t>La partecipazione procedimentale</a:t>
            </a:r>
          </a:p>
        </p:txBody>
      </p:sp>
    </p:spTree>
    <p:extLst>
      <p:ext uri="{BB962C8B-B14F-4D97-AF65-F5344CB8AC3E}">
        <p14:creationId xmlns:p14="http://schemas.microsoft.com/office/powerpoint/2010/main" val="2773711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C45ED7-CD9E-8DAD-DD6B-DCCDC1122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890" y="1900627"/>
            <a:ext cx="10515600" cy="1325563"/>
          </a:xfrm>
        </p:spPr>
        <p:txBody>
          <a:bodyPr/>
          <a:lstStyle/>
          <a:p>
            <a:r>
              <a:rPr lang="it-IT" dirty="0"/>
              <a:t>La legge 241 del 1990</a:t>
            </a:r>
          </a:p>
        </p:txBody>
      </p:sp>
    </p:spTree>
    <p:extLst>
      <p:ext uri="{BB962C8B-B14F-4D97-AF65-F5344CB8AC3E}">
        <p14:creationId xmlns:p14="http://schemas.microsoft.com/office/powerpoint/2010/main" val="1990736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77CE31-C090-D3E3-F654-7FA0A2852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49201"/>
            <a:ext cx="10515600" cy="1325563"/>
          </a:xfrm>
        </p:spPr>
        <p:txBody>
          <a:bodyPr/>
          <a:lstStyle/>
          <a:p>
            <a:pPr algn="just">
              <a:spcBef>
                <a:spcPts val="900"/>
              </a:spcBef>
              <a:spcAft>
                <a:spcPts val="900"/>
              </a:spcAft>
            </a:pPr>
            <a:r>
              <a:rPr lang="it-IT" sz="2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Art. 7. (Comunicazione di avvio del procedimento)</a:t>
            </a:r>
            <a:br>
              <a:rPr lang="it-IT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it-IT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1. Ove non sussistano ragioni di impedimento derivanti da particolari esigenze di celerità del procedimento, l’avvio del procedimento stesso è comunicato, con le modalità previste dall’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hlinkClick r:id="rId2"/>
              </a:rPr>
              <a:t>articolo 8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ai soggetti nei confronti dei quali il provvedimento finale è destinato a produrre effetti diretti ed a quelli che per legge debbono intervenirvi. Ove parimenti non sussistano le ragioni di impedimento predette, qualora da un provvedimento possa derivare un pregiudizio a soggetti individuati o facilmente individuabili, diversi dai suoi diretti destinatari, l’amministrazione è tenuta a fornire loro, con le stesse modalità, notizia dell’inizio del procedimento.</a:t>
            </a:r>
            <a:br>
              <a:rPr lang="it-IT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it-IT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2. Nelle ipotesi di cui al comma 1 resta salva la facoltà dell’amministrazione di adottare, anche prima della effettuazione delle comunicazioni di cui al medesimo comma 1, provvedimenti cautelari.</a:t>
            </a:r>
            <a:br>
              <a:rPr lang="it-IT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36660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B7FD101-4EA8-CB8D-54CB-C29F74557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3437"/>
            <a:ext cx="10515600" cy="1325563"/>
          </a:xfrm>
        </p:spPr>
        <p:txBody>
          <a:bodyPr/>
          <a:lstStyle/>
          <a:p>
            <a:r>
              <a:rPr lang="it-IT" dirty="0"/>
              <a:t>Atti vincolati = es recupero somme</a:t>
            </a:r>
          </a:p>
        </p:txBody>
      </p:sp>
    </p:spTree>
    <p:extLst>
      <p:ext uri="{BB962C8B-B14F-4D97-AF65-F5344CB8AC3E}">
        <p14:creationId xmlns:p14="http://schemas.microsoft.com/office/powerpoint/2010/main" val="365113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A82617-70C1-F185-90DF-C7CBEA653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31947"/>
            <a:ext cx="10515600" cy="1325563"/>
          </a:xfrm>
        </p:spPr>
        <p:txBody>
          <a:bodyPr/>
          <a:lstStyle/>
          <a:p>
            <a:r>
              <a:rPr lang="it-IT" dirty="0"/>
              <a:t>La problematica dell’indebito, i correttivi di buona fede e correttezza</a:t>
            </a:r>
          </a:p>
        </p:txBody>
      </p:sp>
    </p:spTree>
    <p:extLst>
      <p:ext uri="{BB962C8B-B14F-4D97-AF65-F5344CB8AC3E}">
        <p14:creationId xmlns:p14="http://schemas.microsoft.com/office/powerpoint/2010/main" val="5340878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8AEFF1A-67BD-1562-AEAE-C2252AC3B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188" y="2132132"/>
            <a:ext cx="10515600" cy="1325563"/>
          </a:xfrm>
        </p:spPr>
        <p:txBody>
          <a:bodyPr/>
          <a:lstStyle/>
          <a:p>
            <a:r>
              <a:rPr lang="it-IT" dirty="0"/>
              <a:t>Atti discrezionali</a:t>
            </a:r>
          </a:p>
        </p:txBody>
      </p:sp>
    </p:spTree>
    <p:extLst>
      <p:ext uri="{BB962C8B-B14F-4D97-AF65-F5344CB8AC3E}">
        <p14:creationId xmlns:p14="http://schemas.microsoft.com/office/powerpoint/2010/main" val="35027937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254</Words>
  <Application>Microsoft Office PowerPoint</Application>
  <PresentationFormat>Widescreen</PresentationFormat>
  <Paragraphs>10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5" baseType="lpstr">
      <vt:lpstr>Arial</vt:lpstr>
      <vt:lpstr>Calibri</vt:lpstr>
      <vt:lpstr>Times New Roman</vt:lpstr>
      <vt:lpstr>Titillium Web</vt:lpstr>
      <vt:lpstr>Tema di Office</vt:lpstr>
      <vt:lpstr>PRINCIPI DI GOVERNANCE               Marco Catalano </vt:lpstr>
      <vt:lpstr>Argomenti: Governo del territorio: dall’open government alla PA collaborativa La partecipazione al governo della ppaa dei destinatari dei provvedimenti I principi internazionali e la normativa interna La collaborazione tra PA e cittadino </vt:lpstr>
      <vt:lpstr>La partecipazione al governo della ppaa dei destinatari dei provvedimenti</vt:lpstr>
      <vt:lpstr>La partecipazione procedimentale</vt:lpstr>
      <vt:lpstr>La legge 241 del 1990</vt:lpstr>
      <vt:lpstr>Art. 7. (Comunicazione di avvio del procedimento) 1. Ove non sussistano ragioni di impedimento derivanti da particolari esigenze di celerità del procedimento, l’avvio del procedimento stesso è comunicato, con le modalità previste dall’articolo 8, ai soggetti nei confronti dei quali il provvedimento finale è destinato a produrre effetti diretti ed a quelli che per legge debbono intervenirvi. Ove parimenti non sussistano le ragioni di impedimento predette, qualora da un provvedimento possa derivare un pregiudizio a soggetti individuati o facilmente individuabili, diversi dai suoi diretti destinatari, l’amministrazione è tenuta a fornire loro, con le stesse modalità, notizia dell’inizio del procedimento. 2. Nelle ipotesi di cui al comma 1 resta salva la facoltà dell’amministrazione di adottare, anche prima della effettuazione delle comunicazioni di cui al medesimo comma 1, provvedimenti cautelari. </vt:lpstr>
      <vt:lpstr>Atti vincolati = es recupero somme</vt:lpstr>
      <vt:lpstr>La problematica dell’indebito, i correttivi di buona fede e correttezza</vt:lpstr>
      <vt:lpstr>Atti discrezionali</vt:lpstr>
      <vt:lpstr>La dequotazione dei vizi formali; il caso di art. 21 octies legge nr. 241 del 1990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formazione manageriale  PROJECT MANAGER PER RUP  Qualificato Cepas Bureau Veritas al Nr. 150/18 - Organismo di Certificazione delle Professionalità e della Formazione riconosciuto da Accredia</dc:title>
  <dc:creator>operatore</dc:creator>
  <cp:lastModifiedBy>Catalano Marco</cp:lastModifiedBy>
  <cp:revision>5</cp:revision>
  <dcterms:created xsi:type="dcterms:W3CDTF">2023-04-06T15:13:30Z</dcterms:created>
  <dcterms:modified xsi:type="dcterms:W3CDTF">2025-06-09T07:10:31Z</dcterms:modified>
</cp:coreProperties>
</file>