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9" r:id="rId4"/>
    <p:sldId id="284" r:id="rId5"/>
    <p:sldId id="285" r:id="rId6"/>
    <p:sldId id="286" r:id="rId7"/>
    <p:sldId id="287" r:id="rId8"/>
    <p:sldId id="290" r:id="rId9"/>
    <p:sldId id="289" r:id="rId10"/>
    <p:sldId id="291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6A68E45A-C1A6-42DB-9392-338B870C90C2}"/>
    <pc:docChg chg="custSel addSld delSld modSld sldOrd">
      <pc:chgData name="Catalano Marco" userId="91b57f96-32c2-4d5e-8986-a6574697bb07" providerId="ADAL" clId="{6A68E45A-C1A6-42DB-9392-338B870C90C2}" dt="2025-06-09T07:10:27.707" v="286" actId="47"/>
      <pc:docMkLst>
        <pc:docMk/>
      </pc:docMkLst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28774431" sldId="260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3964978999" sldId="262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3699436735" sldId="263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341722003" sldId="264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498270024" sldId="266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2838468897" sldId="267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1093470451" sldId="268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3769244687" sldId="270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80763991" sldId="271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679190040" sldId="272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1192648966" sldId="273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3418682438" sldId="274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4097477016" sldId="275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2789113306" sldId="276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46025625" sldId="277"/>
        </pc:sldMkLst>
      </pc:sldChg>
      <pc:sldChg chg="del">
        <pc:chgData name="Catalano Marco" userId="91b57f96-32c2-4d5e-8986-a6574697bb07" providerId="ADAL" clId="{6A68E45A-C1A6-42DB-9392-338B870C90C2}" dt="2025-06-09T07:06:54.315" v="1" actId="47"/>
        <pc:sldMkLst>
          <pc:docMk/>
          <pc:sldMk cId="1023519165" sldId="278"/>
        </pc:sldMkLst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825038348" sldId="280"/>
        </pc:sldMkLst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334052438" sldId="281"/>
        </pc:sldMkLst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2253202015" sldId="282"/>
        </pc:sldMkLst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731924302" sldId="284"/>
        </pc:sldMkLst>
      </pc:sldChg>
      <pc:sldChg chg="modSp new mod">
        <pc:chgData name="Catalano Marco" userId="91b57f96-32c2-4d5e-8986-a6574697bb07" providerId="ADAL" clId="{6A68E45A-C1A6-42DB-9392-338B870C90C2}" dt="2025-06-09T07:07:13.004" v="39" actId="20577"/>
        <pc:sldMkLst>
          <pc:docMk/>
          <pc:sldMk cId="2773711202" sldId="284"/>
        </pc:sldMkLst>
        <pc:spChg chg="mod">
          <ac:chgData name="Catalano Marco" userId="91b57f96-32c2-4d5e-8986-a6574697bb07" providerId="ADAL" clId="{6A68E45A-C1A6-42DB-9392-338B870C90C2}" dt="2025-06-09T07:07:13.004" v="39" actId="20577"/>
          <ac:spMkLst>
            <pc:docMk/>
            <pc:sldMk cId="2773711202" sldId="284"/>
            <ac:spMk id="2" creationId="{37C759C9-9302-95D5-062A-EA75263C8C91}"/>
          </ac:spMkLst>
        </pc:spChg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1321418239" sldId="285"/>
        </pc:sldMkLst>
      </pc:sldChg>
      <pc:sldChg chg="modSp new mod">
        <pc:chgData name="Catalano Marco" userId="91b57f96-32c2-4d5e-8986-a6574697bb07" providerId="ADAL" clId="{6A68E45A-C1A6-42DB-9392-338B870C90C2}" dt="2025-06-09T07:07:24.016" v="61" actId="20577"/>
        <pc:sldMkLst>
          <pc:docMk/>
          <pc:sldMk cId="1990736931" sldId="285"/>
        </pc:sldMkLst>
        <pc:spChg chg="mod">
          <ac:chgData name="Catalano Marco" userId="91b57f96-32c2-4d5e-8986-a6574697bb07" providerId="ADAL" clId="{6A68E45A-C1A6-42DB-9392-338B870C90C2}" dt="2025-06-09T07:07:24.016" v="61" actId="20577"/>
          <ac:spMkLst>
            <pc:docMk/>
            <pc:sldMk cId="1990736931" sldId="285"/>
            <ac:spMk id="2" creationId="{38C45ED7-CD9E-8DAD-DD6B-DCCDC1122187}"/>
          </ac:spMkLst>
        </pc:spChg>
      </pc:sldChg>
      <pc:sldChg chg="modSp new mod">
        <pc:chgData name="Catalano Marco" userId="91b57f96-32c2-4d5e-8986-a6574697bb07" providerId="ADAL" clId="{6A68E45A-C1A6-42DB-9392-338B870C90C2}" dt="2025-06-09T07:08:13.334" v="65" actId="255"/>
        <pc:sldMkLst>
          <pc:docMk/>
          <pc:sldMk cId="2636660897" sldId="286"/>
        </pc:sldMkLst>
        <pc:spChg chg="mod">
          <ac:chgData name="Catalano Marco" userId="91b57f96-32c2-4d5e-8986-a6574697bb07" providerId="ADAL" clId="{6A68E45A-C1A6-42DB-9392-338B870C90C2}" dt="2025-06-09T07:08:13.334" v="65" actId="255"/>
          <ac:spMkLst>
            <pc:docMk/>
            <pc:sldMk cId="2636660897" sldId="286"/>
            <ac:spMk id="2" creationId="{E377CE31-C090-D3E3-F654-7FA0A28522A2}"/>
          </ac:spMkLst>
        </pc:spChg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3127722851" sldId="286"/>
        </pc:sldMkLst>
      </pc:sldChg>
      <pc:sldChg chg="modSp new mod">
        <pc:chgData name="Catalano Marco" userId="91b57f96-32c2-4d5e-8986-a6574697bb07" providerId="ADAL" clId="{6A68E45A-C1A6-42DB-9392-338B870C90C2}" dt="2025-06-09T07:08:34.809" v="106" actId="20577"/>
        <pc:sldMkLst>
          <pc:docMk/>
          <pc:sldMk cId="365113816" sldId="287"/>
        </pc:sldMkLst>
        <pc:spChg chg="mod">
          <ac:chgData name="Catalano Marco" userId="91b57f96-32c2-4d5e-8986-a6574697bb07" providerId="ADAL" clId="{6A68E45A-C1A6-42DB-9392-338B870C90C2}" dt="2025-06-09T07:08:34.809" v="106" actId="20577"/>
          <ac:spMkLst>
            <pc:docMk/>
            <pc:sldMk cId="365113816" sldId="287"/>
            <ac:spMk id="2" creationId="{7B7FD101-4EA8-CB8D-54CB-C29F74557C77}"/>
          </ac:spMkLst>
        </pc:spChg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3569430492" sldId="287"/>
        </pc:sldMkLst>
      </pc:sldChg>
      <pc:sldChg chg="del">
        <pc:chgData name="Catalano Marco" userId="91b57f96-32c2-4d5e-8986-a6574697bb07" providerId="ADAL" clId="{6A68E45A-C1A6-42DB-9392-338B870C90C2}" dt="2025-06-09T07:06:48.227" v="0" actId="47"/>
        <pc:sldMkLst>
          <pc:docMk/>
          <pc:sldMk cId="2138747985" sldId="288"/>
        </pc:sldMkLst>
      </pc:sldChg>
      <pc:sldChg chg="new del">
        <pc:chgData name="Catalano Marco" userId="91b57f96-32c2-4d5e-8986-a6574697bb07" providerId="ADAL" clId="{6A68E45A-C1A6-42DB-9392-338B870C90C2}" dt="2025-06-09T07:10:27.707" v="286" actId="47"/>
        <pc:sldMkLst>
          <pc:docMk/>
          <pc:sldMk cId="4147046918" sldId="288"/>
        </pc:sldMkLst>
      </pc:sldChg>
      <pc:sldChg chg="modSp new mod">
        <pc:chgData name="Catalano Marco" userId="91b57f96-32c2-4d5e-8986-a6574697bb07" providerId="ADAL" clId="{6A68E45A-C1A6-42DB-9392-338B870C90C2}" dt="2025-06-09T07:08:43.728" v="125" actId="20577"/>
        <pc:sldMkLst>
          <pc:docMk/>
          <pc:sldMk cId="3502793777" sldId="289"/>
        </pc:sldMkLst>
        <pc:spChg chg="mod">
          <ac:chgData name="Catalano Marco" userId="91b57f96-32c2-4d5e-8986-a6574697bb07" providerId="ADAL" clId="{6A68E45A-C1A6-42DB-9392-338B870C90C2}" dt="2025-06-09T07:08:43.728" v="125" actId="20577"/>
          <ac:spMkLst>
            <pc:docMk/>
            <pc:sldMk cId="3502793777" sldId="289"/>
            <ac:spMk id="2" creationId="{28AEFF1A-67BD-1562-AEAE-C2252AC3BA9A}"/>
          </ac:spMkLst>
        </pc:spChg>
      </pc:sldChg>
      <pc:sldChg chg="modSp new mod ord">
        <pc:chgData name="Catalano Marco" userId="91b57f96-32c2-4d5e-8986-a6574697bb07" providerId="ADAL" clId="{6A68E45A-C1A6-42DB-9392-338B870C90C2}" dt="2025-06-09T07:09:41.796" v="202" actId="20577"/>
        <pc:sldMkLst>
          <pc:docMk/>
          <pc:sldMk cId="534087871" sldId="290"/>
        </pc:sldMkLst>
        <pc:spChg chg="mod">
          <ac:chgData name="Catalano Marco" userId="91b57f96-32c2-4d5e-8986-a6574697bb07" providerId="ADAL" clId="{6A68E45A-C1A6-42DB-9392-338B870C90C2}" dt="2025-06-09T07:09:41.796" v="202" actId="20577"/>
          <ac:spMkLst>
            <pc:docMk/>
            <pc:sldMk cId="534087871" sldId="290"/>
            <ac:spMk id="2" creationId="{4CA82617-70C1-F185-90DF-C7CBEA653D14}"/>
          </ac:spMkLst>
        </pc:spChg>
      </pc:sldChg>
      <pc:sldChg chg="modSp new mod">
        <pc:chgData name="Catalano Marco" userId="91b57f96-32c2-4d5e-8986-a6574697bb07" providerId="ADAL" clId="{6A68E45A-C1A6-42DB-9392-338B870C90C2}" dt="2025-06-09T07:10:14.174" v="285" actId="20577"/>
        <pc:sldMkLst>
          <pc:docMk/>
          <pc:sldMk cId="2256642958" sldId="291"/>
        </pc:sldMkLst>
        <pc:spChg chg="mod">
          <ac:chgData name="Catalano Marco" userId="91b57f96-32c2-4d5e-8986-a6574697bb07" providerId="ADAL" clId="{6A68E45A-C1A6-42DB-9392-338B870C90C2}" dt="2025-06-09T07:10:14.174" v="285" actId="20577"/>
          <ac:spMkLst>
            <pc:docMk/>
            <pc:sldMk cId="2256642958" sldId="291"/>
            <ac:spMk id="2" creationId="{5BB93351-30B3-911D-D546-7003E30A5B71}"/>
          </ac:spMkLst>
        </pc:spChg>
      </pc:sldChg>
      <pc:sldChg chg="new del">
        <pc:chgData name="Catalano Marco" userId="91b57f96-32c2-4d5e-8986-a6574697bb07" providerId="ADAL" clId="{6A68E45A-C1A6-42DB-9392-338B870C90C2}" dt="2025-06-09T07:10:27.707" v="286" actId="47"/>
        <pc:sldMkLst>
          <pc:docMk/>
          <pc:sldMk cId="2904568829" sldId="2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settiegatti.eu/info/norme/statali/1990_0241.htm#0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B93351-30B3-911D-D546-7003E30A5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83" y="2766218"/>
            <a:ext cx="10515600" cy="1325563"/>
          </a:xfrm>
        </p:spPr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dequotazione</a:t>
            </a:r>
            <a:r>
              <a:rPr lang="it-IT" dirty="0"/>
              <a:t> dei vizi formali; il caso di art. 21 </a:t>
            </a:r>
            <a:r>
              <a:rPr lang="it-IT" dirty="0" err="1"/>
              <a:t>octies</a:t>
            </a:r>
            <a:r>
              <a:rPr lang="it-IT" dirty="0"/>
              <a:t> legge nr. 241 del 1990</a:t>
            </a:r>
          </a:p>
        </p:txBody>
      </p:sp>
    </p:spTree>
    <p:extLst>
      <p:ext uri="{BB962C8B-B14F-4D97-AF65-F5344CB8AC3E}">
        <p14:creationId xmlns:p14="http://schemas.microsoft.com/office/powerpoint/2010/main" val="225664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BA6EF-BD9C-0CD6-8F64-6093AD35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75858"/>
            <a:ext cx="10515600" cy="4367742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 del territorio: dall’open government alla PA collaborativa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partecipazione al governo della </a:t>
            </a:r>
            <a:r>
              <a:rPr lang="it-IT" sz="3200" dirty="0" err="1"/>
              <a:t>ppaa</a:t>
            </a:r>
            <a:r>
              <a:rPr lang="it-IT" sz="3200" dirty="0"/>
              <a:t> dei destinatari dei provvedimenti</a:t>
            </a:r>
            <a:br>
              <a:rPr lang="it-IT" sz="3200" dirty="0"/>
            </a:br>
            <a:r>
              <a:rPr lang="it-IT" sz="3200" dirty="0"/>
              <a:t>I principi internazionali e la normativa interna</a:t>
            </a:r>
            <a:br>
              <a:rPr lang="it-IT" sz="3200" dirty="0"/>
            </a:br>
            <a:r>
              <a:rPr lang="it-IT" sz="3200" dirty="0"/>
              <a:t>La collaborazione tra PA e cittadino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509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C93AE-C62B-1659-614E-E42C8A74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227791"/>
            <a:ext cx="10515600" cy="1325563"/>
          </a:xfrm>
        </p:spPr>
        <p:txBody>
          <a:bodyPr/>
          <a:lstStyle/>
          <a:p>
            <a:r>
              <a:rPr lang="it-IT" sz="4400" dirty="0"/>
              <a:t>La partecipazione al governo della </a:t>
            </a:r>
            <a:r>
              <a:rPr lang="it-IT" sz="4400" dirty="0" err="1"/>
              <a:t>ppaa</a:t>
            </a:r>
            <a:r>
              <a:rPr lang="it-IT" sz="4400" dirty="0"/>
              <a:t> dei destinatari dei provvedimenti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869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C759C9-9302-95D5-062A-EA75263C8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970" y="2103437"/>
            <a:ext cx="10515600" cy="1325563"/>
          </a:xfrm>
        </p:spPr>
        <p:txBody>
          <a:bodyPr/>
          <a:lstStyle/>
          <a:p>
            <a:r>
              <a:rPr lang="it-IT" dirty="0"/>
              <a:t>La partecipazione procedimentale</a:t>
            </a:r>
          </a:p>
        </p:txBody>
      </p:sp>
    </p:spTree>
    <p:extLst>
      <p:ext uri="{BB962C8B-B14F-4D97-AF65-F5344CB8AC3E}">
        <p14:creationId xmlns:p14="http://schemas.microsoft.com/office/powerpoint/2010/main" val="277371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C45ED7-CD9E-8DAD-DD6B-DCCDC112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890" y="1900627"/>
            <a:ext cx="10515600" cy="1325563"/>
          </a:xfrm>
        </p:spPr>
        <p:txBody>
          <a:bodyPr/>
          <a:lstStyle/>
          <a:p>
            <a:r>
              <a:rPr lang="it-IT" dirty="0"/>
              <a:t>La legge 241 del 1990</a:t>
            </a:r>
          </a:p>
        </p:txBody>
      </p:sp>
    </p:spTree>
    <p:extLst>
      <p:ext uri="{BB962C8B-B14F-4D97-AF65-F5344CB8AC3E}">
        <p14:creationId xmlns:p14="http://schemas.microsoft.com/office/powerpoint/2010/main" val="199073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77CE31-C090-D3E3-F654-7FA0A2852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9201"/>
            <a:ext cx="10515600" cy="1325563"/>
          </a:xfrm>
        </p:spPr>
        <p:txBody>
          <a:bodyPr/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it-IT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Art. 7. (Comunicazione di avvio del procedimento)</a:t>
            </a:r>
            <a:br>
              <a:rPr lang="it-I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1. Ove non sussistano ragioni di impedimento derivanti da particolari esigenze di celerità del procedimento, l’avvio del procedimento stesso è comunicato, con le modalità previste dall’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articolo 8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ai soggetti nei confronti dei quali il provvedimento finale è destinato a produrre effetti diretti ed a quelli che per legge debbono intervenirvi. Ove parimenti non sussistano le ragioni di impedimento predette, qualora da un provvedimento possa derivare un pregiudizio a soggetti individuati o facilmente individuabili, diversi dai suoi diretti destinatari, l’amministrazione è tenuta a fornire loro, con le stesse modalità, notizia dell’inizio del procedimento.</a:t>
            </a:r>
            <a:br>
              <a:rPr lang="it-I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 Nelle ipotesi di cui al comma 1 resta salva la facoltà dell’amministrazione di adottare, anche prima della effettuazione delle comunicazioni di cui al medesimo comma 1, provvedimenti cautelari.</a:t>
            </a:r>
            <a:b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6660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7FD101-4EA8-CB8D-54CB-C29F74557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r>
              <a:rPr lang="it-IT" dirty="0"/>
              <a:t>Atti vincolati = es recupero somme</a:t>
            </a:r>
          </a:p>
        </p:txBody>
      </p:sp>
    </p:spTree>
    <p:extLst>
      <p:ext uri="{BB962C8B-B14F-4D97-AF65-F5344CB8AC3E}">
        <p14:creationId xmlns:p14="http://schemas.microsoft.com/office/powerpoint/2010/main" val="36511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82617-70C1-F185-90DF-C7CBEA653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1947"/>
            <a:ext cx="10515600" cy="1325563"/>
          </a:xfrm>
        </p:spPr>
        <p:txBody>
          <a:bodyPr/>
          <a:lstStyle/>
          <a:p>
            <a:r>
              <a:rPr lang="it-IT" dirty="0"/>
              <a:t>La problematica dell’indebito, i correttivi di buona fede e correttezza</a:t>
            </a:r>
          </a:p>
        </p:txBody>
      </p:sp>
    </p:spTree>
    <p:extLst>
      <p:ext uri="{BB962C8B-B14F-4D97-AF65-F5344CB8AC3E}">
        <p14:creationId xmlns:p14="http://schemas.microsoft.com/office/powerpoint/2010/main" val="53408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AEFF1A-67BD-1562-AEAE-C2252AC3B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88" y="2132132"/>
            <a:ext cx="10515600" cy="1325563"/>
          </a:xfrm>
        </p:spPr>
        <p:txBody>
          <a:bodyPr/>
          <a:lstStyle/>
          <a:p>
            <a:r>
              <a:rPr lang="it-IT" dirty="0"/>
              <a:t>Atti discrezionali</a:t>
            </a:r>
          </a:p>
        </p:txBody>
      </p:sp>
    </p:spTree>
    <p:extLst>
      <p:ext uri="{BB962C8B-B14F-4D97-AF65-F5344CB8AC3E}">
        <p14:creationId xmlns:p14="http://schemas.microsoft.com/office/powerpoint/2010/main" val="3502793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Titillium Web</vt:lpstr>
      <vt:lpstr>Tema di Office</vt:lpstr>
      <vt:lpstr>PRINCIPI DI GOVERNANCE               Marco Catalano </vt:lpstr>
      <vt:lpstr>Argomenti: Governo del territorio: dall’open government alla PA collaborativa La partecipazione al governo della ppaa dei destinatari dei provvedimenti I principi internazionali e la normativa interna La collaborazione tra PA e cittadino </vt:lpstr>
      <vt:lpstr>La partecipazione al governo della ppaa dei destinatari dei provvedimenti</vt:lpstr>
      <vt:lpstr>La partecipazione procedimentale</vt:lpstr>
      <vt:lpstr>La legge 241 del 1990</vt:lpstr>
      <vt:lpstr>Art. 7. (Comunicazione di avvio del procedimento) 1. Ove non sussistano ragioni di impedimento derivanti da particolari esigenze di celerità del procedimento, l’avvio del procedimento stesso è comunicato, con le modalità previste dall’articolo 8, ai soggetti nei confronti dei quali il provvedimento finale è destinato a produrre effetti diretti ed a quelli che per legge debbono intervenirvi. Ove parimenti non sussistano le ragioni di impedimento predette, qualora da un provvedimento possa derivare un pregiudizio a soggetti individuati o facilmente individuabili, diversi dai suoi diretti destinatari, l’amministrazione è tenuta a fornire loro, con le stesse modalità, notizia dell’inizio del procedimento. 2. Nelle ipotesi di cui al comma 1 resta salva la facoltà dell’amministrazione di adottare, anche prima della effettuazione delle comunicazioni di cui al medesimo comma 1, provvedimenti cautelari. </vt:lpstr>
      <vt:lpstr>Atti vincolati = es recupero somme</vt:lpstr>
      <vt:lpstr>La problematica dell’indebito, i correttivi di buona fede e correttezza</vt:lpstr>
      <vt:lpstr>Atti discrezionali</vt:lpstr>
      <vt:lpstr>La dequotazione dei vizi formali; il caso di art. 21 octies legge nr. 241 del 1990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5</cp:revision>
  <dcterms:created xsi:type="dcterms:W3CDTF">2023-04-06T15:13:30Z</dcterms:created>
  <dcterms:modified xsi:type="dcterms:W3CDTF">2025-06-09T07:10:31Z</dcterms:modified>
</cp:coreProperties>
</file>