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7" r:id="rId1"/>
  </p:sldMasterIdLst>
  <p:notesMasterIdLst>
    <p:notesMasterId r:id="rId35"/>
  </p:notesMasterIdLst>
  <p:sldIdLst>
    <p:sldId id="259" r:id="rId2"/>
    <p:sldId id="261" r:id="rId3"/>
    <p:sldId id="260" r:id="rId4"/>
    <p:sldId id="276" r:id="rId5"/>
    <p:sldId id="277" r:id="rId6"/>
    <p:sldId id="278" r:id="rId7"/>
    <p:sldId id="279" r:id="rId8"/>
    <p:sldId id="280" r:id="rId9"/>
    <p:sldId id="281" r:id="rId10"/>
    <p:sldId id="282" r:id="rId11"/>
    <p:sldId id="283" r:id="rId12"/>
    <p:sldId id="284" r:id="rId13"/>
    <p:sldId id="285" r:id="rId14"/>
    <p:sldId id="275" r:id="rId15"/>
    <p:sldId id="263" r:id="rId16"/>
    <p:sldId id="264" r:id="rId17"/>
    <p:sldId id="262" r:id="rId18"/>
    <p:sldId id="265" r:id="rId19"/>
    <p:sldId id="267" r:id="rId20"/>
    <p:sldId id="268" r:id="rId21"/>
    <p:sldId id="269" r:id="rId22"/>
    <p:sldId id="270" r:id="rId23"/>
    <p:sldId id="286" r:id="rId24"/>
    <p:sldId id="287" r:id="rId25"/>
    <p:sldId id="288" r:id="rId26"/>
    <p:sldId id="289" r:id="rId27"/>
    <p:sldId id="290" r:id="rId28"/>
    <p:sldId id="271" r:id="rId29"/>
    <p:sldId id="272" r:id="rId30"/>
    <p:sldId id="273" r:id="rId31"/>
    <p:sldId id="274" r:id="rId32"/>
    <p:sldId id="291" r:id="rId33"/>
    <p:sldId id="292"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C492F9-8AE5-40F2-8FB5-B651906678E4}" v="21" dt="2026-06-30T09:32:40.6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3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alano Marco" userId="91b57f96-32c2-4d5e-8986-a6574697bb07" providerId="ADAL" clId="{FF878BF5-A38F-4C26-8295-63166AC9C030}"/>
    <pc:docChg chg="custSel addSld modSld modMainMaster">
      <pc:chgData name="Catalano Marco" userId="91b57f96-32c2-4d5e-8986-a6574697bb07" providerId="ADAL" clId="{FF878BF5-A38F-4C26-8295-63166AC9C030}" dt="2026-06-30T09:32:48.624" v="587" actId="123"/>
      <pc:docMkLst>
        <pc:docMk/>
      </pc:docMkLst>
      <pc:sldChg chg="modSp mod setBg">
        <pc:chgData name="Catalano Marco" userId="91b57f96-32c2-4d5e-8986-a6574697bb07" providerId="ADAL" clId="{FF878BF5-A38F-4C26-8295-63166AC9C030}" dt="2026-06-24T09:10:06.544" v="205"/>
        <pc:sldMkLst>
          <pc:docMk/>
          <pc:sldMk cId="2413622097" sldId="259"/>
        </pc:sldMkLst>
        <pc:spChg chg="mod">
          <ac:chgData name="Catalano Marco" userId="91b57f96-32c2-4d5e-8986-a6574697bb07" providerId="ADAL" clId="{FF878BF5-A38F-4C26-8295-63166AC9C030}" dt="2026-06-24T08:56:33.014" v="27" actId="20577"/>
          <ac:spMkLst>
            <pc:docMk/>
            <pc:sldMk cId="2413622097" sldId="259"/>
            <ac:spMk id="6" creationId="{87D56851-3070-14B0-8B9A-69C3D6DEBF11}"/>
          </ac:spMkLst>
        </pc:spChg>
      </pc:sldChg>
      <pc:sldChg chg="modSp mod setBg">
        <pc:chgData name="Catalano Marco" userId="91b57f96-32c2-4d5e-8986-a6574697bb07" providerId="ADAL" clId="{FF878BF5-A38F-4C26-8295-63166AC9C030}" dt="2026-06-24T09:10:06.544" v="205"/>
        <pc:sldMkLst>
          <pc:docMk/>
          <pc:sldMk cId="4146361935" sldId="260"/>
        </pc:sldMkLst>
        <pc:spChg chg="mod">
          <ac:chgData name="Catalano Marco" userId="91b57f96-32c2-4d5e-8986-a6574697bb07" providerId="ADAL" clId="{FF878BF5-A38F-4C26-8295-63166AC9C030}" dt="2026-06-24T09:02:25.800" v="86" actId="123"/>
          <ac:spMkLst>
            <pc:docMk/>
            <pc:sldMk cId="4146361935" sldId="260"/>
            <ac:spMk id="4" creationId="{68DF6259-D2B5-D68E-4907-8D82ECDEFC7D}"/>
          </ac:spMkLst>
        </pc:spChg>
      </pc:sldChg>
      <pc:sldChg chg="modSp mod setBg">
        <pc:chgData name="Catalano Marco" userId="91b57f96-32c2-4d5e-8986-a6574697bb07" providerId="ADAL" clId="{FF878BF5-A38F-4C26-8295-63166AC9C030}" dt="2026-06-24T09:10:06.544" v="205"/>
        <pc:sldMkLst>
          <pc:docMk/>
          <pc:sldMk cId="3280781438" sldId="261"/>
        </pc:sldMkLst>
        <pc:spChg chg="mod">
          <ac:chgData name="Catalano Marco" userId="91b57f96-32c2-4d5e-8986-a6574697bb07" providerId="ADAL" clId="{FF878BF5-A38F-4C26-8295-63166AC9C030}" dt="2026-06-24T08:56:41.255" v="49" actId="20577"/>
          <ac:spMkLst>
            <pc:docMk/>
            <pc:sldMk cId="3280781438" sldId="261"/>
            <ac:spMk id="6" creationId="{F5E8FDFE-171B-AD06-5FFB-C4A6A26E76BB}"/>
          </ac:spMkLst>
        </pc:spChg>
      </pc:sldChg>
      <pc:sldChg chg="modSp mod setBg">
        <pc:chgData name="Catalano Marco" userId="91b57f96-32c2-4d5e-8986-a6574697bb07" providerId="ADAL" clId="{FF878BF5-A38F-4C26-8295-63166AC9C030}" dt="2026-06-24T09:10:06.544" v="205"/>
        <pc:sldMkLst>
          <pc:docMk/>
          <pc:sldMk cId="2719019159" sldId="262"/>
        </pc:sldMkLst>
        <pc:spChg chg="mod">
          <ac:chgData name="Catalano Marco" userId="91b57f96-32c2-4d5e-8986-a6574697bb07" providerId="ADAL" clId="{FF878BF5-A38F-4C26-8295-63166AC9C030}" dt="2026-06-24T09:06:38.501" v="144" actId="20577"/>
          <ac:spMkLst>
            <pc:docMk/>
            <pc:sldMk cId="2719019159" sldId="262"/>
            <ac:spMk id="4" creationId="{CFC400C3-4820-5624-E596-CD424C54C418}"/>
          </ac:spMkLst>
        </pc:spChg>
      </pc:sldChg>
      <pc:sldChg chg="modSp mod setBg">
        <pc:chgData name="Catalano Marco" userId="91b57f96-32c2-4d5e-8986-a6574697bb07" providerId="ADAL" clId="{FF878BF5-A38F-4C26-8295-63166AC9C030}" dt="2026-06-24T09:10:06.544" v="205"/>
        <pc:sldMkLst>
          <pc:docMk/>
          <pc:sldMk cId="4146677802" sldId="263"/>
        </pc:sldMkLst>
        <pc:spChg chg="mod">
          <ac:chgData name="Catalano Marco" userId="91b57f96-32c2-4d5e-8986-a6574697bb07" providerId="ADAL" clId="{FF878BF5-A38F-4C26-8295-63166AC9C030}" dt="2026-06-24T09:03:34.385" v="91" actId="123"/>
          <ac:spMkLst>
            <pc:docMk/>
            <pc:sldMk cId="4146677802" sldId="263"/>
            <ac:spMk id="4" creationId="{5E1B7ECD-14EB-4775-AD5B-0FBE29E57CE5}"/>
          </ac:spMkLst>
        </pc:spChg>
      </pc:sldChg>
      <pc:sldChg chg="modSp mod setBg">
        <pc:chgData name="Catalano Marco" userId="91b57f96-32c2-4d5e-8986-a6574697bb07" providerId="ADAL" clId="{FF878BF5-A38F-4C26-8295-63166AC9C030}" dt="2026-06-24T09:10:06.544" v="205"/>
        <pc:sldMkLst>
          <pc:docMk/>
          <pc:sldMk cId="261100101" sldId="264"/>
        </pc:sldMkLst>
        <pc:spChg chg="mod">
          <ac:chgData name="Catalano Marco" userId="91b57f96-32c2-4d5e-8986-a6574697bb07" providerId="ADAL" clId="{FF878BF5-A38F-4C26-8295-63166AC9C030}" dt="2026-06-24T09:04:17.494" v="95" actId="20577"/>
          <ac:spMkLst>
            <pc:docMk/>
            <pc:sldMk cId="261100101" sldId="264"/>
            <ac:spMk id="4" creationId="{B19C8291-CE8D-3A88-17AD-9EB5EC674DE7}"/>
          </ac:spMkLst>
        </pc:spChg>
      </pc:sldChg>
      <pc:sldChg chg="modSp mod setBg">
        <pc:chgData name="Catalano Marco" userId="91b57f96-32c2-4d5e-8986-a6574697bb07" providerId="ADAL" clId="{FF878BF5-A38F-4C26-8295-63166AC9C030}" dt="2026-06-24T09:10:06.544" v="205"/>
        <pc:sldMkLst>
          <pc:docMk/>
          <pc:sldMk cId="2633200978" sldId="265"/>
        </pc:sldMkLst>
        <pc:spChg chg="mod">
          <ac:chgData name="Catalano Marco" userId="91b57f96-32c2-4d5e-8986-a6574697bb07" providerId="ADAL" clId="{FF878BF5-A38F-4C26-8295-63166AC9C030}" dt="2026-06-24T09:07:27.500" v="159" actId="27636"/>
          <ac:spMkLst>
            <pc:docMk/>
            <pc:sldMk cId="2633200978" sldId="265"/>
            <ac:spMk id="4" creationId="{05095ACD-20AE-9CDB-5D23-0256E4371AD1}"/>
          </ac:spMkLst>
        </pc:spChg>
      </pc:sldChg>
      <pc:sldChg chg="modSp mod setBg">
        <pc:chgData name="Catalano Marco" userId="91b57f96-32c2-4d5e-8986-a6574697bb07" providerId="ADAL" clId="{FF878BF5-A38F-4C26-8295-63166AC9C030}" dt="2026-06-24T09:10:06.544" v="205"/>
        <pc:sldMkLst>
          <pc:docMk/>
          <pc:sldMk cId="4100593631" sldId="267"/>
        </pc:sldMkLst>
        <pc:spChg chg="mod">
          <ac:chgData name="Catalano Marco" userId="91b57f96-32c2-4d5e-8986-a6574697bb07" providerId="ADAL" clId="{FF878BF5-A38F-4C26-8295-63166AC9C030}" dt="2026-06-24T09:07:54.027" v="167" actId="20577"/>
          <ac:spMkLst>
            <pc:docMk/>
            <pc:sldMk cId="4100593631" sldId="267"/>
            <ac:spMk id="4" creationId="{01B1E2CA-1C15-3DE3-2232-07661DFE7195}"/>
          </ac:spMkLst>
        </pc:spChg>
      </pc:sldChg>
      <pc:sldChg chg="modSp mod setBg">
        <pc:chgData name="Catalano Marco" userId="91b57f96-32c2-4d5e-8986-a6574697bb07" providerId="ADAL" clId="{FF878BF5-A38F-4C26-8295-63166AC9C030}" dt="2026-06-24T09:10:06.544" v="205"/>
        <pc:sldMkLst>
          <pc:docMk/>
          <pc:sldMk cId="2587376839" sldId="268"/>
        </pc:sldMkLst>
        <pc:spChg chg="mod">
          <ac:chgData name="Catalano Marco" userId="91b57f96-32c2-4d5e-8986-a6574697bb07" providerId="ADAL" clId="{FF878BF5-A38F-4C26-8295-63166AC9C030}" dt="2026-06-24T09:08:52.369" v="182" actId="27636"/>
          <ac:spMkLst>
            <pc:docMk/>
            <pc:sldMk cId="2587376839" sldId="268"/>
            <ac:spMk id="4" creationId="{7557611E-4354-1D14-D321-A45085A135DA}"/>
          </ac:spMkLst>
        </pc:spChg>
      </pc:sldChg>
      <pc:sldChg chg="modSp mod setBg">
        <pc:chgData name="Catalano Marco" userId="91b57f96-32c2-4d5e-8986-a6574697bb07" providerId="ADAL" clId="{FF878BF5-A38F-4C26-8295-63166AC9C030}" dt="2026-06-24T09:10:06.544" v="205"/>
        <pc:sldMkLst>
          <pc:docMk/>
          <pc:sldMk cId="3915310207" sldId="269"/>
        </pc:sldMkLst>
        <pc:spChg chg="mod">
          <ac:chgData name="Catalano Marco" userId="91b57f96-32c2-4d5e-8986-a6574697bb07" providerId="ADAL" clId="{FF878BF5-A38F-4C26-8295-63166AC9C030}" dt="2026-06-24T09:09:40.901" v="202" actId="27636"/>
          <ac:spMkLst>
            <pc:docMk/>
            <pc:sldMk cId="3915310207" sldId="269"/>
            <ac:spMk id="4" creationId="{07995CDA-2DA0-DB7E-0B9A-EB1144150846}"/>
          </ac:spMkLst>
        </pc:spChg>
      </pc:sldChg>
      <pc:sldChg chg="modSp mod setBg">
        <pc:chgData name="Catalano Marco" userId="91b57f96-32c2-4d5e-8986-a6574697bb07" providerId="ADAL" clId="{FF878BF5-A38F-4C26-8295-63166AC9C030}" dt="2026-06-24T09:12:59.899" v="283" actId="6549"/>
        <pc:sldMkLst>
          <pc:docMk/>
          <pc:sldMk cId="3239244405" sldId="270"/>
        </pc:sldMkLst>
        <pc:spChg chg="mod">
          <ac:chgData name="Catalano Marco" userId="91b57f96-32c2-4d5e-8986-a6574697bb07" providerId="ADAL" clId="{FF878BF5-A38F-4C26-8295-63166AC9C030}" dt="2026-06-24T09:12:59.899" v="283" actId="6549"/>
          <ac:spMkLst>
            <pc:docMk/>
            <pc:sldMk cId="3239244405" sldId="270"/>
            <ac:spMk id="4" creationId="{C88D6839-E1FB-B23F-4650-88DA22FEFF09}"/>
          </ac:spMkLst>
        </pc:spChg>
      </pc:sldChg>
      <pc:sldChg chg="modSp mod setBg">
        <pc:chgData name="Catalano Marco" userId="91b57f96-32c2-4d5e-8986-a6574697bb07" providerId="ADAL" clId="{FF878BF5-A38F-4C26-8295-63166AC9C030}" dt="2026-06-24T09:20:42.611" v="365" actId="123"/>
        <pc:sldMkLst>
          <pc:docMk/>
          <pc:sldMk cId="777402754" sldId="271"/>
        </pc:sldMkLst>
        <pc:spChg chg="mod">
          <ac:chgData name="Catalano Marco" userId="91b57f96-32c2-4d5e-8986-a6574697bb07" providerId="ADAL" clId="{FF878BF5-A38F-4C26-8295-63166AC9C030}" dt="2026-06-24T09:20:42.611" v="365" actId="123"/>
          <ac:spMkLst>
            <pc:docMk/>
            <pc:sldMk cId="777402754" sldId="271"/>
            <ac:spMk id="4" creationId="{86E794FA-0D00-B7D8-BD22-DB8A63A35237}"/>
          </ac:spMkLst>
        </pc:spChg>
      </pc:sldChg>
      <pc:sldChg chg="modSp mod setBg">
        <pc:chgData name="Catalano Marco" userId="91b57f96-32c2-4d5e-8986-a6574697bb07" providerId="ADAL" clId="{FF878BF5-A38F-4C26-8295-63166AC9C030}" dt="2026-06-24T09:23:03.351" v="382" actId="113"/>
        <pc:sldMkLst>
          <pc:docMk/>
          <pc:sldMk cId="4233965205" sldId="272"/>
        </pc:sldMkLst>
        <pc:spChg chg="mod">
          <ac:chgData name="Catalano Marco" userId="91b57f96-32c2-4d5e-8986-a6574697bb07" providerId="ADAL" clId="{FF878BF5-A38F-4C26-8295-63166AC9C030}" dt="2026-06-24T09:23:03.351" v="382" actId="113"/>
          <ac:spMkLst>
            <pc:docMk/>
            <pc:sldMk cId="4233965205" sldId="272"/>
            <ac:spMk id="4" creationId="{F943E5B0-F203-0DC5-9629-49466CBD2560}"/>
          </ac:spMkLst>
        </pc:spChg>
      </pc:sldChg>
      <pc:sldChg chg="modSp mod setBg">
        <pc:chgData name="Catalano Marco" userId="91b57f96-32c2-4d5e-8986-a6574697bb07" providerId="ADAL" clId="{FF878BF5-A38F-4C26-8295-63166AC9C030}" dt="2026-06-24T09:24:42.333" v="466" actId="123"/>
        <pc:sldMkLst>
          <pc:docMk/>
          <pc:sldMk cId="3290850788" sldId="273"/>
        </pc:sldMkLst>
        <pc:spChg chg="mod">
          <ac:chgData name="Catalano Marco" userId="91b57f96-32c2-4d5e-8986-a6574697bb07" providerId="ADAL" clId="{FF878BF5-A38F-4C26-8295-63166AC9C030}" dt="2026-06-24T09:24:42.333" v="466" actId="123"/>
          <ac:spMkLst>
            <pc:docMk/>
            <pc:sldMk cId="3290850788" sldId="273"/>
            <ac:spMk id="4" creationId="{E3525E7A-C762-1FB6-8572-C789B0CB7472}"/>
          </ac:spMkLst>
        </pc:spChg>
      </pc:sldChg>
      <pc:sldChg chg="modSp mod setBg">
        <pc:chgData name="Catalano Marco" userId="91b57f96-32c2-4d5e-8986-a6574697bb07" providerId="ADAL" clId="{FF878BF5-A38F-4C26-8295-63166AC9C030}" dt="2026-06-30T09:21:58.006" v="566" actId="27636"/>
        <pc:sldMkLst>
          <pc:docMk/>
          <pc:sldMk cId="3569033635" sldId="274"/>
        </pc:sldMkLst>
        <pc:spChg chg="mod">
          <ac:chgData name="Catalano Marco" userId="91b57f96-32c2-4d5e-8986-a6574697bb07" providerId="ADAL" clId="{FF878BF5-A38F-4C26-8295-63166AC9C030}" dt="2026-06-30T09:21:58.006" v="566" actId="27636"/>
          <ac:spMkLst>
            <pc:docMk/>
            <pc:sldMk cId="3569033635" sldId="274"/>
            <ac:spMk id="4" creationId="{DA750C71-45D3-335B-D72B-717B5D76F62A}"/>
          </ac:spMkLst>
        </pc:spChg>
      </pc:sldChg>
      <pc:sldChg chg="addSp delSp modSp new mod modClrScheme chgLayout">
        <pc:chgData name="Catalano Marco" userId="91b57f96-32c2-4d5e-8986-a6574697bb07" providerId="ADAL" clId="{FF878BF5-A38F-4C26-8295-63166AC9C030}" dt="2026-06-24T09:12:11.734" v="277" actId="123"/>
        <pc:sldMkLst>
          <pc:docMk/>
          <pc:sldMk cId="593053331" sldId="275"/>
        </pc:sldMkLst>
        <pc:spChg chg="add mod ord">
          <ac:chgData name="Catalano Marco" userId="91b57f96-32c2-4d5e-8986-a6574697bb07" providerId="ADAL" clId="{FF878BF5-A38F-4C26-8295-63166AC9C030}" dt="2026-06-24T09:12:11.734" v="277" actId="123"/>
          <ac:spMkLst>
            <pc:docMk/>
            <pc:sldMk cId="593053331" sldId="275"/>
            <ac:spMk id="4" creationId="{AD224FBC-6B10-8DBF-4240-8478656986DA}"/>
          </ac:spMkLst>
        </pc:spChg>
        <pc:spChg chg="add mod ord">
          <ac:chgData name="Catalano Marco" userId="91b57f96-32c2-4d5e-8986-a6574697bb07" providerId="ADAL" clId="{FF878BF5-A38F-4C26-8295-63166AC9C030}" dt="2026-06-24T09:12:01.675" v="254" actId="6549"/>
          <ac:spMkLst>
            <pc:docMk/>
            <pc:sldMk cId="593053331" sldId="275"/>
            <ac:spMk id="5" creationId="{7705BB28-F391-5C80-19B1-55E8D69F4E17}"/>
          </ac:spMkLst>
        </pc:spChg>
      </pc:sldChg>
      <pc:sldChg chg="modSp new">
        <pc:chgData name="Catalano Marco" userId="91b57f96-32c2-4d5e-8986-a6574697bb07" providerId="ADAL" clId="{FF878BF5-A38F-4C26-8295-63166AC9C030}" dt="2026-06-24T09:14:00.210" v="285"/>
        <pc:sldMkLst>
          <pc:docMk/>
          <pc:sldMk cId="2978216195" sldId="276"/>
        </pc:sldMkLst>
        <pc:spChg chg="mod">
          <ac:chgData name="Catalano Marco" userId="91b57f96-32c2-4d5e-8986-a6574697bb07" providerId="ADAL" clId="{FF878BF5-A38F-4C26-8295-63166AC9C030}" dt="2026-06-24T09:14:00.210" v="285"/>
          <ac:spMkLst>
            <pc:docMk/>
            <pc:sldMk cId="2978216195" sldId="276"/>
            <ac:spMk id="3" creationId="{4E8BFD04-E33A-BCEE-403B-2CC3AA47F48C}"/>
          </ac:spMkLst>
        </pc:spChg>
      </pc:sldChg>
      <pc:sldChg chg="modSp new mod">
        <pc:chgData name="Catalano Marco" userId="91b57f96-32c2-4d5e-8986-a6574697bb07" providerId="ADAL" clId="{FF878BF5-A38F-4C26-8295-63166AC9C030}" dt="2026-06-24T09:14:17.143" v="288" actId="123"/>
        <pc:sldMkLst>
          <pc:docMk/>
          <pc:sldMk cId="3359141381" sldId="277"/>
        </pc:sldMkLst>
        <pc:spChg chg="mod">
          <ac:chgData name="Catalano Marco" userId="91b57f96-32c2-4d5e-8986-a6574697bb07" providerId="ADAL" clId="{FF878BF5-A38F-4C26-8295-63166AC9C030}" dt="2026-06-24T09:14:17.143" v="288" actId="123"/>
          <ac:spMkLst>
            <pc:docMk/>
            <pc:sldMk cId="3359141381" sldId="277"/>
            <ac:spMk id="3" creationId="{11CD5D82-14DB-0AA2-7F22-7047EE168FBA}"/>
          </ac:spMkLst>
        </pc:spChg>
      </pc:sldChg>
      <pc:sldChg chg="modSp new mod">
        <pc:chgData name="Catalano Marco" userId="91b57f96-32c2-4d5e-8986-a6574697bb07" providerId="ADAL" clId="{FF878BF5-A38F-4C26-8295-63166AC9C030}" dt="2026-06-24T09:14:44.153" v="291" actId="123"/>
        <pc:sldMkLst>
          <pc:docMk/>
          <pc:sldMk cId="3210496459" sldId="278"/>
        </pc:sldMkLst>
        <pc:spChg chg="mod">
          <ac:chgData name="Catalano Marco" userId="91b57f96-32c2-4d5e-8986-a6574697bb07" providerId="ADAL" clId="{FF878BF5-A38F-4C26-8295-63166AC9C030}" dt="2026-06-24T09:14:44.153" v="291" actId="123"/>
          <ac:spMkLst>
            <pc:docMk/>
            <pc:sldMk cId="3210496459" sldId="278"/>
            <ac:spMk id="3" creationId="{EC3A92E8-5787-706F-D359-46D710331122}"/>
          </ac:spMkLst>
        </pc:spChg>
      </pc:sldChg>
      <pc:sldChg chg="modSp new mod">
        <pc:chgData name="Catalano Marco" userId="91b57f96-32c2-4d5e-8986-a6574697bb07" providerId="ADAL" clId="{FF878BF5-A38F-4C26-8295-63166AC9C030}" dt="2026-06-24T09:15:09.162" v="294" actId="123"/>
        <pc:sldMkLst>
          <pc:docMk/>
          <pc:sldMk cId="1043609827" sldId="279"/>
        </pc:sldMkLst>
        <pc:spChg chg="mod">
          <ac:chgData name="Catalano Marco" userId="91b57f96-32c2-4d5e-8986-a6574697bb07" providerId="ADAL" clId="{FF878BF5-A38F-4C26-8295-63166AC9C030}" dt="2026-06-24T09:15:09.162" v="294" actId="123"/>
          <ac:spMkLst>
            <pc:docMk/>
            <pc:sldMk cId="1043609827" sldId="279"/>
            <ac:spMk id="3" creationId="{97B9D531-4B59-1970-8558-243A2E155B12}"/>
          </ac:spMkLst>
        </pc:spChg>
      </pc:sldChg>
      <pc:sldChg chg="modSp new mod">
        <pc:chgData name="Catalano Marco" userId="91b57f96-32c2-4d5e-8986-a6574697bb07" providerId="ADAL" clId="{FF878BF5-A38F-4C26-8295-63166AC9C030}" dt="2026-06-24T09:15:49.134" v="309" actId="20577"/>
        <pc:sldMkLst>
          <pc:docMk/>
          <pc:sldMk cId="830504065" sldId="280"/>
        </pc:sldMkLst>
        <pc:spChg chg="mod">
          <ac:chgData name="Catalano Marco" userId="91b57f96-32c2-4d5e-8986-a6574697bb07" providerId="ADAL" clId="{FF878BF5-A38F-4C26-8295-63166AC9C030}" dt="2026-06-24T09:15:44.231" v="306" actId="20577"/>
          <ac:spMkLst>
            <pc:docMk/>
            <pc:sldMk cId="830504065" sldId="280"/>
            <ac:spMk id="2" creationId="{688C7FF0-24CB-914E-40B8-E8DF4838BD66}"/>
          </ac:spMkLst>
        </pc:spChg>
        <pc:spChg chg="mod">
          <ac:chgData name="Catalano Marco" userId="91b57f96-32c2-4d5e-8986-a6574697bb07" providerId="ADAL" clId="{FF878BF5-A38F-4C26-8295-63166AC9C030}" dt="2026-06-24T09:15:49.134" v="309" actId="20577"/>
          <ac:spMkLst>
            <pc:docMk/>
            <pc:sldMk cId="830504065" sldId="280"/>
            <ac:spMk id="3" creationId="{0F7288B6-815B-5BA4-D284-C922714FE92C}"/>
          </ac:spMkLst>
        </pc:spChg>
      </pc:sldChg>
      <pc:sldChg chg="modSp new mod">
        <pc:chgData name="Catalano Marco" userId="91b57f96-32c2-4d5e-8986-a6574697bb07" providerId="ADAL" clId="{FF878BF5-A38F-4C26-8295-63166AC9C030}" dt="2026-06-24T09:16:13.242" v="313" actId="123"/>
        <pc:sldMkLst>
          <pc:docMk/>
          <pc:sldMk cId="2350227744" sldId="281"/>
        </pc:sldMkLst>
        <pc:spChg chg="mod">
          <ac:chgData name="Catalano Marco" userId="91b57f96-32c2-4d5e-8986-a6574697bb07" providerId="ADAL" clId="{FF878BF5-A38F-4C26-8295-63166AC9C030}" dt="2026-06-24T09:16:13.242" v="313" actId="123"/>
          <ac:spMkLst>
            <pc:docMk/>
            <pc:sldMk cId="2350227744" sldId="281"/>
            <ac:spMk id="3" creationId="{2C1CFBAF-773D-C7BA-4114-4F7F1680A109}"/>
          </ac:spMkLst>
        </pc:spChg>
      </pc:sldChg>
      <pc:sldChg chg="modSp new mod">
        <pc:chgData name="Catalano Marco" userId="91b57f96-32c2-4d5e-8986-a6574697bb07" providerId="ADAL" clId="{FF878BF5-A38F-4C26-8295-63166AC9C030}" dt="2026-06-24T09:16:48.994" v="320" actId="20577"/>
        <pc:sldMkLst>
          <pc:docMk/>
          <pc:sldMk cId="2656544993" sldId="282"/>
        </pc:sldMkLst>
        <pc:spChg chg="mod">
          <ac:chgData name="Catalano Marco" userId="91b57f96-32c2-4d5e-8986-a6574697bb07" providerId="ADAL" clId="{FF878BF5-A38F-4C26-8295-63166AC9C030}" dt="2026-06-24T09:16:48.994" v="320" actId="20577"/>
          <ac:spMkLst>
            <pc:docMk/>
            <pc:sldMk cId="2656544993" sldId="282"/>
            <ac:spMk id="3" creationId="{63EA7B8C-8AFB-F308-8BBC-2202F1356183}"/>
          </ac:spMkLst>
        </pc:spChg>
      </pc:sldChg>
      <pc:sldChg chg="modSp new mod">
        <pc:chgData name="Catalano Marco" userId="91b57f96-32c2-4d5e-8986-a6574697bb07" providerId="ADAL" clId="{FF878BF5-A38F-4C26-8295-63166AC9C030}" dt="2026-06-24T09:17:20.126" v="336" actId="6549"/>
        <pc:sldMkLst>
          <pc:docMk/>
          <pc:sldMk cId="1618801089" sldId="283"/>
        </pc:sldMkLst>
        <pc:spChg chg="mod">
          <ac:chgData name="Catalano Marco" userId="91b57f96-32c2-4d5e-8986-a6574697bb07" providerId="ADAL" clId="{FF878BF5-A38F-4C26-8295-63166AC9C030}" dt="2026-06-24T09:17:20.126" v="336" actId="6549"/>
          <ac:spMkLst>
            <pc:docMk/>
            <pc:sldMk cId="1618801089" sldId="283"/>
            <ac:spMk id="3" creationId="{63CAB0E5-0D8D-5451-7462-BFF02B4B4EFC}"/>
          </ac:spMkLst>
        </pc:spChg>
      </pc:sldChg>
      <pc:sldChg chg="modSp new mod">
        <pc:chgData name="Catalano Marco" userId="91b57f96-32c2-4d5e-8986-a6574697bb07" providerId="ADAL" clId="{FF878BF5-A38F-4C26-8295-63166AC9C030}" dt="2026-06-24T09:17:43.165" v="339" actId="123"/>
        <pc:sldMkLst>
          <pc:docMk/>
          <pc:sldMk cId="435156273" sldId="284"/>
        </pc:sldMkLst>
        <pc:spChg chg="mod">
          <ac:chgData name="Catalano Marco" userId="91b57f96-32c2-4d5e-8986-a6574697bb07" providerId="ADAL" clId="{FF878BF5-A38F-4C26-8295-63166AC9C030}" dt="2026-06-24T09:17:43.165" v="339" actId="123"/>
          <ac:spMkLst>
            <pc:docMk/>
            <pc:sldMk cId="435156273" sldId="284"/>
            <ac:spMk id="3" creationId="{909D3199-82A8-2095-9FDD-F1D1771C20A3}"/>
          </ac:spMkLst>
        </pc:spChg>
      </pc:sldChg>
      <pc:sldChg chg="modSp new mod">
        <pc:chgData name="Catalano Marco" userId="91b57f96-32c2-4d5e-8986-a6574697bb07" providerId="ADAL" clId="{FF878BF5-A38F-4C26-8295-63166AC9C030}" dt="2026-06-24T09:18:04.252" v="343" actId="20577"/>
        <pc:sldMkLst>
          <pc:docMk/>
          <pc:sldMk cId="2302089855" sldId="285"/>
        </pc:sldMkLst>
        <pc:spChg chg="mod">
          <ac:chgData name="Catalano Marco" userId="91b57f96-32c2-4d5e-8986-a6574697bb07" providerId="ADAL" clId="{FF878BF5-A38F-4C26-8295-63166AC9C030}" dt="2026-06-24T09:18:04.252" v="343" actId="20577"/>
          <ac:spMkLst>
            <pc:docMk/>
            <pc:sldMk cId="2302089855" sldId="285"/>
            <ac:spMk id="3" creationId="{0F91CAEA-835F-B760-C306-3C12C175699C}"/>
          </ac:spMkLst>
        </pc:spChg>
      </pc:sldChg>
      <pc:sldChg chg="addSp modSp new mod">
        <pc:chgData name="Catalano Marco" userId="91b57f96-32c2-4d5e-8986-a6574697bb07" providerId="ADAL" clId="{FF878BF5-A38F-4C26-8295-63166AC9C030}" dt="2026-06-30T09:17:56.281" v="554"/>
        <pc:sldMkLst>
          <pc:docMk/>
          <pc:sldMk cId="3751638851" sldId="286"/>
        </pc:sldMkLst>
        <pc:spChg chg="mod">
          <ac:chgData name="Catalano Marco" userId="91b57f96-32c2-4d5e-8986-a6574697bb07" providerId="ADAL" clId="{FF878BF5-A38F-4C26-8295-63166AC9C030}" dt="2026-06-30T09:14:40.654" v="505" actId="20577"/>
          <ac:spMkLst>
            <pc:docMk/>
            <pc:sldMk cId="3751638851" sldId="286"/>
            <ac:spMk id="2" creationId="{26AAD88D-13C0-998C-91F8-DA6FC22BDD26}"/>
          </ac:spMkLst>
        </pc:spChg>
        <pc:spChg chg="mod">
          <ac:chgData name="Catalano Marco" userId="91b57f96-32c2-4d5e-8986-a6574697bb07" providerId="ADAL" clId="{FF878BF5-A38F-4C26-8295-63166AC9C030}" dt="2026-06-30T09:14:56.219" v="511" actId="20577"/>
          <ac:spMkLst>
            <pc:docMk/>
            <pc:sldMk cId="3751638851" sldId="286"/>
            <ac:spMk id="3" creationId="{B70507D7-F086-C52A-92DA-6773B017E1F5}"/>
          </ac:spMkLst>
        </pc:spChg>
        <pc:picChg chg="add mod">
          <ac:chgData name="Catalano Marco" userId="91b57f96-32c2-4d5e-8986-a6574697bb07" providerId="ADAL" clId="{FF878BF5-A38F-4C26-8295-63166AC9C030}" dt="2026-06-30T09:17:22.315" v="545"/>
          <ac:picMkLst>
            <pc:docMk/>
            <pc:sldMk cId="3751638851" sldId="286"/>
            <ac:picMk id="4" creationId="{E54AEACB-CBE7-D08D-499C-D7A8CC75298F}"/>
          </ac:picMkLst>
        </pc:picChg>
        <pc:picChg chg="add mod">
          <ac:chgData name="Catalano Marco" userId="91b57f96-32c2-4d5e-8986-a6574697bb07" providerId="ADAL" clId="{FF878BF5-A38F-4C26-8295-63166AC9C030}" dt="2026-06-30T09:17:56.281" v="554"/>
          <ac:picMkLst>
            <pc:docMk/>
            <pc:sldMk cId="3751638851" sldId="286"/>
            <ac:picMk id="5" creationId="{B262388F-A148-AE42-9E39-E674629A64CE}"/>
          </ac:picMkLst>
        </pc:picChg>
      </pc:sldChg>
      <pc:sldChg chg="addSp modSp new mod">
        <pc:chgData name="Catalano Marco" userId="91b57f96-32c2-4d5e-8986-a6574697bb07" providerId="ADAL" clId="{FF878BF5-A38F-4C26-8295-63166AC9C030}" dt="2026-06-30T09:17:52.762" v="553"/>
        <pc:sldMkLst>
          <pc:docMk/>
          <pc:sldMk cId="3388023440" sldId="287"/>
        </pc:sldMkLst>
        <pc:spChg chg="mod">
          <ac:chgData name="Catalano Marco" userId="91b57f96-32c2-4d5e-8986-a6574697bb07" providerId="ADAL" clId="{FF878BF5-A38F-4C26-8295-63166AC9C030}" dt="2026-06-30T09:15:12.069" v="514" actId="6549"/>
          <ac:spMkLst>
            <pc:docMk/>
            <pc:sldMk cId="3388023440" sldId="287"/>
            <ac:spMk id="3" creationId="{0E5E4537-38E9-21BD-5F90-23A588B81891}"/>
          </ac:spMkLst>
        </pc:spChg>
        <pc:picChg chg="add mod">
          <ac:chgData name="Catalano Marco" userId="91b57f96-32c2-4d5e-8986-a6574697bb07" providerId="ADAL" clId="{FF878BF5-A38F-4C26-8295-63166AC9C030}" dt="2026-06-30T09:17:25.302" v="546"/>
          <ac:picMkLst>
            <pc:docMk/>
            <pc:sldMk cId="3388023440" sldId="287"/>
            <ac:picMk id="4" creationId="{0455A84F-3B89-25AC-C076-D9CB1C4571F0}"/>
          </ac:picMkLst>
        </pc:picChg>
        <pc:picChg chg="add mod">
          <ac:chgData name="Catalano Marco" userId="91b57f96-32c2-4d5e-8986-a6574697bb07" providerId="ADAL" clId="{FF878BF5-A38F-4C26-8295-63166AC9C030}" dt="2026-06-30T09:17:52.762" v="553"/>
          <ac:picMkLst>
            <pc:docMk/>
            <pc:sldMk cId="3388023440" sldId="287"/>
            <ac:picMk id="5" creationId="{C4F79956-1604-1BE4-378C-2C9F8088B77A}"/>
          </ac:picMkLst>
        </pc:picChg>
      </pc:sldChg>
      <pc:sldChg chg="addSp modSp new">
        <pc:chgData name="Catalano Marco" userId="91b57f96-32c2-4d5e-8986-a6574697bb07" providerId="ADAL" clId="{FF878BF5-A38F-4C26-8295-63166AC9C030}" dt="2026-06-30T09:17:50.193" v="552"/>
        <pc:sldMkLst>
          <pc:docMk/>
          <pc:sldMk cId="1812182172" sldId="288"/>
        </pc:sldMkLst>
        <pc:spChg chg="mod">
          <ac:chgData name="Catalano Marco" userId="91b57f96-32c2-4d5e-8986-a6574697bb07" providerId="ADAL" clId="{FF878BF5-A38F-4C26-8295-63166AC9C030}" dt="2026-06-30T09:15:22.680" v="515"/>
          <ac:spMkLst>
            <pc:docMk/>
            <pc:sldMk cId="1812182172" sldId="288"/>
            <ac:spMk id="3" creationId="{25424B42-1B57-C6D9-F497-3AC73130AA22}"/>
          </ac:spMkLst>
        </pc:spChg>
        <pc:picChg chg="add mod">
          <ac:chgData name="Catalano Marco" userId="91b57f96-32c2-4d5e-8986-a6574697bb07" providerId="ADAL" clId="{FF878BF5-A38F-4C26-8295-63166AC9C030}" dt="2026-06-30T09:17:28.975" v="547"/>
          <ac:picMkLst>
            <pc:docMk/>
            <pc:sldMk cId="1812182172" sldId="288"/>
            <ac:picMk id="4" creationId="{B99FC380-90F9-100F-7B59-7FEB6B587D58}"/>
          </ac:picMkLst>
        </pc:picChg>
        <pc:picChg chg="add mod">
          <ac:chgData name="Catalano Marco" userId="91b57f96-32c2-4d5e-8986-a6574697bb07" providerId="ADAL" clId="{FF878BF5-A38F-4C26-8295-63166AC9C030}" dt="2026-06-30T09:17:50.193" v="552"/>
          <ac:picMkLst>
            <pc:docMk/>
            <pc:sldMk cId="1812182172" sldId="288"/>
            <ac:picMk id="5" creationId="{E02DF1DC-F3D6-D024-2939-8940D785C066}"/>
          </ac:picMkLst>
        </pc:picChg>
      </pc:sldChg>
      <pc:sldChg chg="addSp modSp new mod">
        <pc:chgData name="Catalano Marco" userId="91b57f96-32c2-4d5e-8986-a6574697bb07" providerId="ADAL" clId="{FF878BF5-A38F-4C26-8295-63166AC9C030}" dt="2026-06-30T09:17:47.609" v="551"/>
        <pc:sldMkLst>
          <pc:docMk/>
          <pc:sldMk cId="790925260" sldId="289"/>
        </pc:sldMkLst>
        <pc:spChg chg="mod">
          <ac:chgData name="Catalano Marco" userId="91b57f96-32c2-4d5e-8986-a6574697bb07" providerId="ADAL" clId="{FF878BF5-A38F-4C26-8295-63166AC9C030}" dt="2026-06-30T09:15:44.484" v="519" actId="27636"/>
          <ac:spMkLst>
            <pc:docMk/>
            <pc:sldMk cId="790925260" sldId="289"/>
            <ac:spMk id="2" creationId="{8A53F186-E248-CD64-F9FD-5CEFA1045983}"/>
          </ac:spMkLst>
        </pc:spChg>
        <pc:spChg chg="mod">
          <ac:chgData name="Catalano Marco" userId="91b57f96-32c2-4d5e-8986-a6574697bb07" providerId="ADAL" clId="{FF878BF5-A38F-4C26-8295-63166AC9C030}" dt="2026-06-30T09:16:02.602" v="532" actId="123"/>
          <ac:spMkLst>
            <pc:docMk/>
            <pc:sldMk cId="790925260" sldId="289"/>
            <ac:spMk id="3" creationId="{4E0A5F15-5799-8883-CE82-942FF609DCAF}"/>
          </ac:spMkLst>
        </pc:spChg>
        <pc:picChg chg="add mod">
          <ac:chgData name="Catalano Marco" userId="91b57f96-32c2-4d5e-8986-a6574697bb07" providerId="ADAL" clId="{FF878BF5-A38F-4C26-8295-63166AC9C030}" dt="2026-06-30T09:17:32.760" v="548"/>
          <ac:picMkLst>
            <pc:docMk/>
            <pc:sldMk cId="790925260" sldId="289"/>
            <ac:picMk id="4" creationId="{9ED82BCC-E4C0-FA47-B22B-499459C3E56B}"/>
          </ac:picMkLst>
        </pc:picChg>
        <pc:picChg chg="add mod">
          <ac:chgData name="Catalano Marco" userId="91b57f96-32c2-4d5e-8986-a6574697bb07" providerId="ADAL" clId="{FF878BF5-A38F-4C26-8295-63166AC9C030}" dt="2026-06-30T09:17:47.609" v="551"/>
          <ac:picMkLst>
            <pc:docMk/>
            <pc:sldMk cId="790925260" sldId="289"/>
            <ac:picMk id="5" creationId="{9CAEF2F7-87DC-9305-05B5-57C6479DD514}"/>
          </ac:picMkLst>
        </pc:picChg>
      </pc:sldChg>
      <pc:sldChg chg="addSp modSp new mod">
        <pc:chgData name="Catalano Marco" userId="91b57f96-32c2-4d5e-8986-a6574697bb07" providerId="ADAL" clId="{FF878BF5-A38F-4C26-8295-63166AC9C030}" dt="2026-06-30T09:17:43.586" v="550"/>
        <pc:sldMkLst>
          <pc:docMk/>
          <pc:sldMk cId="4199364537" sldId="290"/>
        </pc:sldMkLst>
        <pc:spChg chg="mod">
          <ac:chgData name="Catalano Marco" userId="91b57f96-32c2-4d5e-8986-a6574697bb07" providerId="ADAL" clId="{FF878BF5-A38F-4C26-8295-63166AC9C030}" dt="2026-06-30T09:16:26.594" v="537" actId="27636"/>
          <ac:spMkLst>
            <pc:docMk/>
            <pc:sldMk cId="4199364537" sldId="290"/>
            <ac:spMk id="2" creationId="{4CBDD319-1125-A41C-6781-B8FB4A02F160}"/>
          </ac:spMkLst>
        </pc:spChg>
        <pc:spChg chg="mod">
          <ac:chgData name="Catalano Marco" userId="91b57f96-32c2-4d5e-8986-a6574697bb07" providerId="ADAL" clId="{FF878BF5-A38F-4C26-8295-63166AC9C030}" dt="2026-06-30T09:16:38.705" v="544" actId="123"/>
          <ac:spMkLst>
            <pc:docMk/>
            <pc:sldMk cId="4199364537" sldId="290"/>
            <ac:spMk id="3" creationId="{0E2E2952-0665-9D9B-2D5E-4D2C548B5A88}"/>
          </ac:spMkLst>
        </pc:spChg>
        <pc:picChg chg="add mod">
          <ac:chgData name="Catalano Marco" userId="91b57f96-32c2-4d5e-8986-a6574697bb07" providerId="ADAL" clId="{FF878BF5-A38F-4C26-8295-63166AC9C030}" dt="2026-06-30T09:17:36.379" v="549"/>
          <ac:picMkLst>
            <pc:docMk/>
            <pc:sldMk cId="4199364537" sldId="290"/>
            <ac:picMk id="4" creationId="{AF32B1EF-A1B2-8EC5-34AE-E9E91920C90D}"/>
          </ac:picMkLst>
        </pc:picChg>
        <pc:picChg chg="add mod">
          <ac:chgData name="Catalano Marco" userId="91b57f96-32c2-4d5e-8986-a6574697bb07" providerId="ADAL" clId="{FF878BF5-A38F-4C26-8295-63166AC9C030}" dt="2026-06-30T09:17:43.586" v="550"/>
          <ac:picMkLst>
            <pc:docMk/>
            <pc:sldMk cId="4199364537" sldId="290"/>
            <ac:picMk id="5" creationId="{3BC0FE9C-A514-B36C-C4FD-DCE69DC5B06E}"/>
          </ac:picMkLst>
        </pc:picChg>
      </pc:sldChg>
      <pc:sldChg chg="modSp new mod">
        <pc:chgData name="Catalano Marco" userId="91b57f96-32c2-4d5e-8986-a6574697bb07" providerId="ADAL" clId="{FF878BF5-A38F-4C26-8295-63166AC9C030}" dt="2026-06-30T09:32:19.493" v="577" actId="123"/>
        <pc:sldMkLst>
          <pc:docMk/>
          <pc:sldMk cId="2018201245" sldId="291"/>
        </pc:sldMkLst>
        <pc:spChg chg="mod">
          <ac:chgData name="Catalano Marco" userId="91b57f96-32c2-4d5e-8986-a6574697bb07" providerId="ADAL" clId="{FF878BF5-A38F-4C26-8295-63166AC9C030}" dt="2026-06-30T09:32:09.717" v="572" actId="27636"/>
          <ac:spMkLst>
            <pc:docMk/>
            <pc:sldMk cId="2018201245" sldId="291"/>
            <ac:spMk id="2" creationId="{63CD40D9-EF4B-0751-6E50-6074F84B4998}"/>
          </ac:spMkLst>
        </pc:spChg>
        <pc:spChg chg="mod">
          <ac:chgData name="Catalano Marco" userId="91b57f96-32c2-4d5e-8986-a6574697bb07" providerId="ADAL" clId="{FF878BF5-A38F-4C26-8295-63166AC9C030}" dt="2026-06-30T09:32:19.493" v="577" actId="123"/>
          <ac:spMkLst>
            <pc:docMk/>
            <pc:sldMk cId="2018201245" sldId="291"/>
            <ac:spMk id="3" creationId="{02D45D39-3CFE-D52C-690D-D04E64135415}"/>
          </ac:spMkLst>
        </pc:spChg>
      </pc:sldChg>
      <pc:sldChg chg="modSp new mod">
        <pc:chgData name="Catalano Marco" userId="91b57f96-32c2-4d5e-8986-a6574697bb07" providerId="ADAL" clId="{FF878BF5-A38F-4C26-8295-63166AC9C030}" dt="2026-06-30T09:32:48.624" v="587" actId="123"/>
        <pc:sldMkLst>
          <pc:docMk/>
          <pc:sldMk cId="812597128" sldId="292"/>
        </pc:sldMkLst>
        <pc:spChg chg="mod">
          <ac:chgData name="Catalano Marco" userId="91b57f96-32c2-4d5e-8986-a6574697bb07" providerId="ADAL" clId="{FF878BF5-A38F-4C26-8295-63166AC9C030}" dt="2026-06-30T09:32:40.732" v="582" actId="27636"/>
          <ac:spMkLst>
            <pc:docMk/>
            <pc:sldMk cId="812597128" sldId="292"/>
            <ac:spMk id="2" creationId="{02B49D4B-BC11-ED3F-A005-00DFB4BCC3EC}"/>
          </ac:spMkLst>
        </pc:spChg>
        <pc:spChg chg="mod">
          <ac:chgData name="Catalano Marco" userId="91b57f96-32c2-4d5e-8986-a6574697bb07" providerId="ADAL" clId="{FF878BF5-A38F-4C26-8295-63166AC9C030}" dt="2026-06-30T09:32:48.624" v="587" actId="123"/>
          <ac:spMkLst>
            <pc:docMk/>
            <pc:sldMk cId="812597128" sldId="292"/>
            <ac:spMk id="3" creationId="{74157295-2BB7-C102-FA70-C995DA69B14B}"/>
          </ac:spMkLst>
        </pc:spChg>
      </pc:sldChg>
      <pc:sldMasterChg chg="setBg">
        <pc:chgData name="Catalano Marco" userId="91b57f96-32c2-4d5e-8986-a6574697bb07" providerId="ADAL" clId="{FF878BF5-A38F-4C26-8295-63166AC9C030}" dt="2026-06-24T09:10:06.544" v="205"/>
        <pc:sldMasterMkLst>
          <pc:docMk/>
          <pc:sldMasterMk cId="3450788963" sldId="2147483927"/>
        </pc:sldMasterMkLst>
      </pc:sldMasterChg>
    </pc:docChg>
  </pc:docChgLst>
  <pc:docChgLst>
    <pc:chgData name="Catalano Marco" userId="91b57f96-32c2-4d5e-8986-a6574697bb07" providerId="ADAL" clId="{F896969F-DF0D-4CBE-9EC0-2C0BB48436D3}"/>
    <pc:docChg chg="custSel modSld">
      <pc:chgData name="Catalano Marco" userId="91b57f96-32c2-4d5e-8986-a6574697bb07" providerId="ADAL" clId="{F896969F-DF0D-4CBE-9EC0-2C0BB48436D3}" dt="2026-07-01T09:08:26.709" v="20" actId="6549"/>
      <pc:docMkLst>
        <pc:docMk/>
      </pc:docMkLst>
      <pc:sldChg chg="modSp mod">
        <pc:chgData name="Catalano Marco" userId="91b57f96-32c2-4d5e-8986-a6574697bb07" providerId="ADAL" clId="{F896969F-DF0D-4CBE-9EC0-2C0BB48436D3}" dt="2026-07-01T09:07:54.913" v="15" actId="20577"/>
        <pc:sldMkLst>
          <pc:docMk/>
          <pc:sldMk cId="2719019159" sldId="262"/>
        </pc:sldMkLst>
        <pc:spChg chg="mod">
          <ac:chgData name="Catalano Marco" userId="91b57f96-32c2-4d5e-8986-a6574697bb07" providerId="ADAL" clId="{F896969F-DF0D-4CBE-9EC0-2C0BB48436D3}" dt="2026-07-01T09:07:54.913" v="15" actId="20577"/>
          <ac:spMkLst>
            <pc:docMk/>
            <pc:sldMk cId="2719019159" sldId="262"/>
            <ac:spMk id="4" creationId="{CFC400C3-4820-5624-E596-CD424C54C418}"/>
          </ac:spMkLst>
        </pc:spChg>
      </pc:sldChg>
      <pc:sldChg chg="modSp mod">
        <pc:chgData name="Catalano Marco" userId="91b57f96-32c2-4d5e-8986-a6574697bb07" providerId="ADAL" clId="{F896969F-DF0D-4CBE-9EC0-2C0BB48436D3}" dt="2026-07-01T09:07:17.243" v="8" actId="6549"/>
        <pc:sldMkLst>
          <pc:docMk/>
          <pc:sldMk cId="4146677802" sldId="263"/>
        </pc:sldMkLst>
        <pc:spChg chg="mod">
          <ac:chgData name="Catalano Marco" userId="91b57f96-32c2-4d5e-8986-a6574697bb07" providerId="ADAL" clId="{F896969F-DF0D-4CBE-9EC0-2C0BB48436D3}" dt="2026-07-01T09:07:17.243" v="8" actId="6549"/>
          <ac:spMkLst>
            <pc:docMk/>
            <pc:sldMk cId="4146677802" sldId="263"/>
            <ac:spMk id="4" creationId="{5E1B7ECD-14EB-4775-AD5B-0FBE29E57CE5}"/>
          </ac:spMkLst>
        </pc:spChg>
      </pc:sldChg>
      <pc:sldChg chg="modSp mod">
        <pc:chgData name="Catalano Marco" userId="91b57f96-32c2-4d5e-8986-a6574697bb07" providerId="ADAL" clId="{F896969F-DF0D-4CBE-9EC0-2C0BB48436D3}" dt="2026-07-01T09:07:08.512" v="7" actId="5793"/>
        <pc:sldMkLst>
          <pc:docMk/>
          <pc:sldMk cId="261100101" sldId="264"/>
        </pc:sldMkLst>
        <pc:spChg chg="mod">
          <ac:chgData name="Catalano Marco" userId="91b57f96-32c2-4d5e-8986-a6574697bb07" providerId="ADAL" clId="{F896969F-DF0D-4CBE-9EC0-2C0BB48436D3}" dt="2026-07-01T09:07:08.512" v="7" actId="5793"/>
          <ac:spMkLst>
            <pc:docMk/>
            <pc:sldMk cId="261100101" sldId="264"/>
            <ac:spMk id="4" creationId="{B19C8291-CE8D-3A88-17AD-9EB5EC674DE7}"/>
          </ac:spMkLst>
        </pc:spChg>
      </pc:sldChg>
      <pc:sldChg chg="modSp mod">
        <pc:chgData name="Catalano Marco" userId="91b57f96-32c2-4d5e-8986-a6574697bb07" providerId="ADAL" clId="{F896969F-DF0D-4CBE-9EC0-2C0BB48436D3}" dt="2026-07-01T09:07:33.693" v="11" actId="20577"/>
        <pc:sldMkLst>
          <pc:docMk/>
          <pc:sldMk cId="2633200978" sldId="265"/>
        </pc:sldMkLst>
        <pc:spChg chg="mod">
          <ac:chgData name="Catalano Marco" userId="91b57f96-32c2-4d5e-8986-a6574697bb07" providerId="ADAL" clId="{F896969F-DF0D-4CBE-9EC0-2C0BB48436D3}" dt="2026-07-01T09:07:33.693" v="11" actId="20577"/>
          <ac:spMkLst>
            <pc:docMk/>
            <pc:sldMk cId="2633200978" sldId="265"/>
            <ac:spMk id="4" creationId="{05095ACD-20AE-9CDB-5D23-0256E4371AD1}"/>
          </ac:spMkLst>
        </pc:spChg>
      </pc:sldChg>
      <pc:sldChg chg="modSp mod">
        <pc:chgData name="Catalano Marco" userId="91b57f96-32c2-4d5e-8986-a6574697bb07" providerId="ADAL" clId="{F896969F-DF0D-4CBE-9EC0-2C0BB48436D3}" dt="2026-07-01T09:08:07.829" v="18" actId="20577"/>
        <pc:sldMkLst>
          <pc:docMk/>
          <pc:sldMk cId="2587376839" sldId="268"/>
        </pc:sldMkLst>
        <pc:spChg chg="mod">
          <ac:chgData name="Catalano Marco" userId="91b57f96-32c2-4d5e-8986-a6574697bb07" providerId="ADAL" clId="{F896969F-DF0D-4CBE-9EC0-2C0BB48436D3}" dt="2026-07-01T09:08:07.829" v="18" actId="20577"/>
          <ac:spMkLst>
            <pc:docMk/>
            <pc:sldMk cId="2587376839" sldId="268"/>
            <ac:spMk id="4" creationId="{7557611E-4354-1D14-D321-A45085A135DA}"/>
          </ac:spMkLst>
        </pc:spChg>
      </pc:sldChg>
      <pc:sldChg chg="modSp mod">
        <pc:chgData name="Catalano Marco" userId="91b57f96-32c2-4d5e-8986-a6574697bb07" providerId="ADAL" clId="{F896969F-DF0D-4CBE-9EC0-2C0BB48436D3}" dt="2026-07-01T09:08:26.709" v="20" actId="6549"/>
        <pc:sldMkLst>
          <pc:docMk/>
          <pc:sldMk cId="3915310207" sldId="269"/>
        </pc:sldMkLst>
        <pc:spChg chg="mod">
          <ac:chgData name="Catalano Marco" userId="91b57f96-32c2-4d5e-8986-a6574697bb07" providerId="ADAL" clId="{F896969F-DF0D-4CBE-9EC0-2C0BB48436D3}" dt="2026-07-01T09:08:26.709" v="20" actId="6549"/>
          <ac:spMkLst>
            <pc:docMk/>
            <pc:sldMk cId="3915310207" sldId="269"/>
            <ac:spMk id="4" creationId="{07995CDA-2DA0-DB7E-0B9A-EB1144150846}"/>
          </ac:spMkLst>
        </pc:spChg>
      </pc:sldChg>
      <pc:sldChg chg="modSp mod">
        <pc:chgData name="Catalano Marco" userId="91b57f96-32c2-4d5e-8986-a6574697bb07" providerId="ADAL" clId="{F896969F-DF0D-4CBE-9EC0-2C0BB48436D3}" dt="2026-06-24T16:54:12.844" v="2" actId="20577"/>
        <pc:sldMkLst>
          <pc:docMk/>
          <pc:sldMk cId="1618801089" sldId="283"/>
        </pc:sldMkLst>
        <pc:spChg chg="mod">
          <ac:chgData name="Catalano Marco" userId="91b57f96-32c2-4d5e-8986-a6574697bb07" providerId="ADAL" clId="{F896969F-DF0D-4CBE-9EC0-2C0BB48436D3}" dt="2026-06-24T16:54:12.844" v="2" actId="20577"/>
          <ac:spMkLst>
            <pc:docMk/>
            <pc:sldMk cId="1618801089" sldId="283"/>
            <ac:spMk id="3" creationId="{63CAB0E5-0D8D-5451-7462-BFF02B4B4EFC}"/>
          </ac:spMkLst>
        </pc:spChg>
      </pc:sldChg>
      <pc:sldChg chg="modSp mod">
        <pc:chgData name="Catalano Marco" userId="91b57f96-32c2-4d5e-8986-a6574697bb07" providerId="ADAL" clId="{F896969F-DF0D-4CBE-9EC0-2C0BB48436D3}" dt="2026-06-24T16:55:08.817" v="4"/>
        <pc:sldMkLst>
          <pc:docMk/>
          <pc:sldMk cId="2302089855" sldId="285"/>
        </pc:sldMkLst>
        <pc:spChg chg="mod">
          <ac:chgData name="Catalano Marco" userId="91b57f96-32c2-4d5e-8986-a6574697bb07" providerId="ADAL" clId="{F896969F-DF0D-4CBE-9EC0-2C0BB48436D3}" dt="2026-06-24T16:55:08.817" v="4"/>
          <ac:spMkLst>
            <pc:docMk/>
            <pc:sldMk cId="2302089855" sldId="285"/>
            <ac:spMk id="3" creationId="{0F91CAEA-835F-B760-C306-3C12C175699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54EA65-AF07-4C59-A5DE-8629AA578EE7}" type="datetimeFigureOut">
              <a:rPr lang="it-IT" smtClean="0"/>
              <a:t>01/07/2026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15E1AD-C972-411A-AC40-FAFBA03DFD6D}" type="slidenum">
              <a:rPr lang="it-IT" smtClean="0"/>
              <a:t>‹N›</a:t>
            </a:fld>
            <a:endParaRPr lang="it-IT"/>
          </a:p>
        </p:txBody>
      </p:sp>
    </p:spTree>
    <p:extLst>
      <p:ext uri="{BB962C8B-B14F-4D97-AF65-F5344CB8AC3E}">
        <p14:creationId xmlns:p14="http://schemas.microsoft.com/office/powerpoint/2010/main" val="168949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it-IT"/>
            </a:p>
          </p:txBody>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it-IT"/>
            </a:p>
          </p:txBody>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it-IT"/>
            </a:p>
          </p:txBody>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it-IT"/>
            </a:p>
          </p:txBody>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it-IT"/>
            </a:p>
          </p:txBody>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it-IT"/>
            </a:p>
          </p:txBody>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6480FC8A-9C23-4C36-A0BC-05C39342123D}" type="datetime1">
              <a:rPr lang="it-IT" smtClean="0"/>
              <a:t>01/07/2026</a:t>
            </a:fld>
            <a:endParaRPr lang="it-IT"/>
          </a:p>
        </p:txBody>
      </p:sp>
      <p:sp>
        <p:nvSpPr>
          <p:cNvPr id="5" name="Footer Placeholder 4"/>
          <p:cNvSpPr>
            <a:spLocks noGrp="1"/>
          </p:cNvSpPr>
          <p:nvPr>
            <p:ph type="ftr" sz="quarter" idx="11"/>
          </p:nvPr>
        </p:nvSpPr>
        <p:spPr>
          <a:xfrm>
            <a:off x="5332412" y="5883275"/>
            <a:ext cx="4324044" cy="365125"/>
          </a:xfrm>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31609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9A7160F-C0A0-4F36-A29F-F483FBA4725E}" type="datetime1">
              <a:rPr lang="it-IT" smtClean="0"/>
              <a:t>01/07/2026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414263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32AA4C2-2A60-4DF6-A050-8CF3FDEA5919}" type="datetime1">
              <a:rPr lang="it-IT" smtClean="0"/>
              <a:t>01/07/2026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4078873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E46BF4E-0D03-44A2-9A29-1124CD5FA87D}" type="datetime1">
              <a:rPr lang="it-IT" smtClean="0"/>
              <a:t>01/07/2026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860773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FF60020-A67E-4096-902B-B3F846F60C0C}" type="datetime1">
              <a:rPr lang="it-IT" smtClean="0"/>
              <a:t>01/07/2026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136511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5264311-4CCA-419F-8F35-DE512BE6E7FA}" type="datetime1">
              <a:rPr lang="it-IT" smtClean="0"/>
              <a:t>01/07/2026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643317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10344F6-3DD9-44BF-A3FD-D31171DA0B13}" type="datetime1">
              <a:rPr lang="it-IT" smtClean="0"/>
              <a:t>01/07/2026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561681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4B221A2-326A-41D1-996D-3F018FE2D29A}" type="datetime1">
              <a:rPr lang="it-IT" smtClean="0"/>
              <a:t>01/07/2026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001265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3A26FB6-B75A-483F-8902-F6071C36B214}" type="datetime1">
              <a:rPr lang="it-IT" smtClean="0"/>
              <a:t>01/07/2026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4018552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0798FE2-1D80-41D9-AC7E-BD2A41622EC1}" type="datetime1">
              <a:rPr lang="it-IT" smtClean="0"/>
              <a:t>01/07/2026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a:xfrm>
            <a:off x="10951856" y="5867131"/>
            <a:ext cx="551167" cy="365125"/>
          </a:xfrm>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645492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5B954BE-B96C-4E78-A4A3-1EBA392B4F49}" type="datetime1">
              <a:rPr lang="it-IT" smtClean="0"/>
              <a:t>01/07/2026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644665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ABF4CF03-A82C-47C4-A5B9-103C2072D33E}" type="datetime1">
              <a:rPr lang="it-IT" smtClean="0"/>
              <a:t>01/07/2026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87936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2CB4248-5371-4819-89A9-5BAA5A77A327}" type="datetime1">
              <a:rPr lang="it-IT" smtClean="0"/>
              <a:t>01/07/2026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740527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0C83827E-028B-4828-A987-D80640A3B72A}" type="datetime1">
              <a:rPr lang="it-IT" smtClean="0"/>
              <a:t>01/07/2026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959552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8D7F0D-84C0-42AF-9D19-994374014723}" type="datetime1">
              <a:rPr lang="it-IT" smtClean="0"/>
              <a:t>01/07/2026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599308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1777E72-9401-4139-9C45-8C7BEB115A5A}" type="datetime1">
              <a:rPr lang="it-IT" smtClean="0"/>
              <a:t>01/07/2026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974503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D8C8752-E5FE-466C-8C7D-AC2A805CEB8D}" type="datetime1">
              <a:rPr lang="it-IT" smtClean="0"/>
              <a:t>01/07/2026</a:t>
            </a:fld>
            <a:endParaRPr lang="it-IT"/>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730296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it-IT"/>
            </a:p>
          </p:txBody>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it-IT"/>
            </a:p>
          </p:txBody>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it-IT"/>
            </a:p>
          </p:txBody>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it-IT"/>
            </a:p>
          </p:txBody>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it-IT"/>
            </a:p>
          </p:txBody>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it-IT"/>
            </a:p>
          </p:txBody>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3B94F92-DB76-433B-9E1A-F3DD0316AFD7}" type="datetime1">
              <a:rPr lang="it-IT" smtClean="0"/>
              <a:t>01/07/2026</a:t>
            </a:fld>
            <a:endParaRPr lang="it-IT"/>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it-IT"/>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EE8AB2A-538D-491B-B897-17682CA798B1}" type="slidenum">
              <a:rPr lang="it-IT" smtClean="0"/>
              <a:t>‹N›</a:t>
            </a:fld>
            <a:endParaRPr lang="it-IT"/>
          </a:p>
        </p:txBody>
      </p:sp>
    </p:spTree>
    <p:extLst>
      <p:ext uri="{BB962C8B-B14F-4D97-AF65-F5344CB8AC3E}">
        <p14:creationId xmlns:p14="http://schemas.microsoft.com/office/powerpoint/2010/main" val="3450788963"/>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39" r:id="rId12"/>
    <p:sldLayoutId id="2147483940" r:id="rId13"/>
    <p:sldLayoutId id="2147483941" r:id="rId14"/>
    <p:sldLayoutId id="2147483942" r:id="rId15"/>
    <p:sldLayoutId id="2147483943" r:id="rId16"/>
    <p:sldLayoutId id="2147483944" r:id="rId17"/>
  </p:sldLayoutIdLst>
  <p:hf hd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42629-8F0B-8120-5574-01853F506410}"/>
            </a:ext>
          </a:extLst>
        </p:cNvPr>
        <p:cNvGrpSpPr/>
        <p:nvPr/>
      </p:nvGrpSpPr>
      <p:grpSpPr>
        <a:xfrm>
          <a:off x="0" y="0"/>
          <a:ext cx="0" cy="0"/>
          <a:chOff x="0" y="0"/>
          <a:chExt cx="0" cy="0"/>
        </a:xfrm>
      </p:grpSpPr>
      <p:sp>
        <p:nvSpPr>
          <p:cNvPr id="6" name="Rettangolo 5">
            <a:extLst>
              <a:ext uri="{FF2B5EF4-FFF2-40B4-BE49-F238E27FC236}">
                <a16:creationId xmlns:a16="http://schemas.microsoft.com/office/drawing/2014/main" id="{87D56851-3070-14B0-8B9A-69C3D6DEBF11}"/>
              </a:ext>
            </a:extLst>
          </p:cNvPr>
          <p:cNvSpPr/>
          <p:nvPr/>
        </p:nvSpPr>
        <p:spPr>
          <a:xfrm>
            <a:off x="2508189" y="1995361"/>
            <a:ext cx="7076077" cy="830997"/>
          </a:xfrm>
          <a:prstGeom prst="rect">
            <a:avLst/>
          </a:prstGeom>
        </p:spPr>
        <p:txBody>
          <a:bodyPr wrap="square">
            <a:spAutoFit/>
          </a:bodyPr>
          <a:lstStyle/>
          <a:p>
            <a:pPr algn="ctr"/>
            <a:r>
              <a:rPr lang="it-IT" sz="1600" b="1" cap="all" dirty="0">
                <a:solidFill>
                  <a:schemeClr val="accent2">
                    <a:lumMod val="50000"/>
                  </a:schemeClr>
                </a:solidFill>
                <a:latin typeface="HelveticaNeueLT Std"/>
              </a:rPr>
              <a:t>anticorruzione</a:t>
            </a:r>
          </a:p>
          <a:p>
            <a:pPr algn="ctr"/>
            <a:endParaRPr lang="it-IT" sz="1600" b="1" cap="all" dirty="0">
              <a:solidFill>
                <a:schemeClr val="accent2">
                  <a:lumMod val="50000"/>
                </a:schemeClr>
              </a:solidFill>
              <a:latin typeface="HelveticaNeueLT Std"/>
            </a:endParaRPr>
          </a:p>
          <a:p>
            <a:pPr algn="ctr"/>
            <a:r>
              <a:rPr lang="it-IT" sz="1600" b="1" cap="all" dirty="0">
                <a:solidFill>
                  <a:schemeClr val="accent2">
                    <a:lumMod val="50000"/>
                  </a:schemeClr>
                </a:solidFill>
                <a:latin typeface="HelveticaNeueLT Std"/>
              </a:rPr>
              <a:t>Relatore: marco catalano</a:t>
            </a:r>
          </a:p>
        </p:txBody>
      </p:sp>
      <p:pic>
        <p:nvPicPr>
          <p:cNvPr id="7" name="Immagine 6">
            <a:extLst>
              <a:ext uri="{FF2B5EF4-FFF2-40B4-BE49-F238E27FC236}">
                <a16:creationId xmlns:a16="http://schemas.microsoft.com/office/drawing/2014/main" id="{27013C4D-D773-E7D9-1165-7CAB33DDA560}"/>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9321408E-9184-EECA-A75D-F5608AA65FF4}"/>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75F8B20F-B18A-1220-CBEF-024C2687601C}"/>
              </a:ext>
            </a:extLst>
          </p:cNvPr>
          <p:cNvSpPr>
            <a:spLocks noGrp="1"/>
          </p:cNvSpPr>
          <p:nvPr>
            <p:ph type="subTitle" idx="1"/>
          </p:nvPr>
        </p:nvSpPr>
        <p:spPr/>
        <p:txBody>
          <a:bodyPr/>
          <a:lstStyle/>
          <a:p>
            <a:endParaRPr lang="it-IT"/>
          </a:p>
        </p:txBody>
      </p:sp>
      <p:sp>
        <p:nvSpPr>
          <p:cNvPr id="3" name="Segnaposto piè di pagina 2">
            <a:extLst>
              <a:ext uri="{FF2B5EF4-FFF2-40B4-BE49-F238E27FC236}">
                <a16:creationId xmlns:a16="http://schemas.microsoft.com/office/drawing/2014/main" id="{6436BF11-417B-3E3A-DDAF-6B6A83E72B9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79DEE90-967E-36F9-3235-E387CA2146AD}"/>
              </a:ext>
            </a:extLst>
          </p:cNvPr>
          <p:cNvSpPr>
            <a:spLocks noGrp="1"/>
          </p:cNvSpPr>
          <p:nvPr>
            <p:ph type="sldNum" sz="quarter" idx="12"/>
          </p:nvPr>
        </p:nvSpPr>
        <p:spPr/>
        <p:txBody>
          <a:bodyPr/>
          <a:lstStyle/>
          <a:p>
            <a:fld id="{7EE8AB2A-538D-491B-B897-17682CA798B1}" type="slidenum">
              <a:rPr lang="it-IT" smtClean="0"/>
              <a:t>1</a:t>
            </a:fld>
            <a:endParaRPr lang="it-IT"/>
          </a:p>
        </p:txBody>
      </p:sp>
    </p:spTree>
    <p:extLst>
      <p:ext uri="{BB962C8B-B14F-4D97-AF65-F5344CB8AC3E}">
        <p14:creationId xmlns:p14="http://schemas.microsoft.com/office/powerpoint/2010/main" val="2413622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805360-7113-3A9D-9E82-7A5BD027FC9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3EA7B8C-8AFB-F308-8BBC-2202F1356183}"/>
              </a:ext>
            </a:extLst>
          </p:cNvPr>
          <p:cNvSpPr>
            <a:spLocks noGrp="1"/>
          </p:cNvSpPr>
          <p:nvPr>
            <p:ph idx="1"/>
          </p:nvPr>
        </p:nvSpPr>
        <p:spPr/>
        <p:txBody>
          <a:bodyPr/>
          <a:lstStyle/>
          <a:p>
            <a:pPr algn="just"/>
            <a:r>
              <a:rPr lang="it-IT" dirty="0"/>
              <a:t>Gli elementi costitutivi sono: </a:t>
            </a:r>
          </a:p>
          <a:p>
            <a:pPr algn="just"/>
            <a:r>
              <a:rPr lang="it-IT" dirty="0"/>
              <a:t>1) la somma da pagare (quantum); </a:t>
            </a:r>
          </a:p>
          <a:p>
            <a:pPr algn="just"/>
            <a:r>
              <a:rPr lang="it-IT" dirty="0"/>
              <a:t>2) il soggetto creditore; </a:t>
            </a:r>
          </a:p>
          <a:p>
            <a:pPr algn="just"/>
            <a:r>
              <a:rPr lang="it-IT" dirty="0"/>
              <a:t>3) la ragione del debito; </a:t>
            </a:r>
          </a:p>
          <a:p>
            <a:pPr algn="just"/>
            <a:r>
              <a:rPr lang="it-IT" dirty="0"/>
              <a:t>4) il vincolo costituito sullo stanziamento di bilancio.</a:t>
            </a:r>
          </a:p>
          <a:p>
            <a:endParaRPr lang="it-IT" dirty="0"/>
          </a:p>
        </p:txBody>
      </p:sp>
      <p:sp>
        <p:nvSpPr>
          <p:cNvPr id="4" name="Segnaposto piè di pagina 3">
            <a:extLst>
              <a:ext uri="{FF2B5EF4-FFF2-40B4-BE49-F238E27FC236}">
                <a16:creationId xmlns:a16="http://schemas.microsoft.com/office/drawing/2014/main" id="{E8B08029-D927-232F-4586-008C92D3C52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56F4410E-FCEF-69DA-87D8-CFAC0403487C}"/>
              </a:ext>
            </a:extLst>
          </p:cNvPr>
          <p:cNvSpPr>
            <a:spLocks noGrp="1"/>
          </p:cNvSpPr>
          <p:nvPr>
            <p:ph type="sldNum" sz="quarter" idx="12"/>
          </p:nvPr>
        </p:nvSpPr>
        <p:spPr/>
        <p:txBody>
          <a:bodyPr/>
          <a:lstStyle/>
          <a:p>
            <a:fld id="{7EE8AB2A-538D-491B-B897-17682CA798B1}" type="slidenum">
              <a:rPr lang="it-IT" smtClean="0"/>
              <a:t>10</a:t>
            </a:fld>
            <a:endParaRPr lang="it-IT"/>
          </a:p>
        </p:txBody>
      </p:sp>
    </p:spTree>
    <p:extLst>
      <p:ext uri="{BB962C8B-B14F-4D97-AF65-F5344CB8AC3E}">
        <p14:creationId xmlns:p14="http://schemas.microsoft.com/office/powerpoint/2010/main" val="2656544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FB25D0-25C1-49F0-DAFE-7FC8789FB14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3CAB0E5-0D8D-5451-7462-BFF02B4B4EFC}"/>
              </a:ext>
            </a:extLst>
          </p:cNvPr>
          <p:cNvSpPr>
            <a:spLocks noGrp="1"/>
          </p:cNvSpPr>
          <p:nvPr>
            <p:ph idx="1"/>
          </p:nvPr>
        </p:nvSpPr>
        <p:spPr/>
        <p:txBody>
          <a:bodyPr/>
          <a:lstStyle/>
          <a:p>
            <a:pPr algn="just"/>
            <a:r>
              <a:rPr lang="it-IT" dirty="0"/>
              <a:t>La seconda fase del procedimento di spesa è rappresentata dalla liquidazione (art. 184 T.U.E.L.). </a:t>
            </a:r>
          </a:p>
          <a:p>
            <a:pPr algn="just"/>
            <a:r>
              <a:rPr lang="it-IT" dirty="0"/>
              <a:t>Ovvero la determinazione dell’esatto ammontare della spesa o del debito con contestuale individuazione dell’esatto creditore; la somma deve essere contenuta entro i limiti della spesa impegnata.</a:t>
            </a:r>
          </a:p>
          <a:p>
            <a:pPr algn="just"/>
            <a:r>
              <a:rPr lang="it-IT" dirty="0"/>
              <a:t>La liquidazione compete all'ufficio che ha dato esecuzione al provvedimento di spesa</a:t>
            </a:r>
          </a:p>
          <a:p>
            <a:endParaRPr lang="it-IT" dirty="0"/>
          </a:p>
        </p:txBody>
      </p:sp>
      <p:sp>
        <p:nvSpPr>
          <p:cNvPr id="4" name="Segnaposto piè di pagina 3">
            <a:extLst>
              <a:ext uri="{FF2B5EF4-FFF2-40B4-BE49-F238E27FC236}">
                <a16:creationId xmlns:a16="http://schemas.microsoft.com/office/drawing/2014/main" id="{08627F5F-D814-646A-BFE2-0A6C9E0DDD76}"/>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8BC6696-BAF9-FABB-EBDE-FC6506F9D6BB}"/>
              </a:ext>
            </a:extLst>
          </p:cNvPr>
          <p:cNvSpPr>
            <a:spLocks noGrp="1"/>
          </p:cNvSpPr>
          <p:nvPr>
            <p:ph type="sldNum" sz="quarter" idx="12"/>
          </p:nvPr>
        </p:nvSpPr>
        <p:spPr/>
        <p:txBody>
          <a:bodyPr/>
          <a:lstStyle/>
          <a:p>
            <a:fld id="{7EE8AB2A-538D-491B-B897-17682CA798B1}" type="slidenum">
              <a:rPr lang="it-IT" smtClean="0"/>
              <a:t>11</a:t>
            </a:fld>
            <a:endParaRPr lang="it-IT"/>
          </a:p>
        </p:txBody>
      </p:sp>
    </p:spTree>
    <p:extLst>
      <p:ext uri="{BB962C8B-B14F-4D97-AF65-F5344CB8AC3E}">
        <p14:creationId xmlns:p14="http://schemas.microsoft.com/office/powerpoint/2010/main" val="1618801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CDEF8D-4156-0E08-374A-59B0AB6A09A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09D3199-82A8-2095-9FDD-F1D1771C20A3}"/>
              </a:ext>
            </a:extLst>
          </p:cNvPr>
          <p:cNvSpPr>
            <a:spLocks noGrp="1"/>
          </p:cNvSpPr>
          <p:nvPr>
            <p:ph idx="1"/>
          </p:nvPr>
        </p:nvSpPr>
        <p:spPr/>
        <p:txBody>
          <a:bodyPr/>
          <a:lstStyle/>
          <a:p>
            <a:pPr algn="just"/>
            <a:r>
              <a:rPr lang="it-IT" dirty="0"/>
              <a:t>Successivamente si svolge la fase dell’ordinazione la quale consiste nell’emissione, da parte dell’amministrazione, dell’ordine al tesoriere di pagare al creditore la somma liquidata.</a:t>
            </a:r>
          </a:p>
          <a:p>
            <a:endParaRPr lang="it-IT" dirty="0"/>
          </a:p>
        </p:txBody>
      </p:sp>
      <p:sp>
        <p:nvSpPr>
          <p:cNvPr id="4" name="Segnaposto piè di pagina 3">
            <a:extLst>
              <a:ext uri="{FF2B5EF4-FFF2-40B4-BE49-F238E27FC236}">
                <a16:creationId xmlns:a16="http://schemas.microsoft.com/office/drawing/2014/main" id="{C4A03943-4626-7DA9-9DAC-CAA98AF4E3D5}"/>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2B2C09A-8573-4EE3-5BDF-7CA18F49BA62}"/>
              </a:ext>
            </a:extLst>
          </p:cNvPr>
          <p:cNvSpPr>
            <a:spLocks noGrp="1"/>
          </p:cNvSpPr>
          <p:nvPr>
            <p:ph type="sldNum" sz="quarter" idx="12"/>
          </p:nvPr>
        </p:nvSpPr>
        <p:spPr/>
        <p:txBody>
          <a:bodyPr/>
          <a:lstStyle/>
          <a:p>
            <a:fld id="{7EE8AB2A-538D-491B-B897-17682CA798B1}" type="slidenum">
              <a:rPr lang="it-IT" smtClean="0"/>
              <a:t>12</a:t>
            </a:fld>
            <a:endParaRPr lang="it-IT"/>
          </a:p>
        </p:txBody>
      </p:sp>
    </p:spTree>
    <p:extLst>
      <p:ext uri="{BB962C8B-B14F-4D97-AF65-F5344CB8AC3E}">
        <p14:creationId xmlns:p14="http://schemas.microsoft.com/office/powerpoint/2010/main" val="435156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E85A75-754A-47D5-7A18-2595EA137D4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F91CAEA-835F-B760-C306-3C12C175699C}"/>
              </a:ext>
            </a:extLst>
          </p:cNvPr>
          <p:cNvSpPr>
            <a:spLocks noGrp="1"/>
          </p:cNvSpPr>
          <p:nvPr>
            <p:ph idx="1"/>
          </p:nvPr>
        </p:nvSpPr>
        <p:spPr/>
        <p:txBody>
          <a:bodyPr/>
          <a:lstStyle/>
          <a:p>
            <a:pPr algn="just"/>
            <a:r>
              <a:rPr lang="it-IT" dirty="0"/>
              <a:t>La fase conclusiva del procedimento di spesa è rappresentata dal pagamento (art. 185 T.U.E.L.) con il quale si determina l’estinzione dell’obbligazione. Viene a realizzarsi, infatti, il pagamento materiale al creditore, ad opera del tesoriere, della somma di denaro dovuta.</a:t>
            </a:r>
          </a:p>
          <a:p>
            <a:pPr algn="just"/>
            <a:r>
              <a:rPr lang="it-IT"/>
              <a:t> Il mandato di pagamento è sottoscritto dal dipendente dell'ente individuato dal regolamento di contabilità</a:t>
            </a:r>
            <a:endParaRPr lang="it-IT" dirty="0"/>
          </a:p>
          <a:p>
            <a:endParaRPr lang="it-IT" dirty="0"/>
          </a:p>
        </p:txBody>
      </p:sp>
      <p:sp>
        <p:nvSpPr>
          <p:cNvPr id="4" name="Segnaposto piè di pagina 3">
            <a:extLst>
              <a:ext uri="{FF2B5EF4-FFF2-40B4-BE49-F238E27FC236}">
                <a16:creationId xmlns:a16="http://schemas.microsoft.com/office/drawing/2014/main" id="{E5FEFE53-A3FA-5C8E-8F32-9BF3A14F0E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546DE0A-F7AE-1CC8-3245-B21AF7CF7B3C}"/>
              </a:ext>
            </a:extLst>
          </p:cNvPr>
          <p:cNvSpPr>
            <a:spLocks noGrp="1"/>
          </p:cNvSpPr>
          <p:nvPr>
            <p:ph type="sldNum" sz="quarter" idx="12"/>
          </p:nvPr>
        </p:nvSpPr>
        <p:spPr/>
        <p:txBody>
          <a:bodyPr/>
          <a:lstStyle/>
          <a:p>
            <a:fld id="{7EE8AB2A-538D-491B-B897-17682CA798B1}" type="slidenum">
              <a:rPr lang="it-IT" smtClean="0"/>
              <a:t>13</a:t>
            </a:fld>
            <a:endParaRPr lang="it-IT"/>
          </a:p>
        </p:txBody>
      </p:sp>
    </p:spTree>
    <p:extLst>
      <p:ext uri="{BB962C8B-B14F-4D97-AF65-F5344CB8AC3E}">
        <p14:creationId xmlns:p14="http://schemas.microsoft.com/office/powerpoint/2010/main" val="23020898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AD224FBC-6B10-8DBF-4240-8478656986DA}"/>
              </a:ext>
            </a:extLst>
          </p:cNvPr>
          <p:cNvSpPr>
            <a:spLocks noGrp="1"/>
          </p:cNvSpPr>
          <p:nvPr>
            <p:ph type="ctrTitle"/>
          </p:nvPr>
        </p:nvSpPr>
        <p:spPr>
          <a:xfrm>
            <a:off x="2395740" y="0"/>
            <a:ext cx="8574622" cy="2616199"/>
          </a:xfrm>
        </p:spPr>
        <p:txBody>
          <a:bodyPr/>
          <a:lstStyle/>
          <a:p>
            <a:pPr algn="just"/>
            <a:r>
              <a:rPr lang="it-IT" dirty="0"/>
              <a:t>159 tuel</a:t>
            </a:r>
            <a:br>
              <a:rPr lang="it-IT" dirty="0"/>
            </a:br>
            <a:r>
              <a:rPr lang="it-IT" dirty="0"/>
              <a:t>l’ordine cronologico</a:t>
            </a:r>
          </a:p>
        </p:txBody>
      </p:sp>
      <p:sp>
        <p:nvSpPr>
          <p:cNvPr id="5" name="Sottotitolo 4">
            <a:extLst>
              <a:ext uri="{FF2B5EF4-FFF2-40B4-BE49-F238E27FC236}">
                <a16:creationId xmlns:a16="http://schemas.microsoft.com/office/drawing/2014/main" id="{7705BB28-F391-5C80-19B1-55E8D69F4E17}"/>
              </a:ext>
            </a:extLst>
          </p:cNvPr>
          <p:cNvSpPr>
            <a:spLocks noGrp="1"/>
          </p:cNvSpPr>
          <p:nvPr>
            <p:ph type="subTitle" idx="1"/>
          </p:nvPr>
        </p:nvSpPr>
        <p:spPr>
          <a:xfrm>
            <a:off x="2095131" y="2929631"/>
            <a:ext cx="9407892" cy="2455170"/>
          </a:xfrm>
        </p:spPr>
        <p:txBody>
          <a:bodyPr>
            <a:normAutofit fontScale="85000" lnSpcReduction="20000"/>
          </a:bodyPr>
          <a:lstStyle/>
          <a:p>
            <a:pPr algn="just"/>
            <a:r>
              <a:rPr lang="it-IT" dirty="0"/>
              <a:t>4. Le procedure esecutive eventualmente intraprese in violazione del comma 2 non determinano vincoli sulle somme né limitazioni all'attività del tesoriere.</a:t>
            </a:r>
          </a:p>
          <a:p>
            <a:pPr algn="just"/>
            <a:r>
              <a:rPr lang="it-IT" i="1" dirty="0"/>
              <a:t>La Corte costituzionale, con sentenza 17 giugno 2003, n. 211, ha dichiarato l'illegittimità costituzionale dell'articolo 159, commi 2, 3 e 4, nella parte in cui non prevede che la impignorabilità delle somme destinate ai fini indicati alle lettere a), b) e c) del comma 2 non operi qualora, dopo la adozione da parte dell'organo esecutivo della deliberazione semestrale di preventiva quantificazione degli importi delle somme destinate alle suddette finalità e la notificazione di essa al tesoriere dell'ente locale, siano emessi mandati a titoli diversi da quelli vincolati, </a:t>
            </a:r>
            <a:r>
              <a:rPr lang="it-IT" i="1" dirty="0">
                <a:highlight>
                  <a:srgbClr val="FFFF00"/>
                </a:highlight>
              </a:rPr>
              <a:t>senza seguire l'ordine cronologico delle fatture </a:t>
            </a:r>
            <a:r>
              <a:rPr lang="it-IT" i="1" dirty="0"/>
              <a:t>così come pervenute per il pagamento o, se non è prescritta fattura, delle deliberazioni di impegno da parte dell'ente stesso.</a:t>
            </a:r>
            <a:endParaRPr lang="it-IT" dirty="0"/>
          </a:p>
        </p:txBody>
      </p:sp>
      <p:sp>
        <p:nvSpPr>
          <p:cNvPr id="2" name="Segnaposto piè di pagina 1">
            <a:extLst>
              <a:ext uri="{FF2B5EF4-FFF2-40B4-BE49-F238E27FC236}">
                <a16:creationId xmlns:a16="http://schemas.microsoft.com/office/drawing/2014/main" id="{1766C8E2-F631-491D-A843-0E7C693A7212}"/>
              </a:ext>
            </a:extLst>
          </p:cNvPr>
          <p:cNvSpPr>
            <a:spLocks noGrp="1"/>
          </p:cNvSpPr>
          <p:nvPr>
            <p:ph type="ftr" sz="quarter" idx="11"/>
          </p:nvPr>
        </p:nvSpPr>
        <p:spPr/>
        <p:txBody>
          <a:bodyPr/>
          <a:lstStyle/>
          <a:p>
            <a:endParaRPr lang="it-IT"/>
          </a:p>
        </p:txBody>
      </p:sp>
      <p:sp>
        <p:nvSpPr>
          <p:cNvPr id="3" name="Segnaposto numero diapositiva 2">
            <a:extLst>
              <a:ext uri="{FF2B5EF4-FFF2-40B4-BE49-F238E27FC236}">
                <a16:creationId xmlns:a16="http://schemas.microsoft.com/office/drawing/2014/main" id="{FD9C1D62-5F50-7127-3B60-D40EAC799D5B}"/>
              </a:ext>
            </a:extLst>
          </p:cNvPr>
          <p:cNvSpPr>
            <a:spLocks noGrp="1"/>
          </p:cNvSpPr>
          <p:nvPr>
            <p:ph type="sldNum" sz="quarter" idx="12"/>
          </p:nvPr>
        </p:nvSpPr>
        <p:spPr/>
        <p:txBody>
          <a:bodyPr/>
          <a:lstStyle/>
          <a:p>
            <a:fld id="{7EE8AB2A-538D-491B-B897-17682CA798B1}" type="slidenum">
              <a:rPr lang="it-IT" smtClean="0"/>
              <a:t>14</a:t>
            </a:fld>
            <a:endParaRPr lang="it-IT"/>
          </a:p>
        </p:txBody>
      </p:sp>
    </p:spTree>
    <p:extLst>
      <p:ext uri="{BB962C8B-B14F-4D97-AF65-F5344CB8AC3E}">
        <p14:creationId xmlns:p14="http://schemas.microsoft.com/office/powerpoint/2010/main" val="593053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51B73-CFE8-CFEC-9CA9-30245E1C8595}"/>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FB79AB73-6029-0DB2-636B-BC52823B7BC4}"/>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556AA5F6-F75F-D671-0173-D24FD6B465D0}"/>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5E1B7ECD-14EB-4775-AD5B-0FBE29E57CE5}"/>
              </a:ext>
            </a:extLst>
          </p:cNvPr>
          <p:cNvSpPr>
            <a:spLocks noGrp="1"/>
          </p:cNvSpPr>
          <p:nvPr>
            <p:ph type="subTitle" idx="1"/>
          </p:nvPr>
        </p:nvSpPr>
        <p:spPr>
          <a:xfrm>
            <a:off x="3045041" y="1873188"/>
            <a:ext cx="8457981" cy="3511613"/>
          </a:xfrm>
        </p:spPr>
        <p:txBody>
          <a:bodyPr>
            <a:normAutofit fontScale="85000" lnSpcReduction="20000"/>
          </a:bodyPr>
          <a:lstStyle/>
          <a:p>
            <a:pPr algn="just"/>
            <a:endParaRPr lang="it-IT" dirty="0"/>
          </a:p>
          <a:p>
            <a:pPr algn="just"/>
            <a:r>
              <a:rPr lang="it-IT" dirty="0"/>
              <a:t> </a:t>
            </a:r>
            <a:r>
              <a:rPr lang="it-IT" b="1" dirty="0"/>
              <a:t>Con riferimento all’Area di rischio Gestione delle entrate, i processi rilevanti e i principali eventi rischiosi che si rinvengono in tale ambito sono: </a:t>
            </a:r>
            <a:endParaRPr lang="it-IT" dirty="0"/>
          </a:p>
          <a:p>
            <a:pPr algn="just"/>
            <a:r>
              <a:rPr lang="it-IT" dirty="0"/>
              <a:t>a) mancato accertamento del credito e/o indeterminatezza del soggetto debitore e/o del credito; </a:t>
            </a:r>
          </a:p>
          <a:p>
            <a:pPr algn="just"/>
            <a:r>
              <a:rPr lang="it-IT" dirty="0"/>
              <a:t>b) mancata determinazione dell'oggetto dell'entrata; </a:t>
            </a:r>
          </a:p>
          <a:p>
            <a:pPr algn="just"/>
            <a:r>
              <a:rPr lang="it-IT" dirty="0"/>
              <a:t>c) mancata fatturazione e/o riscossione, nel caso in cui il debitore sia concessionario e/o affittuario, di immobili per i quali debba corrispondere un prezzo/canone e/o importi di altra natura, per la concessione e/o per l’affitto; </a:t>
            </a:r>
          </a:p>
          <a:p>
            <a:pPr algn="just"/>
            <a:r>
              <a:rPr lang="it-IT" dirty="0"/>
              <a:t>d) mancata iscrizione del relativo credito nella competenza dell'esercizio finanziario di riferimento; 	</a:t>
            </a:r>
          </a:p>
          <a:p>
            <a:pPr algn="just"/>
            <a:endParaRPr lang="it-IT" dirty="0"/>
          </a:p>
        </p:txBody>
      </p:sp>
      <p:sp>
        <p:nvSpPr>
          <p:cNvPr id="3" name="Segnaposto piè di pagina 2">
            <a:extLst>
              <a:ext uri="{FF2B5EF4-FFF2-40B4-BE49-F238E27FC236}">
                <a16:creationId xmlns:a16="http://schemas.microsoft.com/office/drawing/2014/main" id="{E4BFE419-BA34-27A3-3CEF-ABB84E17CFF7}"/>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8A6E621-47C3-50F9-88F9-5C1583D1916B}"/>
              </a:ext>
            </a:extLst>
          </p:cNvPr>
          <p:cNvSpPr>
            <a:spLocks noGrp="1"/>
          </p:cNvSpPr>
          <p:nvPr>
            <p:ph type="sldNum" sz="quarter" idx="12"/>
          </p:nvPr>
        </p:nvSpPr>
        <p:spPr/>
        <p:txBody>
          <a:bodyPr/>
          <a:lstStyle/>
          <a:p>
            <a:fld id="{7EE8AB2A-538D-491B-B897-17682CA798B1}" type="slidenum">
              <a:rPr lang="it-IT" smtClean="0"/>
              <a:t>15</a:t>
            </a:fld>
            <a:endParaRPr lang="it-IT"/>
          </a:p>
        </p:txBody>
      </p:sp>
    </p:spTree>
    <p:extLst>
      <p:ext uri="{BB962C8B-B14F-4D97-AF65-F5344CB8AC3E}">
        <p14:creationId xmlns:p14="http://schemas.microsoft.com/office/powerpoint/2010/main" val="4146677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006E0-239D-8B23-CACE-8A7362CC5514}"/>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E421C6CB-E877-3ED5-4E5D-795313B41CF0}"/>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A77B3F0D-985C-B8A5-A5EA-311FFA3FEC45}"/>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B19C8291-CE8D-3A88-17AD-9EB5EC674DE7}"/>
              </a:ext>
            </a:extLst>
          </p:cNvPr>
          <p:cNvSpPr>
            <a:spLocks noGrp="1"/>
          </p:cNvSpPr>
          <p:nvPr>
            <p:ph type="subTitle" idx="1"/>
          </p:nvPr>
        </p:nvSpPr>
        <p:spPr>
          <a:xfrm>
            <a:off x="2574525" y="1660124"/>
            <a:ext cx="8928498" cy="3724677"/>
          </a:xfrm>
        </p:spPr>
        <p:txBody>
          <a:bodyPr/>
          <a:lstStyle/>
          <a:p>
            <a:pPr algn="just"/>
            <a:r>
              <a:rPr lang="it-IT" dirty="0"/>
              <a:t>Misure di prevenzione: </a:t>
            </a:r>
          </a:p>
          <a:p>
            <a:pPr algn="just"/>
            <a:r>
              <a:rPr lang="it-IT" dirty="0"/>
              <a:t>Area di rischio Gestione delle entrate </a:t>
            </a:r>
          </a:p>
          <a:p>
            <a:pPr marL="457200" indent="-457200" algn="just">
              <a:buAutoNum type="alphaLcParenR"/>
            </a:pPr>
            <a:r>
              <a:rPr lang="it-IT" dirty="0"/>
              <a:t>individuazione degli uffici e/o dei soggetti responsabili del corretto accertamento del credito e/o della corretta individuazione del debitore; </a:t>
            </a:r>
          </a:p>
          <a:p>
            <a:pPr marL="457200" indent="-457200" algn="just">
              <a:buAutoNum type="alphaLcParenR"/>
            </a:pPr>
            <a:r>
              <a:rPr lang="it-IT" dirty="0"/>
              <a:t>b) individuazione degli uffici e/o dei soggetti responsabili della corretta determinazione dell'oggetto dell'entrata; </a:t>
            </a:r>
          </a:p>
        </p:txBody>
      </p:sp>
      <p:sp>
        <p:nvSpPr>
          <p:cNvPr id="3" name="Segnaposto piè di pagina 2">
            <a:extLst>
              <a:ext uri="{FF2B5EF4-FFF2-40B4-BE49-F238E27FC236}">
                <a16:creationId xmlns:a16="http://schemas.microsoft.com/office/drawing/2014/main" id="{CA16B603-240A-3A93-5B1B-48275780A9F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C45FEA6-134F-6C5A-93DA-8497ED46CB40}"/>
              </a:ext>
            </a:extLst>
          </p:cNvPr>
          <p:cNvSpPr>
            <a:spLocks noGrp="1"/>
          </p:cNvSpPr>
          <p:nvPr>
            <p:ph type="sldNum" sz="quarter" idx="12"/>
          </p:nvPr>
        </p:nvSpPr>
        <p:spPr/>
        <p:txBody>
          <a:bodyPr/>
          <a:lstStyle/>
          <a:p>
            <a:fld id="{7EE8AB2A-538D-491B-B897-17682CA798B1}" type="slidenum">
              <a:rPr lang="it-IT" smtClean="0"/>
              <a:t>16</a:t>
            </a:fld>
            <a:endParaRPr lang="it-IT"/>
          </a:p>
        </p:txBody>
      </p:sp>
    </p:spTree>
    <p:extLst>
      <p:ext uri="{BB962C8B-B14F-4D97-AF65-F5344CB8AC3E}">
        <p14:creationId xmlns:p14="http://schemas.microsoft.com/office/powerpoint/2010/main" val="261100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16537-8F95-2E4D-64C4-EDAC6ADBBA37}"/>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B7A40545-0409-E184-1395-7B6F1802F83A}"/>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07E665DC-6165-BA87-B426-E9223E730FD5}"/>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CFC400C3-4820-5624-E596-CD424C54C418}"/>
              </a:ext>
            </a:extLst>
          </p:cNvPr>
          <p:cNvSpPr>
            <a:spLocks noGrp="1"/>
          </p:cNvSpPr>
          <p:nvPr>
            <p:ph type="subTitle" idx="1"/>
          </p:nvPr>
        </p:nvSpPr>
        <p:spPr>
          <a:xfrm>
            <a:off x="2166151" y="461639"/>
            <a:ext cx="9336871" cy="5279466"/>
          </a:xfrm>
        </p:spPr>
        <p:txBody>
          <a:bodyPr>
            <a:normAutofit fontScale="62500" lnSpcReduction="20000"/>
          </a:bodyPr>
          <a:lstStyle/>
          <a:p>
            <a:pPr algn="just"/>
            <a:r>
              <a:rPr lang="it-IT" dirty="0"/>
              <a:t>Area di rischio Gestione delle spese i processi rilevanti e i principali eventi rischiosi che si rinvengono in tale ambito sono: </a:t>
            </a:r>
          </a:p>
          <a:p>
            <a:pPr algn="just"/>
            <a:r>
              <a:rPr lang="it-IT" dirty="0"/>
              <a:t>a) possibile eccesso di discrezionalità nei processi di liquidazione; </a:t>
            </a:r>
          </a:p>
          <a:p>
            <a:pPr algn="just"/>
            <a:r>
              <a:rPr lang="it-IT" dirty="0"/>
              <a:t>b) possibile eccesso di discrezionalità nei procedimenti di emissione dei mandati; </a:t>
            </a:r>
          </a:p>
          <a:p>
            <a:pPr algn="just"/>
            <a:r>
              <a:rPr lang="it-IT" dirty="0"/>
              <a:t>c) mancanza di flussi informativi su eventuali deroghe e scostamenti con riferimento alle lettere a) e b); d) eventuali situazioni di esposizione dei dipendenti al conflitto di interessi; </a:t>
            </a:r>
          </a:p>
          <a:p>
            <a:pPr algn="just"/>
            <a:r>
              <a:rPr lang="it-IT" dirty="0"/>
              <a:t>e) mancata rotazione del personale; </a:t>
            </a:r>
          </a:p>
          <a:p>
            <a:pPr algn="just"/>
            <a:r>
              <a:rPr lang="it-IT" dirty="0"/>
              <a:t>f) mancata adozione/adeguamento di Regolamenti e/o Disciplinari, contenenti criteri predeterminati ed oggettivi per l’espletamento delle rispettive attività, e/o loro adeguamento alla vigente normativa di carattere tecnico; </a:t>
            </a:r>
          </a:p>
          <a:p>
            <a:pPr algn="just"/>
            <a:r>
              <a:rPr lang="it-IT" dirty="0"/>
              <a:t>g) mancata trattazione dei procedimenti di cui alle lettere a) e b), in ordine cronologico, salvo eccezionali ragioni documentabili, al fine di evitare possibili favoritismi da parte del personale preposto; </a:t>
            </a:r>
          </a:p>
          <a:p>
            <a:pPr algn="just"/>
            <a:r>
              <a:rPr lang="it-IT" dirty="0"/>
              <a:t>h) mancata adozione/adeguamento di Regolamenti e/o Disciplinari, contenenti criteri predeterminati ed oggettivi per l’esercizio della discrezionalità nei processi di pagamento con utilizzo del fondo economale; </a:t>
            </a:r>
          </a:p>
          <a:p>
            <a:pPr marL="514350" indent="-514350" algn="just">
              <a:buAutoNum type="romanLcParenR"/>
            </a:pPr>
            <a:r>
              <a:rPr lang="it-IT" dirty="0"/>
              <a:t>mancato invio di una Reportistica trimestrale (e/o secondo la tempistica indicata nel Regolamento di contabilità, ove adottato) di rendicontazione dell’attività del Funzionario delegato da trasmettere al Dirigente dell’Area; </a:t>
            </a:r>
          </a:p>
          <a:p>
            <a:pPr algn="just"/>
            <a:r>
              <a:rPr lang="it-IT" dirty="0"/>
              <a:t>j) mancata tracciabilità delle operazioni contabili, come prescritto dalla determinazione ANAC n.12/2015; </a:t>
            </a:r>
          </a:p>
          <a:p>
            <a:pPr algn="just"/>
            <a:r>
              <a:rPr lang="it-IT" dirty="0"/>
              <a:t>k) mancata pubblicazione tempestiva dei dati prescritti dal Programma Triennale per la Trasparenza e per l’Integrità, ai sensi dell’art. 8, D.Lgs. n. 33/2013; </a:t>
            </a:r>
          </a:p>
          <a:p>
            <a:pPr algn="just"/>
            <a:r>
              <a:rPr lang="it-IT" dirty="0"/>
              <a:t>l) mancata divulgazione e condivisione, delle misure preventive e della normativa anticorruzione con i dipendenti che gestiscono la fase della spesa; </a:t>
            </a:r>
          </a:p>
          <a:p>
            <a:pPr algn="just"/>
            <a:r>
              <a:rPr lang="it-IT" dirty="0"/>
              <a:t>m) mancanza di formazione specifica per le unità di personale che gestiscono la fase della spesa, anche con riferimento alla normativa anticorruzione.  </a:t>
            </a:r>
          </a:p>
        </p:txBody>
      </p:sp>
      <p:sp>
        <p:nvSpPr>
          <p:cNvPr id="3" name="Segnaposto piè di pagina 2">
            <a:extLst>
              <a:ext uri="{FF2B5EF4-FFF2-40B4-BE49-F238E27FC236}">
                <a16:creationId xmlns:a16="http://schemas.microsoft.com/office/drawing/2014/main" id="{13436174-E9B7-7F81-ED85-1FA5060B9E93}"/>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6F101279-697F-42EF-E7E1-09A16483341A}"/>
              </a:ext>
            </a:extLst>
          </p:cNvPr>
          <p:cNvSpPr>
            <a:spLocks noGrp="1"/>
          </p:cNvSpPr>
          <p:nvPr>
            <p:ph type="sldNum" sz="quarter" idx="12"/>
          </p:nvPr>
        </p:nvSpPr>
        <p:spPr/>
        <p:txBody>
          <a:bodyPr/>
          <a:lstStyle/>
          <a:p>
            <a:fld id="{7EE8AB2A-538D-491B-B897-17682CA798B1}" type="slidenum">
              <a:rPr lang="it-IT" smtClean="0"/>
              <a:t>17</a:t>
            </a:fld>
            <a:endParaRPr lang="it-IT"/>
          </a:p>
        </p:txBody>
      </p:sp>
    </p:spTree>
    <p:extLst>
      <p:ext uri="{BB962C8B-B14F-4D97-AF65-F5344CB8AC3E}">
        <p14:creationId xmlns:p14="http://schemas.microsoft.com/office/powerpoint/2010/main" val="2719019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FAE8F-7699-2E1A-09EA-BF635571104D}"/>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D7A2828F-D9A5-DE4A-ADAB-8C7C1CF89109}"/>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D5F7F1BC-5FC5-B9B2-ADA6-E290FD687565}"/>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05095ACD-20AE-9CDB-5D23-0256E4371AD1}"/>
              </a:ext>
            </a:extLst>
          </p:cNvPr>
          <p:cNvSpPr>
            <a:spLocks noGrp="1"/>
          </p:cNvSpPr>
          <p:nvPr>
            <p:ph type="subTitle" idx="1"/>
          </p:nvPr>
        </p:nvSpPr>
        <p:spPr>
          <a:xfrm>
            <a:off x="2077375" y="994299"/>
            <a:ext cx="9425647" cy="4390502"/>
          </a:xfrm>
        </p:spPr>
        <p:txBody>
          <a:bodyPr>
            <a:normAutofit fontScale="92500" lnSpcReduction="10000"/>
          </a:bodyPr>
          <a:lstStyle/>
          <a:p>
            <a:pPr algn="just"/>
            <a:r>
              <a:rPr lang="it-IT" dirty="0"/>
              <a:t>Misure di prevenzione: Area di rischio Gestione delle spese </a:t>
            </a:r>
          </a:p>
          <a:p>
            <a:pPr algn="just"/>
            <a:r>
              <a:rPr lang="it-IT" dirty="0"/>
              <a:t>a) regolamentazione dell’esercizio della discrezionalità nei procedimenti di liquidazione e/o emissione dei mandati, mediante circolari o direttive interne, che preveda idonea motivazione in caso di scostamento dalle indicazioni generali quali risultanti da detta regolamentazione; </a:t>
            </a:r>
          </a:p>
          <a:p>
            <a:pPr algn="just"/>
            <a:r>
              <a:rPr lang="it-IT" dirty="0"/>
              <a:t>b) predisposizione di flussi informativi su eventuali deroghe e scostamenti con riferimento alle previsioni regolamentari di cui alla lettera a); </a:t>
            </a:r>
          </a:p>
          <a:p>
            <a:pPr algn="just"/>
            <a:r>
              <a:rPr lang="it-IT" dirty="0"/>
              <a:t>c) adozione/adeguamento di Regolamenti e/o Disciplinari, contenenti criteri predeterminati ed oggettivi per l’espletamento delle rispettive attività, e/o loro adeguamento alla vigente normativa di carattere tecnico; </a:t>
            </a:r>
          </a:p>
          <a:p>
            <a:pPr algn="just"/>
            <a:r>
              <a:rPr lang="it-IT" dirty="0"/>
              <a:t>d) adozione di Direttive specifiche in merito all’ invio di una Reportistica trimestrale di rendicontazione dell’attività del Funzionario delegato da trasmettere al Dirigente dell’Area </a:t>
            </a:r>
          </a:p>
          <a:p>
            <a:pPr algn="just"/>
            <a:r>
              <a:rPr lang="it-IT" dirty="0"/>
              <a:t>; </a:t>
            </a:r>
          </a:p>
        </p:txBody>
      </p:sp>
      <p:sp>
        <p:nvSpPr>
          <p:cNvPr id="3" name="Segnaposto piè di pagina 2">
            <a:extLst>
              <a:ext uri="{FF2B5EF4-FFF2-40B4-BE49-F238E27FC236}">
                <a16:creationId xmlns:a16="http://schemas.microsoft.com/office/drawing/2014/main" id="{5965ED1B-F8C7-577A-2A5C-E17B71E92F88}"/>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BEC74931-7250-684C-C8C3-9D1F8FD0C786}"/>
              </a:ext>
            </a:extLst>
          </p:cNvPr>
          <p:cNvSpPr>
            <a:spLocks noGrp="1"/>
          </p:cNvSpPr>
          <p:nvPr>
            <p:ph type="sldNum" sz="quarter" idx="12"/>
          </p:nvPr>
        </p:nvSpPr>
        <p:spPr/>
        <p:txBody>
          <a:bodyPr/>
          <a:lstStyle/>
          <a:p>
            <a:fld id="{7EE8AB2A-538D-491B-B897-17682CA798B1}" type="slidenum">
              <a:rPr lang="it-IT" smtClean="0"/>
              <a:t>18</a:t>
            </a:fld>
            <a:endParaRPr lang="it-IT"/>
          </a:p>
        </p:txBody>
      </p:sp>
    </p:spTree>
    <p:extLst>
      <p:ext uri="{BB962C8B-B14F-4D97-AF65-F5344CB8AC3E}">
        <p14:creationId xmlns:p14="http://schemas.microsoft.com/office/powerpoint/2010/main" val="2633200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62B03-EE3C-218E-2526-3AE65DA3B41A}"/>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1D5AED0D-7EE7-2BE6-E610-03C510B2642E}"/>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FF4F8FD9-06AF-AE81-8191-69BAC53A212F}"/>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01B1E2CA-1C15-3DE3-2232-07661DFE7195}"/>
              </a:ext>
            </a:extLst>
          </p:cNvPr>
          <p:cNvSpPr>
            <a:spLocks noGrp="1"/>
          </p:cNvSpPr>
          <p:nvPr>
            <p:ph type="subTitle" idx="1"/>
          </p:nvPr>
        </p:nvSpPr>
        <p:spPr>
          <a:xfrm>
            <a:off x="2361461" y="1109709"/>
            <a:ext cx="9141562" cy="4275092"/>
          </a:xfrm>
        </p:spPr>
        <p:txBody>
          <a:bodyPr>
            <a:normAutofit/>
          </a:bodyPr>
          <a:lstStyle/>
          <a:p>
            <a:pPr algn="just"/>
            <a:r>
              <a:rPr lang="it-IT" dirty="0"/>
              <a:t>e) adozione di Direttive specifiche in merito alla tracciabilità delle operazioni contabili, come prescritto dalla determinazione ANAC n.12/2015; </a:t>
            </a:r>
          </a:p>
          <a:p>
            <a:pPr algn="just"/>
            <a:r>
              <a:rPr lang="it-IT" dirty="0"/>
              <a:t>f) tempestiva pubblicazione dei dati prescritti dal Programma Triennale per la Trasparenza e per l’Integrità, ai sensi dell’art. 8, D.Lgs. n. 33/2013; </a:t>
            </a:r>
          </a:p>
          <a:p>
            <a:pPr algn="just"/>
            <a:r>
              <a:rPr lang="it-IT" dirty="0"/>
              <a:t>g) divulgazione e condivisione, delle misure preventive e della normativa anticorruzione con i dipendenti che gestiscono le fasi della spesa; </a:t>
            </a:r>
          </a:p>
          <a:p>
            <a:pPr algn="just"/>
            <a:r>
              <a:rPr lang="it-IT" dirty="0"/>
              <a:t>h) Formazione specifica per le unità di personale che gestiscono le fasi della spesa, anche con riferimento alla normativa anticorruzione. </a:t>
            </a:r>
          </a:p>
        </p:txBody>
      </p:sp>
      <p:sp>
        <p:nvSpPr>
          <p:cNvPr id="3" name="Segnaposto piè di pagina 2">
            <a:extLst>
              <a:ext uri="{FF2B5EF4-FFF2-40B4-BE49-F238E27FC236}">
                <a16:creationId xmlns:a16="http://schemas.microsoft.com/office/drawing/2014/main" id="{F411D750-F2CF-AA04-9F25-1DD43B3E090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F19641B-326B-ABB0-8A0D-0B3F2C31608A}"/>
              </a:ext>
            </a:extLst>
          </p:cNvPr>
          <p:cNvSpPr>
            <a:spLocks noGrp="1"/>
          </p:cNvSpPr>
          <p:nvPr>
            <p:ph type="sldNum" sz="quarter" idx="12"/>
          </p:nvPr>
        </p:nvSpPr>
        <p:spPr/>
        <p:txBody>
          <a:bodyPr/>
          <a:lstStyle/>
          <a:p>
            <a:fld id="{7EE8AB2A-538D-491B-B897-17682CA798B1}" type="slidenum">
              <a:rPr lang="it-IT" smtClean="0"/>
              <a:t>19</a:t>
            </a:fld>
            <a:endParaRPr lang="it-IT"/>
          </a:p>
        </p:txBody>
      </p:sp>
    </p:spTree>
    <p:extLst>
      <p:ext uri="{BB962C8B-B14F-4D97-AF65-F5344CB8AC3E}">
        <p14:creationId xmlns:p14="http://schemas.microsoft.com/office/powerpoint/2010/main" val="4100593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B93CC-92F4-A4A0-6BF7-A369A318DF08}"/>
            </a:ext>
          </a:extLst>
        </p:cNvPr>
        <p:cNvGrpSpPr/>
        <p:nvPr/>
      </p:nvGrpSpPr>
      <p:grpSpPr>
        <a:xfrm>
          <a:off x="0" y="0"/>
          <a:ext cx="0" cy="0"/>
          <a:chOff x="0" y="0"/>
          <a:chExt cx="0" cy="0"/>
        </a:xfrm>
      </p:grpSpPr>
      <p:sp>
        <p:nvSpPr>
          <p:cNvPr id="6" name="Rettangolo 5">
            <a:extLst>
              <a:ext uri="{FF2B5EF4-FFF2-40B4-BE49-F238E27FC236}">
                <a16:creationId xmlns:a16="http://schemas.microsoft.com/office/drawing/2014/main" id="{F5E8FDFE-171B-AD06-5FFB-C4A6A26E76BB}"/>
              </a:ext>
            </a:extLst>
          </p:cNvPr>
          <p:cNvSpPr/>
          <p:nvPr/>
        </p:nvSpPr>
        <p:spPr>
          <a:xfrm>
            <a:off x="2508189" y="1995361"/>
            <a:ext cx="7076077" cy="584775"/>
          </a:xfrm>
          <a:prstGeom prst="rect">
            <a:avLst/>
          </a:prstGeom>
        </p:spPr>
        <p:txBody>
          <a:bodyPr wrap="square">
            <a:spAutoFit/>
          </a:bodyPr>
          <a:lstStyle/>
          <a:p>
            <a:pPr algn="ctr"/>
            <a:r>
              <a:rPr lang="it-IT" sz="1600" b="1" cap="all" dirty="0">
                <a:solidFill>
                  <a:schemeClr val="accent2">
                    <a:lumMod val="50000"/>
                  </a:schemeClr>
                </a:solidFill>
                <a:latin typeface="HelveticaNeueLT Std"/>
              </a:rPr>
              <a:t>La fase della spesa</a:t>
            </a:r>
          </a:p>
          <a:p>
            <a:pPr algn="ctr"/>
            <a:endParaRPr lang="it-IT" sz="1600" b="1" cap="all" dirty="0">
              <a:solidFill>
                <a:schemeClr val="accent2">
                  <a:lumMod val="50000"/>
                </a:schemeClr>
              </a:solidFill>
              <a:latin typeface="HelveticaNeueLT Std"/>
            </a:endParaRPr>
          </a:p>
        </p:txBody>
      </p:sp>
      <p:pic>
        <p:nvPicPr>
          <p:cNvPr id="7" name="Immagine 6">
            <a:extLst>
              <a:ext uri="{FF2B5EF4-FFF2-40B4-BE49-F238E27FC236}">
                <a16:creationId xmlns:a16="http://schemas.microsoft.com/office/drawing/2014/main" id="{3B498A77-C5B7-93D7-A344-774253ED1344}"/>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2F939E51-25DB-5FC4-05D8-080936DB5F3C}"/>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78092FB1-CC1D-4A8A-3CE9-E752D7B4A16A}"/>
              </a:ext>
            </a:extLst>
          </p:cNvPr>
          <p:cNvSpPr>
            <a:spLocks noGrp="1"/>
          </p:cNvSpPr>
          <p:nvPr>
            <p:ph type="subTitle" idx="1"/>
          </p:nvPr>
        </p:nvSpPr>
        <p:spPr/>
        <p:txBody>
          <a:bodyPr/>
          <a:lstStyle/>
          <a:p>
            <a:endParaRPr lang="it-IT"/>
          </a:p>
        </p:txBody>
      </p:sp>
      <p:sp>
        <p:nvSpPr>
          <p:cNvPr id="3" name="Segnaposto piè di pagina 2">
            <a:extLst>
              <a:ext uri="{FF2B5EF4-FFF2-40B4-BE49-F238E27FC236}">
                <a16:creationId xmlns:a16="http://schemas.microsoft.com/office/drawing/2014/main" id="{77415A4C-52F7-8B5E-2616-3976938C774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AEAC6F5-59C7-F247-B3FD-3708E9A426D9}"/>
              </a:ext>
            </a:extLst>
          </p:cNvPr>
          <p:cNvSpPr>
            <a:spLocks noGrp="1"/>
          </p:cNvSpPr>
          <p:nvPr>
            <p:ph type="sldNum" sz="quarter" idx="12"/>
          </p:nvPr>
        </p:nvSpPr>
        <p:spPr/>
        <p:txBody>
          <a:bodyPr/>
          <a:lstStyle/>
          <a:p>
            <a:fld id="{7EE8AB2A-538D-491B-B897-17682CA798B1}" type="slidenum">
              <a:rPr lang="it-IT" smtClean="0"/>
              <a:t>2</a:t>
            </a:fld>
            <a:endParaRPr lang="it-IT"/>
          </a:p>
        </p:txBody>
      </p:sp>
    </p:spTree>
    <p:extLst>
      <p:ext uri="{BB962C8B-B14F-4D97-AF65-F5344CB8AC3E}">
        <p14:creationId xmlns:p14="http://schemas.microsoft.com/office/powerpoint/2010/main" val="3280781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6663A-A957-B935-F87A-BCA066048D65}"/>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64E32DF0-31C9-2DEC-2F36-F5161EA507D4}"/>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7B499807-2B01-16D2-EE8D-7EC4A295C452}"/>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7557611E-4354-1D14-D321-A45085A135DA}"/>
              </a:ext>
            </a:extLst>
          </p:cNvPr>
          <p:cNvSpPr>
            <a:spLocks noGrp="1"/>
          </p:cNvSpPr>
          <p:nvPr>
            <p:ph type="subTitle" idx="1"/>
          </p:nvPr>
        </p:nvSpPr>
        <p:spPr>
          <a:xfrm>
            <a:off x="2308195" y="1269507"/>
            <a:ext cx="9194828" cy="4115294"/>
          </a:xfrm>
        </p:spPr>
        <p:txBody>
          <a:bodyPr>
            <a:normAutofit fontScale="92500" lnSpcReduction="20000"/>
          </a:bodyPr>
          <a:lstStyle/>
          <a:p>
            <a:pPr algn="just"/>
            <a:r>
              <a:rPr lang="it-IT" dirty="0"/>
              <a:t>Area di rischio Gestione del patrimonio i processi rilevanti e i principali eventi rischiosi che si rinvengono in tale ambito sono: </a:t>
            </a:r>
          </a:p>
          <a:p>
            <a:pPr algn="just"/>
            <a:r>
              <a:rPr lang="it-IT" dirty="0"/>
              <a:t>a) concessione spazi: Concessione di spazi con procedure non regolari e scarsamente trasparenti al fine di favorire determinati soggetti; </a:t>
            </a:r>
          </a:p>
          <a:p>
            <a:pPr algn="just"/>
            <a:r>
              <a:rPr lang="it-IT" dirty="0"/>
              <a:t>b) gestione locazione e/o alienazioni e/o concessioni di immobili: 1) locazione e/o alienazione e/o concessioni di immobili, senza il rispetto di criteri di economicità e produttività (es. a prezzi inferiori ai valori di mercato, a titolo gratuito o di liberalità); 2) locazione e/o alienazione e/o concessioni di immobili con procedure non regolari e scarsamente trasparenti al fine di favorire determinati soggetti; </a:t>
            </a:r>
          </a:p>
          <a:p>
            <a:pPr algn="just"/>
            <a:r>
              <a:rPr lang="it-IT" dirty="0"/>
              <a:t>c) assegnazione e controllo utilizzo di beni mobili: 1) assegnazione di beni con procedure non trasparenti; 2) mancanza di procedure di controllo sull'utilizzo del bene; </a:t>
            </a:r>
          </a:p>
          <a:p>
            <a:pPr algn="just"/>
            <a:r>
              <a:rPr lang="it-IT" dirty="0"/>
              <a:t>d) mancanza e/o carenza nell’aggiornamento dell’inventario dei beni mobili; </a:t>
            </a:r>
          </a:p>
          <a:p>
            <a:pPr algn="just"/>
            <a:r>
              <a:rPr lang="it-IT" dirty="0"/>
              <a:t>e) mancanza e carenza di un elenco dei beni immobili e dei relativi titoli di derivazione. </a:t>
            </a:r>
          </a:p>
        </p:txBody>
      </p:sp>
      <p:sp>
        <p:nvSpPr>
          <p:cNvPr id="3" name="Segnaposto piè di pagina 2">
            <a:extLst>
              <a:ext uri="{FF2B5EF4-FFF2-40B4-BE49-F238E27FC236}">
                <a16:creationId xmlns:a16="http://schemas.microsoft.com/office/drawing/2014/main" id="{605AECE1-B23D-D979-99BD-BED13406685E}"/>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8ED494E8-7E94-77C4-71F2-DD295449CD8B}"/>
              </a:ext>
            </a:extLst>
          </p:cNvPr>
          <p:cNvSpPr>
            <a:spLocks noGrp="1"/>
          </p:cNvSpPr>
          <p:nvPr>
            <p:ph type="sldNum" sz="quarter" idx="12"/>
          </p:nvPr>
        </p:nvSpPr>
        <p:spPr/>
        <p:txBody>
          <a:bodyPr/>
          <a:lstStyle/>
          <a:p>
            <a:fld id="{7EE8AB2A-538D-491B-B897-17682CA798B1}" type="slidenum">
              <a:rPr lang="it-IT" smtClean="0"/>
              <a:t>20</a:t>
            </a:fld>
            <a:endParaRPr lang="it-IT"/>
          </a:p>
        </p:txBody>
      </p:sp>
    </p:spTree>
    <p:extLst>
      <p:ext uri="{BB962C8B-B14F-4D97-AF65-F5344CB8AC3E}">
        <p14:creationId xmlns:p14="http://schemas.microsoft.com/office/powerpoint/2010/main" val="2587376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48782-C4C4-B445-BF54-A1AACEF7DBD5}"/>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58324AEA-CBBC-19C1-2184-58E7EEE7A983}"/>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F56DBFBD-188F-2C87-E73C-7CDEA03C7491}"/>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07995CDA-2DA0-DB7E-0B9A-EB1144150846}"/>
              </a:ext>
            </a:extLst>
          </p:cNvPr>
          <p:cNvSpPr>
            <a:spLocks noGrp="1"/>
          </p:cNvSpPr>
          <p:nvPr>
            <p:ph type="subTitle" idx="1"/>
          </p:nvPr>
        </p:nvSpPr>
        <p:spPr>
          <a:xfrm>
            <a:off x="1689745" y="479394"/>
            <a:ext cx="9813278" cy="4905407"/>
          </a:xfrm>
        </p:spPr>
        <p:txBody>
          <a:bodyPr>
            <a:normAutofit fontScale="85000" lnSpcReduction="20000"/>
          </a:bodyPr>
          <a:lstStyle/>
          <a:p>
            <a:pPr algn="just"/>
            <a:r>
              <a:rPr lang="it-IT" dirty="0"/>
              <a:t>Misure di prevenzione: Area di rischio Gestione del patrimonio </a:t>
            </a:r>
          </a:p>
          <a:p>
            <a:pPr marL="457200" indent="-457200" algn="just">
              <a:buAutoNum type="alphaLcParenR"/>
            </a:pPr>
            <a:r>
              <a:rPr lang="it-IT" dirty="0"/>
              <a:t>emanazione di un regolamento in materia di Valorizzazione del Patrimonio immobiliare, con particolare riguardo alla concessione e/o locazione e/o affitto, di spazi e/o immobili di </a:t>
            </a:r>
            <a:r>
              <a:rPr lang="it-IT" dirty="0" err="1"/>
              <a:t>DiSCo</a:t>
            </a:r>
            <a:r>
              <a:rPr lang="it-IT" dirty="0"/>
              <a:t> con relativo tariffario; </a:t>
            </a:r>
          </a:p>
          <a:p>
            <a:pPr marL="457200" indent="-457200" algn="just">
              <a:buAutoNum type="alphaLcParenR"/>
            </a:pPr>
            <a:endParaRPr lang="it-IT" dirty="0"/>
          </a:p>
          <a:p>
            <a:pPr algn="just"/>
            <a:r>
              <a:rPr lang="it-IT" dirty="0"/>
              <a:t>b) l’alienazione di immobili deve essere preceduta da procedure ad evidenza pubblica con rialzo dell'offerta e previe perizie di stima da parte dei competenti Uffici e/o Enti nel rispetto della vigente normativa; </a:t>
            </a:r>
          </a:p>
          <a:p>
            <a:pPr algn="just"/>
            <a:r>
              <a:rPr lang="it-IT" dirty="0"/>
              <a:t>c) la concessione </a:t>
            </a:r>
            <a:r>
              <a:rPr lang="it-IT"/>
              <a:t>di immobili, </a:t>
            </a:r>
            <a:r>
              <a:rPr lang="it-IT" dirty="0"/>
              <a:t>fermi restando, l’obbligo di motivazioni e/o i vincoli e/o le modalità e/o le procedure di cui al presente piano, e previa perizia di stima da parte dei competenti Uffici e/o Enti nel rispetto della vigente normativa, deve essere preceduta da gara in conformità con quanto previsto dalla vigente normativa; </a:t>
            </a:r>
          </a:p>
          <a:p>
            <a:pPr algn="just"/>
            <a:r>
              <a:rPr lang="it-IT" dirty="0"/>
              <a:t>d) adozione di Direttive e/o Procedure e/o di un Regolamento, per l’individuazione di criteri oggettivi per l'assegnazione e/o il controllo e/o utilizzo di beni mobili e/o per i controlli a campione sul loro corretto utilizzo e/o per la dismissione dei beni mobili medesimi; </a:t>
            </a:r>
          </a:p>
          <a:p>
            <a:pPr algn="just"/>
            <a:r>
              <a:rPr lang="it-IT" dirty="0"/>
              <a:t>e) adozione e/o aggiornamento dell’inventario dei beni mobili; </a:t>
            </a:r>
          </a:p>
          <a:p>
            <a:pPr algn="just"/>
            <a:r>
              <a:rPr lang="it-IT" dirty="0"/>
              <a:t>f) adozione e/o aggiornamento dell’elenco dei beni immobili e dei relativi titoli di derivazione. </a:t>
            </a:r>
          </a:p>
        </p:txBody>
      </p:sp>
      <p:sp>
        <p:nvSpPr>
          <p:cNvPr id="3" name="Segnaposto piè di pagina 2">
            <a:extLst>
              <a:ext uri="{FF2B5EF4-FFF2-40B4-BE49-F238E27FC236}">
                <a16:creationId xmlns:a16="http://schemas.microsoft.com/office/drawing/2014/main" id="{B0021C14-B782-76C3-262A-4A5AD2240AF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B68B24D-A15D-1725-35A5-BA7443F0CE7D}"/>
              </a:ext>
            </a:extLst>
          </p:cNvPr>
          <p:cNvSpPr>
            <a:spLocks noGrp="1"/>
          </p:cNvSpPr>
          <p:nvPr>
            <p:ph type="sldNum" sz="quarter" idx="12"/>
          </p:nvPr>
        </p:nvSpPr>
        <p:spPr/>
        <p:txBody>
          <a:bodyPr/>
          <a:lstStyle/>
          <a:p>
            <a:fld id="{7EE8AB2A-538D-491B-B897-17682CA798B1}" type="slidenum">
              <a:rPr lang="it-IT" smtClean="0"/>
              <a:t>21</a:t>
            </a:fld>
            <a:endParaRPr lang="it-IT"/>
          </a:p>
        </p:txBody>
      </p:sp>
    </p:spTree>
    <p:extLst>
      <p:ext uri="{BB962C8B-B14F-4D97-AF65-F5344CB8AC3E}">
        <p14:creationId xmlns:p14="http://schemas.microsoft.com/office/powerpoint/2010/main" val="39153102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697EF-F472-ECF4-0504-35D1932B1695}"/>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3B59433E-C69D-0C48-719A-88E3338BFED9}"/>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57D428E7-950C-035C-D4F2-E8F192717978}"/>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C88D6839-E1FB-B23F-4650-88DA22FEFF09}"/>
              </a:ext>
            </a:extLst>
          </p:cNvPr>
          <p:cNvSpPr>
            <a:spLocks noGrp="1"/>
          </p:cNvSpPr>
          <p:nvPr>
            <p:ph type="subTitle" idx="1"/>
          </p:nvPr>
        </p:nvSpPr>
        <p:spPr>
          <a:xfrm>
            <a:off x="1296141" y="656948"/>
            <a:ext cx="10206882" cy="4727853"/>
          </a:xfrm>
        </p:spPr>
        <p:txBody>
          <a:bodyPr>
            <a:normAutofit/>
          </a:bodyPr>
          <a:lstStyle/>
          <a:p>
            <a:pPr algn="just"/>
            <a:r>
              <a:rPr lang="it-IT" dirty="0"/>
              <a:t>indicazioni ANAC :</a:t>
            </a:r>
          </a:p>
          <a:p>
            <a:pPr algn="just"/>
            <a:r>
              <a:rPr lang="it-IT" b="1" dirty="0"/>
              <a:t>Standardizzazione del formato</a:t>
            </a:r>
            <a:r>
              <a:rPr lang="it-IT" dirty="0"/>
              <a:t>: ANAC ha precisato che </a:t>
            </a:r>
            <a:r>
              <a:rPr lang="it-IT" b="1" dirty="0"/>
              <a:t>non</a:t>
            </a:r>
            <a:r>
              <a:rPr lang="it-IT" dirty="0"/>
              <a:t> sono ammessi i </a:t>
            </a:r>
            <a:r>
              <a:rPr lang="it-IT" b="1" dirty="0"/>
              <a:t>PDF scansione, le immagini ed i documenti non indicizzabili</a:t>
            </a:r>
            <a:r>
              <a:rPr lang="it-IT" dirty="0"/>
              <a:t>. È ammesso</a:t>
            </a:r>
            <a:r>
              <a:rPr lang="it-IT" b="1" dirty="0"/>
              <a:t> solo il formato aperto</a:t>
            </a:r>
            <a:r>
              <a:rPr lang="it-IT" dirty="0"/>
              <a:t> (CSV, XLSX, ODS).</a:t>
            </a:r>
          </a:p>
          <a:p>
            <a:pPr algn="just"/>
            <a:r>
              <a:rPr lang="it-IT" b="1" dirty="0"/>
              <a:t>Aggiornamento sistematico</a:t>
            </a:r>
            <a:r>
              <a:rPr lang="it-IT" dirty="0"/>
              <a:t>: non è più accettabile aggiornare i dati solo a fine anno. Occorre un </a:t>
            </a:r>
            <a:r>
              <a:rPr lang="it-IT" b="1" dirty="0"/>
              <a:t>aggiornamento periodico e sistematico</a:t>
            </a:r>
            <a:r>
              <a:rPr lang="it-IT" dirty="0"/>
              <a:t>. Infatti è buona prassi una pubblicazione </a:t>
            </a:r>
            <a:r>
              <a:rPr lang="it-IT" b="1" dirty="0"/>
              <a:t>trimestrale</a:t>
            </a:r>
            <a:r>
              <a:rPr lang="it-IT" dirty="0"/>
              <a:t>.</a:t>
            </a:r>
          </a:p>
          <a:p>
            <a:pPr algn="just"/>
            <a:r>
              <a:rPr lang="it-IT" b="1" dirty="0"/>
              <a:t>Coerenza contabile</a:t>
            </a:r>
            <a:r>
              <a:rPr lang="it-IT" dirty="0"/>
              <a:t>: I dati pubblicati devono </a:t>
            </a:r>
            <a:r>
              <a:rPr lang="it-IT" b="1" dirty="0"/>
              <a:t>coincidere con il sistema contabile</a:t>
            </a:r>
            <a:r>
              <a:rPr lang="it-IT" dirty="0"/>
              <a:t> interno ed i flussi verso piattaforme nazionali.</a:t>
            </a:r>
          </a:p>
          <a:p>
            <a:pPr algn="just"/>
            <a:r>
              <a:rPr lang="it-IT" b="1" dirty="0"/>
              <a:t>Tracciabilità del processo</a:t>
            </a:r>
            <a:r>
              <a:rPr lang="it-IT" dirty="0"/>
              <a:t>: ogni pubblicazione deve essere </a:t>
            </a:r>
            <a:r>
              <a:rPr lang="it-IT" b="1" dirty="0"/>
              <a:t>documentata</a:t>
            </a:r>
            <a:r>
              <a:rPr lang="it-IT" dirty="0"/>
              <a:t> internamente.</a:t>
            </a:r>
          </a:p>
          <a:p>
            <a:pPr algn="just"/>
            <a:endParaRPr lang="it-IT" dirty="0"/>
          </a:p>
        </p:txBody>
      </p:sp>
      <p:sp>
        <p:nvSpPr>
          <p:cNvPr id="3" name="Segnaposto piè di pagina 2">
            <a:extLst>
              <a:ext uri="{FF2B5EF4-FFF2-40B4-BE49-F238E27FC236}">
                <a16:creationId xmlns:a16="http://schemas.microsoft.com/office/drawing/2014/main" id="{A9FF1EB7-DC61-D929-2EFB-AA3763644420}"/>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6EF8497-330D-39C8-D043-268FE52C1C83}"/>
              </a:ext>
            </a:extLst>
          </p:cNvPr>
          <p:cNvSpPr>
            <a:spLocks noGrp="1"/>
          </p:cNvSpPr>
          <p:nvPr>
            <p:ph type="sldNum" sz="quarter" idx="12"/>
          </p:nvPr>
        </p:nvSpPr>
        <p:spPr/>
        <p:txBody>
          <a:bodyPr/>
          <a:lstStyle/>
          <a:p>
            <a:fld id="{7EE8AB2A-538D-491B-B897-17682CA798B1}" type="slidenum">
              <a:rPr lang="it-IT" smtClean="0"/>
              <a:t>22</a:t>
            </a:fld>
            <a:endParaRPr lang="it-IT"/>
          </a:p>
        </p:txBody>
      </p:sp>
    </p:spTree>
    <p:extLst>
      <p:ext uri="{BB962C8B-B14F-4D97-AF65-F5344CB8AC3E}">
        <p14:creationId xmlns:p14="http://schemas.microsoft.com/office/powerpoint/2010/main" val="3239244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AAD88D-13C0-998C-91F8-DA6FC22BDD26}"/>
              </a:ext>
            </a:extLst>
          </p:cNvPr>
          <p:cNvSpPr>
            <a:spLocks noGrp="1"/>
          </p:cNvSpPr>
          <p:nvPr>
            <p:ph type="title"/>
          </p:nvPr>
        </p:nvSpPr>
        <p:spPr/>
        <p:txBody>
          <a:bodyPr/>
          <a:lstStyle/>
          <a:p>
            <a:r>
              <a:rPr lang="it-IT" dirty="0"/>
              <a:t>La fase della spesa negli appalti</a:t>
            </a:r>
          </a:p>
        </p:txBody>
      </p:sp>
      <p:sp>
        <p:nvSpPr>
          <p:cNvPr id="3" name="Segnaposto contenuto 2">
            <a:extLst>
              <a:ext uri="{FF2B5EF4-FFF2-40B4-BE49-F238E27FC236}">
                <a16:creationId xmlns:a16="http://schemas.microsoft.com/office/drawing/2014/main" id="{B70507D7-F086-C52A-92DA-6773B017E1F5}"/>
              </a:ext>
            </a:extLst>
          </p:cNvPr>
          <p:cNvSpPr>
            <a:spLocks noGrp="1"/>
          </p:cNvSpPr>
          <p:nvPr>
            <p:ph idx="1"/>
          </p:nvPr>
        </p:nvSpPr>
        <p:spPr/>
        <p:txBody>
          <a:bodyPr/>
          <a:lstStyle/>
          <a:p>
            <a:r>
              <a:rPr lang="it-IT" b="1" dirty="0"/>
              <a:t>Delibera ANAC n. 497 del 29 ottobre 2024</a:t>
            </a:r>
          </a:p>
          <a:p>
            <a:endParaRPr lang="it-IT" dirty="0"/>
          </a:p>
        </p:txBody>
      </p:sp>
      <p:pic>
        <p:nvPicPr>
          <p:cNvPr id="4" name="Immagine 3">
            <a:extLst>
              <a:ext uri="{FF2B5EF4-FFF2-40B4-BE49-F238E27FC236}">
                <a16:creationId xmlns:a16="http://schemas.microsoft.com/office/drawing/2014/main" id="{E54AEACB-CBE7-D08D-499C-D7A8CC75298F}"/>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B262388F-A148-AE42-9E39-E674629A64CE}"/>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338F9500-C3D3-C7D0-7DF9-5278C9D35C9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732709E-800F-1D88-E8D5-E166B7567836}"/>
              </a:ext>
            </a:extLst>
          </p:cNvPr>
          <p:cNvSpPr>
            <a:spLocks noGrp="1"/>
          </p:cNvSpPr>
          <p:nvPr>
            <p:ph type="sldNum" sz="quarter" idx="12"/>
          </p:nvPr>
        </p:nvSpPr>
        <p:spPr/>
        <p:txBody>
          <a:bodyPr/>
          <a:lstStyle/>
          <a:p>
            <a:fld id="{7EE8AB2A-538D-491B-B897-17682CA798B1}" type="slidenum">
              <a:rPr lang="it-IT" smtClean="0"/>
              <a:t>23</a:t>
            </a:fld>
            <a:endParaRPr lang="it-IT"/>
          </a:p>
        </p:txBody>
      </p:sp>
    </p:spTree>
    <p:extLst>
      <p:ext uri="{BB962C8B-B14F-4D97-AF65-F5344CB8AC3E}">
        <p14:creationId xmlns:p14="http://schemas.microsoft.com/office/powerpoint/2010/main" val="37516388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3E1F9D-7860-C6C6-4F43-CF278410FD2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E5E4537-38E9-21BD-5F90-23A588B81891}"/>
              </a:ext>
            </a:extLst>
          </p:cNvPr>
          <p:cNvSpPr>
            <a:spLocks noGrp="1"/>
          </p:cNvSpPr>
          <p:nvPr>
            <p:ph idx="1"/>
          </p:nvPr>
        </p:nvSpPr>
        <p:spPr/>
        <p:txBody>
          <a:bodyPr/>
          <a:lstStyle/>
          <a:p>
            <a:r>
              <a:rPr lang="it-IT" dirty="0"/>
              <a:t>Corretta configurazione della lex specialis e del contratto d’appalto e verifica delle migliorie.</a:t>
            </a:r>
          </a:p>
        </p:txBody>
      </p:sp>
      <p:pic>
        <p:nvPicPr>
          <p:cNvPr id="4" name="Immagine 3">
            <a:extLst>
              <a:ext uri="{FF2B5EF4-FFF2-40B4-BE49-F238E27FC236}">
                <a16:creationId xmlns:a16="http://schemas.microsoft.com/office/drawing/2014/main" id="{0455A84F-3B89-25AC-C076-D9CB1C4571F0}"/>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C4F79956-1604-1BE4-378C-2C9F8088B77A}"/>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6F1DB3C0-F6A1-62F7-0F49-F2D65E7527C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6C5C79F-B8AF-A5B5-006A-5612B7239B6C}"/>
              </a:ext>
            </a:extLst>
          </p:cNvPr>
          <p:cNvSpPr>
            <a:spLocks noGrp="1"/>
          </p:cNvSpPr>
          <p:nvPr>
            <p:ph type="sldNum" sz="quarter" idx="12"/>
          </p:nvPr>
        </p:nvSpPr>
        <p:spPr/>
        <p:txBody>
          <a:bodyPr/>
          <a:lstStyle/>
          <a:p>
            <a:fld id="{7EE8AB2A-538D-491B-B897-17682CA798B1}" type="slidenum">
              <a:rPr lang="it-IT" smtClean="0"/>
              <a:t>24</a:t>
            </a:fld>
            <a:endParaRPr lang="it-IT"/>
          </a:p>
        </p:txBody>
      </p:sp>
    </p:spTree>
    <p:extLst>
      <p:ext uri="{BB962C8B-B14F-4D97-AF65-F5344CB8AC3E}">
        <p14:creationId xmlns:p14="http://schemas.microsoft.com/office/powerpoint/2010/main" val="3388023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FBCC66-6A1A-815E-F57B-C384CF0F543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5424B42-1B57-C6D9-F497-3AC73130AA22}"/>
              </a:ext>
            </a:extLst>
          </p:cNvPr>
          <p:cNvSpPr>
            <a:spLocks noGrp="1"/>
          </p:cNvSpPr>
          <p:nvPr>
            <p:ph idx="1"/>
          </p:nvPr>
        </p:nvSpPr>
        <p:spPr/>
        <p:txBody>
          <a:bodyPr/>
          <a:lstStyle/>
          <a:p>
            <a:r>
              <a:rPr lang="it-IT" dirty="0"/>
              <a:t>2. Implementazione della struttura organizzativa deputata ad espletare i controlli</a:t>
            </a:r>
          </a:p>
        </p:txBody>
      </p:sp>
      <p:pic>
        <p:nvPicPr>
          <p:cNvPr id="4" name="Immagine 3">
            <a:extLst>
              <a:ext uri="{FF2B5EF4-FFF2-40B4-BE49-F238E27FC236}">
                <a16:creationId xmlns:a16="http://schemas.microsoft.com/office/drawing/2014/main" id="{B99FC380-90F9-100F-7B59-7FEB6B587D58}"/>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E02DF1DC-F3D6-D024-2939-8940D785C066}"/>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44A438ED-4795-55A0-E920-711792F3F4F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29B0DC2-7245-FFC3-46A6-139A71CD24B0}"/>
              </a:ext>
            </a:extLst>
          </p:cNvPr>
          <p:cNvSpPr>
            <a:spLocks noGrp="1"/>
          </p:cNvSpPr>
          <p:nvPr>
            <p:ph type="sldNum" sz="quarter" idx="12"/>
          </p:nvPr>
        </p:nvSpPr>
        <p:spPr/>
        <p:txBody>
          <a:bodyPr/>
          <a:lstStyle/>
          <a:p>
            <a:fld id="{7EE8AB2A-538D-491B-B897-17682CA798B1}" type="slidenum">
              <a:rPr lang="it-IT" smtClean="0"/>
              <a:t>25</a:t>
            </a:fld>
            <a:endParaRPr lang="it-IT"/>
          </a:p>
        </p:txBody>
      </p:sp>
    </p:spTree>
    <p:extLst>
      <p:ext uri="{BB962C8B-B14F-4D97-AF65-F5344CB8AC3E}">
        <p14:creationId xmlns:p14="http://schemas.microsoft.com/office/powerpoint/2010/main" val="18121821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53F186-E248-CD64-F9FD-5CEFA1045983}"/>
              </a:ext>
            </a:extLst>
          </p:cNvPr>
          <p:cNvSpPr>
            <a:spLocks noGrp="1"/>
          </p:cNvSpPr>
          <p:nvPr>
            <p:ph type="title"/>
          </p:nvPr>
        </p:nvSpPr>
        <p:spPr/>
        <p:txBody>
          <a:bodyPr>
            <a:normAutofit fontScale="90000"/>
          </a:bodyPr>
          <a:lstStyle/>
          <a:p>
            <a:r>
              <a:rPr lang="it-IT" dirty="0"/>
              <a:t>3. Svolgimento dei controlli dal punto di vista sostanziale</a:t>
            </a:r>
            <a:br>
              <a:rPr lang="it-IT" dirty="0"/>
            </a:br>
            <a:endParaRPr lang="it-IT" dirty="0"/>
          </a:p>
        </p:txBody>
      </p:sp>
      <p:sp>
        <p:nvSpPr>
          <p:cNvPr id="3" name="Segnaposto contenuto 2">
            <a:extLst>
              <a:ext uri="{FF2B5EF4-FFF2-40B4-BE49-F238E27FC236}">
                <a16:creationId xmlns:a16="http://schemas.microsoft.com/office/drawing/2014/main" id="{4E0A5F15-5799-8883-CE82-942FF609DCAF}"/>
              </a:ext>
            </a:extLst>
          </p:cNvPr>
          <p:cNvSpPr>
            <a:spLocks noGrp="1"/>
          </p:cNvSpPr>
          <p:nvPr>
            <p:ph idx="1"/>
          </p:nvPr>
        </p:nvSpPr>
        <p:spPr/>
        <p:txBody>
          <a:bodyPr>
            <a:normAutofit/>
          </a:bodyPr>
          <a:lstStyle/>
          <a:p>
            <a:pPr algn="just"/>
            <a:r>
              <a:rPr lang="it-IT" dirty="0"/>
              <a:t>È imprescindibile che i DEC ed i RUP svolgano, con proprietà, tutte le funzioni loro attribuite dagli artt. 114, 115, 116 del d.lgs. n. 36/2023 e dagli artt. 31 e ss. dell’allegato II.14, non limitandosi ad attestare l’avvenuta esecuzione dei controlli tramite mere formule di stile, risultando necessario che le attestazioni di regolare esecuzione facciano riferimento a criteri di misurabilità effettivi, utilizzati per la verifica anche qualitativa delle prestazioni rese.</a:t>
            </a:r>
          </a:p>
        </p:txBody>
      </p:sp>
      <p:pic>
        <p:nvPicPr>
          <p:cNvPr id="4" name="Immagine 3">
            <a:extLst>
              <a:ext uri="{FF2B5EF4-FFF2-40B4-BE49-F238E27FC236}">
                <a16:creationId xmlns:a16="http://schemas.microsoft.com/office/drawing/2014/main" id="{9ED82BCC-E4C0-FA47-B22B-499459C3E56B}"/>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9CAEF2F7-87DC-9305-05B5-57C6479DD514}"/>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BC67BF1C-1571-4528-26FC-1FBDB54635A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C2F4F39-7466-F4F2-B1E7-5B825C651711}"/>
              </a:ext>
            </a:extLst>
          </p:cNvPr>
          <p:cNvSpPr>
            <a:spLocks noGrp="1"/>
          </p:cNvSpPr>
          <p:nvPr>
            <p:ph type="sldNum" sz="quarter" idx="12"/>
          </p:nvPr>
        </p:nvSpPr>
        <p:spPr/>
        <p:txBody>
          <a:bodyPr/>
          <a:lstStyle/>
          <a:p>
            <a:fld id="{7EE8AB2A-538D-491B-B897-17682CA798B1}" type="slidenum">
              <a:rPr lang="it-IT" smtClean="0"/>
              <a:t>26</a:t>
            </a:fld>
            <a:endParaRPr lang="it-IT"/>
          </a:p>
        </p:txBody>
      </p:sp>
    </p:spTree>
    <p:extLst>
      <p:ext uri="{BB962C8B-B14F-4D97-AF65-F5344CB8AC3E}">
        <p14:creationId xmlns:p14="http://schemas.microsoft.com/office/powerpoint/2010/main" val="7909252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BDD319-1125-A41C-6781-B8FB4A02F160}"/>
              </a:ext>
            </a:extLst>
          </p:cNvPr>
          <p:cNvSpPr>
            <a:spLocks noGrp="1"/>
          </p:cNvSpPr>
          <p:nvPr>
            <p:ph type="title"/>
          </p:nvPr>
        </p:nvSpPr>
        <p:spPr/>
        <p:txBody>
          <a:bodyPr>
            <a:normAutofit fontScale="90000"/>
          </a:bodyPr>
          <a:lstStyle/>
          <a:p>
            <a:r>
              <a:rPr lang="it-IT" dirty="0"/>
              <a:t>4. Verbalizzazione delle attività di controllo effettuate nel corso dell’esecuzione del</a:t>
            </a:r>
            <a:br>
              <a:rPr lang="it-IT" dirty="0"/>
            </a:br>
            <a:r>
              <a:rPr lang="it-IT" dirty="0"/>
              <a:t>contratto.</a:t>
            </a:r>
            <a:br>
              <a:rPr lang="it-IT" dirty="0"/>
            </a:br>
            <a:endParaRPr lang="it-IT" dirty="0"/>
          </a:p>
        </p:txBody>
      </p:sp>
      <p:sp>
        <p:nvSpPr>
          <p:cNvPr id="3" name="Segnaposto contenuto 2">
            <a:extLst>
              <a:ext uri="{FF2B5EF4-FFF2-40B4-BE49-F238E27FC236}">
                <a16:creationId xmlns:a16="http://schemas.microsoft.com/office/drawing/2014/main" id="{0E2E2952-0665-9D9B-2D5E-4D2C548B5A88}"/>
              </a:ext>
            </a:extLst>
          </p:cNvPr>
          <p:cNvSpPr>
            <a:spLocks noGrp="1"/>
          </p:cNvSpPr>
          <p:nvPr>
            <p:ph idx="1"/>
          </p:nvPr>
        </p:nvSpPr>
        <p:spPr/>
        <p:txBody>
          <a:bodyPr>
            <a:normAutofit/>
          </a:bodyPr>
          <a:lstStyle/>
          <a:p>
            <a:pPr algn="just"/>
            <a:r>
              <a:rPr lang="it-IT" dirty="0"/>
              <a:t>L’articolo 31 comma 2 dell’Allegato II. 14 al codice dei contratti prevede che le attività di controllo tecnico contabile dell’esecuzione del contratto negli appalti di servizi e forniture «devono essere esercitate mediante l’utilizzo di criteri di misurabilità della qualità e devono risultare da apposito processo verbale».</a:t>
            </a:r>
          </a:p>
        </p:txBody>
      </p:sp>
      <p:pic>
        <p:nvPicPr>
          <p:cNvPr id="4" name="Immagine 3">
            <a:extLst>
              <a:ext uri="{FF2B5EF4-FFF2-40B4-BE49-F238E27FC236}">
                <a16:creationId xmlns:a16="http://schemas.microsoft.com/office/drawing/2014/main" id="{AF32B1EF-A1B2-8EC5-34AE-E9E91920C90D}"/>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3BC0FE9C-A514-B36C-C4FD-DCE69DC5B06E}"/>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F6DEE9CF-0EDB-10C8-5B79-0DFA3083850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2AF73AA-CF4E-7525-708D-1585F3DCB656}"/>
              </a:ext>
            </a:extLst>
          </p:cNvPr>
          <p:cNvSpPr>
            <a:spLocks noGrp="1"/>
          </p:cNvSpPr>
          <p:nvPr>
            <p:ph type="sldNum" sz="quarter" idx="12"/>
          </p:nvPr>
        </p:nvSpPr>
        <p:spPr/>
        <p:txBody>
          <a:bodyPr/>
          <a:lstStyle/>
          <a:p>
            <a:fld id="{7EE8AB2A-538D-491B-B897-17682CA798B1}" type="slidenum">
              <a:rPr lang="it-IT" smtClean="0"/>
              <a:t>27</a:t>
            </a:fld>
            <a:endParaRPr lang="it-IT"/>
          </a:p>
        </p:txBody>
      </p:sp>
    </p:spTree>
    <p:extLst>
      <p:ext uri="{BB962C8B-B14F-4D97-AF65-F5344CB8AC3E}">
        <p14:creationId xmlns:p14="http://schemas.microsoft.com/office/powerpoint/2010/main" val="41993645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E7E99-4B91-DE4B-5CF9-CF7BD6917149}"/>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A5CDF460-E622-6E97-4799-15680CD4BC79}"/>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CA25832B-EAA8-1EA5-70FE-C2BC80972731}"/>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86E794FA-0D00-B7D8-BD22-DB8A63A35237}"/>
              </a:ext>
            </a:extLst>
          </p:cNvPr>
          <p:cNvSpPr>
            <a:spLocks noGrp="1"/>
          </p:cNvSpPr>
          <p:nvPr>
            <p:ph type="subTitle" idx="1"/>
          </p:nvPr>
        </p:nvSpPr>
        <p:spPr/>
        <p:txBody>
          <a:bodyPr/>
          <a:lstStyle/>
          <a:p>
            <a:pPr algn="just"/>
            <a:r>
              <a:rPr lang="it-IT" dirty="0"/>
              <a:t>Le responsabilità</a:t>
            </a:r>
          </a:p>
        </p:txBody>
      </p:sp>
      <p:sp>
        <p:nvSpPr>
          <p:cNvPr id="3" name="Segnaposto piè di pagina 2">
            <a:extLst>
              <a:ext uri="{FF2B5EF4-FFF2-40B4-BE49-F238E27FC236}">
                <a16:creationId xmlns:a16="http://schemas.microsoft.com/office/drawing/2014/main" id="{89219B64-DDC0-A02E-7880-58DBEC4CE72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64C0863-8581-0582-6CF9-6DE975BD71A7}"/>
              </a:ext>
            </a:extLst>
          </p:cNvPr>
          <p:cNvSpPr>
            <a:spLocks noGrp="1"/>
          </p:cNvSpPr>
          <p:nvPr>
            <p:ph type="sldNum" sz="quarter" idx="12"/>
          </p:nvPr>
        </p:nvSpPr>
        <p:spPr/>
        <p:txBody>
          <a:bodyPr/>
          <a:lstStyle/>
          <a:p>
            <a:fld id="{7EE8AB2A-538D-491B-B897-17682CA798B1}" type="slidenum">
              <a:rPr lang="it-IT" smtClean="0"/>
              <a:t>28</a:t>
            </a:fld>
            <a:endParaRPr lang="it-IT"/>
          </a:p>
        </p:txBody>
      </p:sp>
    </p:spTree>
    <p:extLst>
      <p:ext uri="{BB962C8B-B14F-4D97-AF65-F5344CB8AC3E}">
        <p14:creationId xmlns:p14="http://schemas.microsoft.com/office/powerpoint/2010/main" val="7774027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4918F-88D9-CE85-C5AE-13F009E1A260}"/>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7D3A7820-4255-C04A-EDE3-FC27885FA614}"/>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7E214DB0-573E-8952-0743-784A0735FD0C}"/>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F943E5B0-F203-0DC5-9629-49466CBD2560}"/>
              </a:ext>
            </a:extLst>
          </p:cNvPr>
          <p:cNvSpPr>
            <a:spLocks noGrp="1"/>
          </p:cNvSpPr>
          <p:nvPr>
            <p:ph type="subTitle" idx="1"/>
          </p:nvPr>
        </p:nvSpPr>
        <p:spPr>
          <a:xfrm>
            <a:off x="2325951" y="1766656"/>
            <a:ext cx="9177072" cy="3618145"/>
          </a:xfrm>
        </p:spPr>
        <p:txBody>
          <a:bodyPr>
            <a:normAutofit lnSpcReduction="10000"/>
          </a:bodyPr>
          <a:lstStyle/>
          <a:p>
            <a:pPr algn="just"/>
            <a:r>
              <a:rPr lang="it-IT" dirty="0"/>
              <a:t>Art. 183</a:t>
            </a:r>
          </a:p>
          <a:p>
            <a:pPr algn="just"/>
            <a:r>
              <a:rPr lang="it-IT" dirty="0"/>
              <a:t>8. Al fine di evitare </a:t>
            </a:r>
            <a:r>
              <a:rPr lang="it-IT" b="1" dirty="0"/>
              <a:t>ritardi nei pagamenti </a:t>
            </a:r>
            <a:r>
              <a:rPr lang="it-IT" dirty="0"/>
              <a:t>e la formazione di debiti pregressi, il responsabile della spesa che adotta provvedimenti che comportano impegni di spesa ha l'obbligo di accertare preventivamente che il programma dei conseguenti pagamenti sia compatibile con i relativi stanziamenti di cassa e con le regole del patto di stabilità interno; la violazione dell'obbligo di accertamento di cui al presente comma comporta responsabilità disciplinare ed amministrativa. Qualora lo stanziamento di cassa, per ragioni sopravvenute, non consenta di far fronte all'obbligo contrattuale, l'amministrazione adotta le opportune iniziative, anche di tipo contabile, amministrativo o contrattuale, per evitare la formazione di debiti pregressi.</a:t>
            </a:r>
          </a:p>
        </p:txBody>
      </p:sp>
      <p:sp>
        <p:nvSpPr>
          <p:cNvPr id="3" name="Segnaposto piè di pagina 2">
            <a:extLst>
              <a:ext uri="{FF2B5EF4-FFF2-40B4-BE49-F238E27FC236}">
                <a16:creationId xmlns:a16="http://schemas.microsoft.com/office/drawing/2014/main" id="{7E0DD2A7-7524-F5D0-C6AF-91CBA63AFC0F}"/>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FF0FE1F-E9E0-E110-6484-87DFE0B6C71D}"/>
              </a:ext>
            </a:extLst>
          </p:cNvPr>
          <p:cNvSpPr>
            <a:spLocks noGrp="1"/>
          </p:cNvSpPr>
          <p:nvPr>
            <p:ph type="sldNum" sz="quarter" idx="12"/>
          </p:nvPr>
        </p:nvSpPr>
        <p:spPr/>
        <p:txBody>
          <a:bodyPr/>
          <a:lstStyle/>
          <a:p>
            <a:fld id="{7EE8AB2A-538D-491B-B897-17682CA798B1}" type="slidenum">
              <a:rPr lang="it-IT" smtClean="0"/>
              <a:t>29</a:t>
            </a:fld>
            <a:endParaRPr lang="it-IT"/>
          </a:p>
        </p:txBody>
      </p:sp>
    </p:spTree>
    <p:extLst>
      <p:ext uri="{BB962C8B-B14F-4D97-AF65-F5344CB8AC3E}">
        <p14:creationId xmlns:p14="http://schemas.microsoft.com/office/powerpoint/2010/main" val="4233965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089FB-81A7-FFEE-F85A-70E502A9413D}"/>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237BA38D-4611-BB91-388A-E7EB590DA665}"/>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22FAF7FB-8011-3FCF-ADF9-067A93E50ACC}"/>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68DF6259-D2B5-D68E-4907-8D82ECDEFC7D}"/>
              </a:ext>
            </a:extLst>
          </p:cNvPr>
          <p:cNvSpPr>
            <a:spLocks noGrp="1"/>
          </p:cNvSpPr>
          <p:nvPr>
            <p:ph type="subTitle" idx="1"/>
          </p:nvPr>
        </p:nvSpPr>
        <p:spPr/>
        <p:txBody>
          <a:bodyPr/>
          <a:lstStyle/>
          <a:p>
            <a:pPr algn="just"/>
            <a:r>
              <a:rPr lang="it-IT" dirty="0"/>
              <a:t>Rilevante è la fase </a:t>
            </a:r>
            <a:r>
              <a:rPr lang="it-IT"/>
              <a:t>della spesa</a:t>
            </a:r>
          </a:p>
        </p:txBody>
      </p:sp>
      <p:sp>
        <p:nvSpPr>
          <p:cNvPr id="3" name="Segnaposto piè di pagina 2">
            <a:extLst>
              <a:ext uri="{FF2B5EF4-FFF2-40B4-BE49-F238E27FC236}">
                <a16:creationId xmlns:a16="http://schemas.microsoft.com/office/drawing/2014/main" id="{9DE8EA0B-7131-4976-8BC8-53E1D0CCAC3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7A3F02C-7FC6-EB81-9126-78DDA6F1E4A1}"/>
              </a:ext>
            </a:extLst>
          </p:cNvPr>
          <p:cNvSpPr>
            <a:spLocks noGrp="1"/>
          </p:cNvSpPr>
          <p:nvPr>
            <p:ph type="sldNum" sz="quarter" idx="12"/>
          </p:nvPr>
        </p:nvSpPr>
        <p:spPr/>
        <p:txBody>
          <a:bodyPr/>
          <a:lstStyle/>
          <a:p>
            <a:fld id="{7EE8AB2A-538D-491B-B897-17682CA798B1}" type="slidenum">
              <a:rPr lang="it-IT" smtClean="0"/>
              <a:t>3</a:t>
            </a:fld>
            <a:endParaRPr lang="it-IT"/>
          </a:p>
        </p:txBody>
      </p:sp>
    </p:spTree>
    <p:extLst>
      <p:ext uri="{BB962C8B-B14F-4D97-AF65-F5344CB8AC3E}">
        <p14:creationId xmlns:p14="http://schemas.microsoft.com/office/powerpoint/2010/main" val="41463619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E8DA4-8A57-56B6-893D-CE6C6856D599}"/>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FCDF8E80-F230-130E-9874-049C1CF58170}"/>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348E6EC8-FF96-EF05-C149-A3FF341EB532}"/>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E3525E7A-C762-1FB6-8572-C789B0CB7472}"/>
              </a:ext>
            </a:extLst>
          </p:cNvPr>
          <p:cNvSpPr>
            <a:spLocks noGrp="1"/>
          </p:cNvSpPr>
          <p:nvPr>
            <p:ph type="subTitle" idx="1"/>
          </p:nvPr>
        </p:nvSpPr>
        <p:spPr/>
        <p:txBody>
          <a:bodyPr/>
          <a:lstStyle/>
          <a:p>
            <a:pPr algn="just"/>
            <a:r>
              <a:rPr lang="it-IT" dirty="0"/>
              <a:t>Gli interessi.</a:t>
            </a:r>
          </a:p>
          <a:p>
            <a:pPr algn="just"/>
            <a:r>
              <a:rPr lang="it-IT" dirty="0"/>
              <a:t>Gli interessi nella lotta al ritardo delle transazioni commerciali</a:t>
            </a:r>
          </a:p>
        </p:txBody>
      </p:sp>
      <p:sp>
        <p:nvSpPr>
          <p:cNvPr id="3" name="Segnaposto piè di pagina 2">
            <a:extLst>
              <a:ext uri="{FF2B5EF4-FFF2-40B4-BE49-F238E27FC236}">
                <a16:creationId xmlns:a16="http://schemas.microsoft.com/office/drawing/2014/main" id="{55343271-1CDA-F902-C4A7-CDE46BBE3B7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1459D804-8107-327B-69F6-947E1B8326C9}"/>
              </a:ext>
            </a:extLst>
          </p:cNvPr>
          <p:cNvSpPr>
            <a:spLocks noGrp="1"/>
          </p:cNvSpPr>
          <p:nvPr>
            <p:ph type="sldNum" sz="quarter" idx="12"/>
          </p:nvPr>
        </p:nvSpPr>
        <p:spPr/>
        <p:txBody>
          <a:bodyPr/>
          <a:lstStyle/>
          <a:p>
            <a:fld id="{7EE8AB2A-538D-491B-B897-17682CA798B1}" type="slidenum">
              <a:rPr lang="it-IT" smtClean="0"/>
              <a:t>30</a:t>
            </a:fld>
            <a:endParaRPr lang="it-IT"/>
          </a:p>
        </p:txBody>
      </p:sp>
    </p:spTree>
    <p:extLst>
      <p:ext uri="{BB962C8B-B14F-4D97-AF65-F5344CB8AC3E}">
        <p14:creationId xmlns:p14="http://schemas.microsoft.com/office/powerpoint/2010/main" val="32908507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3AE18-EB56-DDCD-5F32-71C4AD997D91}"/>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EAB07D30-00DE-585F-6B24-5CD46D3EDE8A}"/>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5C5EA500-C579-A86D-680F-1CCCDCA1E6A3}"/>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DA750C71-45D3-335B-D72B-717B5D76F62A}"/>
              </a:ext>
            </a:extLst>
          </p:cNvPr>
          <p:cNvSpPr>
            <a:spLocks noGrp="1"/>
          </p:cNvSpPr>
          <p:nvPr>
            <p:ph type="subTitle" idx="1"/>
          </p:nvPr>
        </p:nvSpPr>
        <p:spPr>
          <a:xfrm>
            <a:off x="2130641" y="609600"/>
            <a:ext cx="9372381" cy="4775201"/>
          </a:xfrm>
        </p:spPr>
        <p:txBody>
          <a:bodyPr>
            <a:normAutofit fontScale="92500" lnSpcReduction="20000"/>
          </a:bodyPr>
          <a:lstStyle/>
          <a:p>
            <a:pPr algn="just"/>
            <a:r>
              <a:rPr lang="it-IT" b="1" dirty="0"/>
              <a:t>Art. 147-bis. Controllo di regolarità amministrativa e contabile</a:t>
            </a:r>
          </a:p>
          <a:p>
            <a:pPr algn="just"/>
            <a:r>
              <a:rPr lang="it-IT" dirty="0"/>
              <a:t>1. Il controllo di regolarità amministrativa e contabile è assicurato, nella fase preventiva della formazione dell'atto, da ogni responsabile di servizio ed è esercitato attraverso il rilascio del parere di regolarità tecnica attestante la regolarità e la correttezza dell'azione amministrativa. Il controllo contabile è effettuato dal responsabile del servizio finanziario ed è esercitato attraverso il rilascio del parere di regolarità contabile e del visto attestante la copertura finanziaria.</a:t>
            </a:r>
          </a:p>
          <a:p>
            <a:pPr algn="just"/>
            <a:r>
              <a:rPr lang="it-IT" dirty="0"/>
              <a:t>2. Il controllo di regolarità amministrativa è inoltre assicurato, nella fase successiva, secondo principi generali di revisione aziendale e modalità definite nell'ambito dell'autonomia organizzativa dell'ente, sotto la direzione del segretario, in base alla normativa vigente. Sono soggette al controllo le determinazioni di impegno di spesa, i contratti e gli altri atti amministrativi, scelti secondo una selezione casuale effettuata con motivate tecniche di campionamento.</a:t>
            </a:r>
          </a:p>
          <a:p>
            <a:pPr algn="just"/>
            <a:r>
              <a:rPr lang="it-IT" dirty="0"/>
              <a:t>3. Le risultanze del controllo di cui al comma 2 sono trasmesse periodicamente, a cura del segretario, ai responsabili dei servizi, unitamente alle direttive cui conformarsi in caso di riscontrate irregolarità, nonché ai revisori dei conti e agli organi di valutazione dei risultati dei dipendenti, come documenti utili per la valutazione, e al consiglio comunale.</a:t>
            </a:r>
          </a:p>
          <a:p>
            <a:endParaRPr lang="it-IT" dirty="0"/>
          </a:p>
        </p:txBody>
      </p:sp>
      <p:sp>
        <p:nvSpPr>
          <p:cNvPr id="3" name="Segnaposto piè di pagina 2">
            <a:extLst>
              <a:ext uri="{FF2B5EF4-FFF2-40B4-BE49-F238E27FC236}">
                <a16:creationId xmlns:a16="http://schemas.microsoft.com/office/drawing/2014/main" id="{C943CE99-2FB4-F51D-3B76-7ACC68BBA31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EBE462F-CCE7-0BAE-EB4F-33F3C4E91751}"/>
              </a:ext>
            </a:extLst>
          </p:cNvPr>
          <p:cNvSpPr>
            <a:spLocks noGrp="1"/>
          </p:cNvSpPr>
          <p:nvPr>
            <p:ph type="sldNum" sz="quarter" idx="12"/>
          </p:nvPr>
        </p:nvSpPr>
        <p:spPr/>
        <p:txBody>
          <a:bodyPr/>
          <a:lstStyle/>
          <a:p>
            <a:fld id="{7EE8AB2A-538D-491B-B897-17682CA798B1}" type="slidenum">
              <a:rPr lang="it-IT" smtClean="0"/>
              <a:t>31</a:t>
            </a:fld>
            <a:endParaRPr lang="it-IT"/>
          </a:p>
        </p:txBody>
      </p:sp>
    </p:spTree>
    <p:extLst>
      <p:ext uri="{BB962C8B-B14F-4D97-AF65-F5344CB8AC3E}">
        <p14:creationId xmlns:p14="http://schemas.microsoft.com/office/powerpoint/2010/main" val="35690336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CD40D9-EF4B-0751-6E50-6074F84B4998}"/>
              </a:ext>
            </a:extLst>
          </p:cNvPr>
          <p:cNvSpPr>
            <a:spLocks noGrp="1"/>
          </p:cNvSpPr>
          <p:nvPr>
            <p:ph type="title"/>
          </p:nvPr>
        </p:nvSpPr>
        <p:spPr/>
        <p:txBody>
          <a:bodyPr>
            <a:normAutofit fontScale="90000"/>
          </a:bodyPr>
          <a:lstStyle/>
          <a:p>
            <a:r>
              <a:rPr lang="it-IT" dirty="0"/>
              <a:t>Corte dei Conti Piemonte, Sez. giurisdiz., 03/07/2019, n. 253</a:t>
            </a:r>
            <a:br>
              <a:rPr lang="it-IT" dirty="0"/>
            </a:br>
            <a:endParaRPr lang="it-IT" dirty="0"/>
          </a:p>
        </p:txBody>
      </p:sp>
      <p:sp>
        <p:nvSpPr>
          <p:cNvPr id="3" name="Segnaposto contenuto 2">
            <a:extLst>
              <a:ext uri="{FF2B5EF4-FFF2-40B4-BE49-F238E27FC236}">
                <a16:creationId xmlns:a16="http://schemas.microsoft.com/office/drawing/2014/main" id="{02D45D39-3CFE-D52C-690D-D04E64135415}"/>
              </a:ext>
            </a:extLst>
          </p:cNvPr>
          <p:cNvSpPr>
            <a:spLocks noGrp="1"/>
          </p:cNvSpPr>
          <p:nvPr>
            <p:ph idx="1"/>
          </p:nvPr>
        </p:nvSpPr>
        <p:spPr/>
        <p:txBody>
          <a:bodyPr>
            <a:normAutofit fontScale="85000" lnSpcReduction="20000"/>
          </a:bodyPr>
          <a:lstStyle/>
          <a:p>
            <a:pPr algn="just"/>
            <a:r>
              <a:rPr lang="it-IT" dirty="0"/>
              <a:t>La scelta di far effettuare l'analisi del rischio, ai fini dell'attuazione della normativa anticorruzione, da soggetto terzo esterno alla p.a. non è conforme all'art. 1, comma 8 della L. n. 190/2012, che vieta che la redazione del piano anticorruzione sia affidata a soggetti esterni, anche in ragione della previsione contenuta nel successivo art. 2, sulla invarianza della spesa. L'attività di mappatura dei rischi corruttivi all'interno delle strutture regionali e nell'ambito dei procedimenti trattati dalla Regione richiede una conoscenza della situazione interna all'Amministrazione e della scansione e gestione dell'iter dei procedimenti amministrativi, che non può essere detenuta che da quei soggetti che operano quotidianamente ed effettivamente all'interno della stessa (direttori, dirigenti, responsabili di servizi e uffici), sicché appare naturale che, per essere adeguata, tale mappatura sia affidata a tali soggetti.</a:t>
            </a:r>
          </a:p>
          <a:p>
            <a:endParaRPr lang="it-IT" dirty="0"/>
          </a:p>
        </p:txBody>
      </p:sp>
      <p:sp>
        <p:nvSpPr>
          <p:cNvPr id="4" name="Segnaposto piè di pagina 3">
            <a:extLst>
              <a:ext uri="{FF2B5EF4-FFF2-40B4-BE49-F238E27FC236}">
                <a16:creationId xmlns:a16="http://schemas.microsoft.com/office/drawing/2014/main" id="{D9FE5D1B-700A-579A-44D0-46A5D51BBF8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81D335BD-233B-ED28-0252-41F8DBB87A76}"/>
              </a:ext>
            </a:extLst>
          </p:cNvPr>
          <p:cNvSpPr>
            <a:spLocks noGrp="1"/>
          </p:cNvSpPr>
          <p:nvPr>
            <p:ph type="sldNum" sz="quarter" idx="12"/>
          </p:nvPr>
        </p:nvSpPr>
        <p:spPr/>
        <p:txBody>
          <a:bodyPr/>
          <a:lstStyle/>
          <a:p>
            <a:fld id="{7EE8AB2A-538D-491B-B897-17682CA798B1}" type="slidenum">
              <a:rPr lang="it-IT" smtClean="0"/>
              <a:t>32</a:t>
            </a:fld>
            <a:endParaRPr lang="it-IT"/>
          </a:p>
        </p:txBody>
      </p:sp>
    </p:spTree>
    <p:extLst>
      <p:ext uri="{BB962C8B-B14F-4D97-AF65-F5344CB8AC3E}">
        <p14:creationId xmlns:p14="http://schemas.microsoft.com/office/powerpoint/2010/main" val="20182012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B49D4B-BC11-ED3F-A005-00DFB4BCC3EC}"/>
              </a:ext>
            </a:extLst>
          </p:cNvPr>
          <p:cNvSpPr>
            <a:spLocks noGrp="1"/>
          </p:cNvSpPr>
          <p:nvPr>
            <p:ph type="title"/>
          </p:nvPr>
        </p:nvSpPr>
        <p:spPr/>
        <p:txBody>
          <a:bodyPr>
            <a:normAutofit fontScale="90000"/>
          </a:bodyPr>
          <a:lstStyle/>
          <a:p>
            <a:r>
              <a:rPr lang="it-IT" dirty="0"/>
              <a:t>Corte dei Conti Piemonte, Sez. giurisdiz., 03/07/2019, n. 253</a:t>
            </a:r>
            <a:br>
              <a:rPr lang="it-IT" dirty="0"/>
            </a:br>
            <a:endParaRPr lang="it-IT" dirty="0"/>
          </a:p>
        </p:txBody>
      </p:sp>
      <p:sp>
        <p:nvSpPr>
          <p:cNvPr id="3" name="Segnaposto contenuto 2">
            <a:extLst>
              <a:ext uri="{FF2B5EF4-FFF2-40B4-BE49-F238E27FC236}">
                <a16:creationId xmlns:a16="http://schemas.microsoft.com/office/drawing/2014/main" id="{74157295-2BB7-C102-FA70-C995DA69B14B}"/>
              </a:ext>
            </a:extLst>
          </p:cNvPr>
          <p:cNvSpPr>
            <a:spLocks noGrp="1"/>
          </p:cNvSpPr>
          <p:nvPr>
            <p:ph idx="1"/>
          </p:nvPr>
        </p:nvSpPr>
        <p:spPr/>
        <p:txBody>
          <a:bodyPr>
            <a:normAutofit/>
          </a:bodyPr>
          <a:lstStyle/>
          <a:p>
            <a:pPr algn="just"/>
            <a:r>
              <a:rPr lang="it-IT" dirty="0"/>
              <a:t>Costituisce danno erariale la spesa per il consulente incaricato della redazione del piano anticorruzione, per la violazione del divieto, ex L. n. 190 del 2012, che sia affidata all'esterno l'elaborazione dei piani anticorruzione (art. 1, comma 8) e che dall'attuazione della stessa legge derivino nuovi o maggiori oneri a carico della finanza pubblica (art. 2).</a:t>
            </a:r>
          </a:p>
          <a:p>
            <a:endParaRPr lang="it-IT" dirty="0"/>
          </a:p>
        </p:txBody>
      </p:sp>
      <p:sp>
        <p:nvSpPr>
          <p:cNvPr id="4" name="Segnaposto piè di pagina 3">
            <a:extLst>
              <a:ext uri="{FF2B5EF4-FFF2-40B4-BE49-F238E27FC236}">
                <a16:creationId xmlns:a16="http://schemas.microsoft.com/office/drawing/2014/main" id="{CA07A810-71EC-2302-E3B7-49A9A6348018}"/>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4DFB38D-CBBB-BE4E-F100-63105DB6DD7C}"/>
              </a:ext>
            </a:extLst>
          </p:cNvPr>
          <p:cNvSpPr>
            <a:spLocks noGrp="1"/>
          </p:cNvSpPr>
          <p:nvPr>
            <p:ph type="sldNum" sz="quarter" idx="12"/>
          </p:nvPr>
        </p:nvSpPr>
        <p:spPr/>
        <p:txBody>
          <a:bodyPr/>
          <a:lstStyle/>
          <a:p>
            <a:fld id="{7EE8AB2A-538D-491B-B897-17682CA798B1}" type="slidenum">
              <a:rPr lang="it-IT" smtClean="0"/>
              <a:t>33</a:t>
            </a:fld>
            <a:endParaRPr lang="it-IT"/>
          </a:p>
        </p:txBody>
      </p:sp>
    </p:spTree>
    <p:extLst>
      <p:ext uri="{BB962C8B-B14F-4D97-AF65-F5344CB8AC3E}">
        <p14:creationId xmlns:p14="http://schemas.microsoft.com/office/powerpoint/2010/main" val="812597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0F9FEA-44A9-0E46-2360-B068320CE18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E8BFD04-E33A-BCEE-403B-2CC3AA47F48C}"/>
              </a:ext>
            </a:extLst>
          </p:cNvPr>
          <p:cNvSpPr>
            <a:spLocks noGrp="1"/>
          </p:cNvSpPr>
          <p:nvPr>
            <p:ph idx="1"/>
          </p:nvPr>
        </p:nvSpPr>
        <p:spPr/>
        <p:txBody>
          <a:bodyPr/>
          <a:lstStyle/>
          <a:p>
            <a:r>
              <a:rPr lang="it-IT" dirty="0"/>
              <a:t>Ai sensi dell’art. 178 T.U.E.L. le fasi di gestione delle entrate degli enti locali sono: l’accertamento, la riscossione e il versamento.</a:t>
            </a:r>
          </a:p>
          <a:p>
            <a:endParaRPr lang="it-IT" dirty="0"/>
          </a:p>
        </p:txBody>
      </p:sp>
      <p:sp>
        <p:nvSpPr>
          <p:cNvPr id="4" name="Segnaposto piè di pagina 3">
            <a:extLst>
              <a:ext uri="{FF2B5EF4-FFF2-40B4-BE49-F238E27FC236}">
                <a16:creationId xmlns:a16="http://schemas.microsoft.com/office/drawing/2014/main" id="{E1F540D0-563D-2EEC-1D81-8FFDC78EA04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80A07EE-32C8-86F7-7C26-13917EAD0CCD}"/>
              </a:ext>
            </a:extLst>
          </p:cNvPr>
          <p:cNvSpPr>
            <a:spLocks noGrp="1"/>
          </p:cNvSpPr>
          <p:nvPr>
            <p:ph type="sldNum" sz="quarter" idx="12"/>
          </p:nvPr>
        </p:nvSpPr>
        <p:spPr/>
        <p:txBody>
          <a:bodyPr/>
          <a:lstStyle/>
          <a:p>
            <a:fld id="{7EE8AB2A-538D-491B-B897-17682CA798B1}" type="slidenum">
              <a:rPr lang="it-IT" smtClean="0"/>
              <a:t>4</a:t>
            </a:fld>
            <a:endParaRPr lang="it-IT"/>
          </a:p>
        </p:txBody>
      </p:sp>
    </p:spTree>
    <p:extLst>
      <p:ext uri="{BB962C8B-B14F-4D97-AF65-F5344CB8AC3E}">
        <p14:creationId xmlns:p14="http://schemas.microsoft.com/office/powerpoint/2010/main" val="2978216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131D61-0890-06C8-EC25-B1D199A9FAB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1CD5D82-14DB-0AA2-7F22-7047EE168FBA}"/>
              </a:ext>
            </a:extLst>
          </p:cNvPr>
          <p:cNvSpPr>
            <a:spLocks noGrp="1"/>
          </p:cNvSpPr>
          <p:nvPr>
            <p:ph idx="1"/>
          </p:nvPr>
        </p:nvSpPr>
        <p:spPr/>
        <p:txBody>
          <a:bodyPr/>
          <a:lstStyle/>
          <a:p>
            <a:pPr algn="just"/>
            <a:r>
              <a:rPr lang="it-IT" dirty="0"/>
              <a:t>L’accertamento (art. 179 T.U.E.L.) costituisce la prima fase di gestione dell’entrata mediante la quale, sulla base di idonea documentazione, viene verificata la ragione del credito e la sussistenza di un idoneo titolo giuridico, individuato il debitore, quantificata la somma da incassare, nonché fissata la relativa scadenza.</a:t>
            </a:r>
          </a:p>
          <a:p>
            <a:endParaRPr lang="it-IT" dirty="0"/>
          </a:p>
        </p:txBody>
      </p:sp>
      <p:sp>
        <p:nvSpPr>
          <p:cNvPr id="4" name="Segnaposto piè di pagina 3">
            <a:extLst>
              <a:ext uri="{FF2B5EF4-FFF2-40B4-BE49-F238E27FC236}">
                <a16:creationId xmlns:a16="http://schemas.microsoft.com/office/drawing/2014/main" id="{65A2503A-E476-26FC-294C-5C549BA742A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BE2130C-420C-E216-ECFE-7C0766B8EC5C}"/>
              </a:ext>
            </a:extLst>
          </p:cNvPr>
          <p:cNvSpPr>
            <a:spLocks noGrp="1"/>
          </p:cNvSpPr>
          <p:nvPr>
            <p:ph type="sldNum" sz="quarter" idx="12"/>
          </p:nvPr>
        </p:nvSpPr>
        <p:spPr/>
        <p:txBody>
          <a:bodyPr/>
          <a:lstStyle/>
          <a:p>
            <a:fld id="{7EE8AB2A-538D-491B-B897-17682CA798B1}" type="slidenum">
              <a:rPr lang="it-IT" smtClean="0"/>
              <a:t>5</a:t>
            </a:fld>
            <a:endParaRPr lang="it-IT"/>
          </a:p>
        </p:txBody>
      </p:sp>
    </p:spTree>
    <p:extLst>
      <p:ext uri="{BB962C8B-B14F-4D97-AF65-F5344CB8AC3E}">
        <p14:creationId xmlns:p14="http://schemas.microsoft.com/office/powerpoint/2010/main" val="3359141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557BD6-CC7F-E8E8-B64D-514B0D68EAB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C3A92E8-5787-706F-D359-46D710331122}"/>
              </a:ext>
            </a:extLst>
          </p:cNvPr>
          <p:cNvSpPr>
            <a:spLocks noGrp="1"/>
          </p:cNvSpPr>
          <p:nvPr>
            <p:ph idx="1"/>
          </p:nvPr>
        </p:nvSpPr>
        <p:spPr/>
        <p:txBody>
          <a:bodyPr/>
          <a:lstStyle/>
          <a:p>
            <a:pPr algn="just"/>
            <a:r>
              <a:rPr lang="it-IT" dirty="0"/>
              <a:t>L’art. 180 T.U.E.L. dispone che la riscossione costituisce la successiva fase del procedimento dell’entrata, che consiste nel materiale introito da parte del tesoriere o di altri eventuali incaricati (agente della riscossione) della riscossione delle somme dovute all’ente.</a:t>
            </a:r>
          </a:p>
          <a:p>
            <a:endParaRPr lang="it-IT" dirty="0"/>
          </a:p>
        </p:txBody>
      </p:sp>
      <p:sp>
        <p:nvSpPr>
          <p:cNvPr id="4" name="Segnaposto piè di pagina 3">
            <a:extLst>
              <a:ext uri="{FF2B5EF4-FFF2-40B4-BE49-F238E27FC236}">
                <a16:creationId xmlns:a16="http://schemas.microsoft.com/office/drawing/2014/main" id="{E4F282E8-8B27-49E4-B4F0-D079867AA22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EED230A-DABE-0D20-8F96-2D3933CFDAEE}"/>
              </a:ext>
            </a:extLst>
          </p:cNvPr>
          <p:cNvSpPr>
            <a:spLocks noGrp="1"/>
          </p:cNvSpPr>
          <p:nvPr>
            <p:ph type="sldNum" sz="quarter" idx="12"/>
          </p:nvPr>
        </p:nvSpPr>
        <p:spPr/>
        <p:txBody>
          <a:bodyPr/>
          <a:lstStyle/>
          <a:p>
            <a:fld id="{7EE8AB2A-538D-491B-B897-17682CA798B1}" type="slidenum">
              <a:rPr lang="it-IT" smtClean="0"/>
              <a:t>6</a:t>
            </a:fld>
            <a:endParaRPr lang="it-IT"/>
          </a:p>
        </p:txBody>
      </p:sp>
    </p:spTree>
    <p:extLst>
      <p:ext uri="{BB962C8B-B14F-4D97-AF65-F5344CB8AC3E}">
        <p14:creationId xmlns:p14="http://schemas.microsoft.com/office/powerpoint/2010/main" val="3210496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339EE8-A1F9-56FE-E0D5-CA2109EDCBC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7B9D531-4B59-1970-8558-243A2E155B12}"/>
              </a:ext>
            </a:extLst>
          </p:cNvPr>
          <p:cNvSpPr>
            <a:spLocks noGrp="1"/>
          </p:cNvSpPr>
          <p:nvPr>
            <p:ph idx="1"/>
          </p:nvPr>
        </p:nvSpPr>
        <p:spPr/>
        <p:txBody>
          <a:bodyPr/>
          <a:lstStyle/>
          <a:p>
            <a:pPr algn="just"/>
            <a:r>
              <a:rPr lang="it-IT" dirty="0"/>
              <a:t>L’ultima fase del procedimento di acquisizione delle entrate è costituita dal versamento (art. 181 T.U.E.L.) che rappresenta il momento in cui il denaro affluisce nelle casse dell’ente. Questa fase è separata dalla precedente solo nel caso in cui sia presente un agente di riscossione esterno che si interpone tra l’ente ed il debitore. In tal caso, l’agente addetto alla riscossione dovrà versare le somme raccolte nelle casse dell’ente.</a:t>
            </a:r>
          </a:p>
          <a:p>
            <a:endParaRPr lang="it-IT" dirty="0"/>
          </a:p>
        </p:txBody>
      </p:sp>
      <p:sp>
        <p:nvSpPr>
          <p:cNvPr id="4" name="Segnaposto piè di pagina 3">
            <a:extLst>
              <a:ext uri="{FF2B5EF4-FFF2-40B4-BE49-F238E27FC236}">
                <a16:creationId xmlns:a16="http://schemas.microsoft.com/office/drawing/2014/main" id="{E08D8DD5-4D3B-538E-542A-B6D914529DD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02B404C-6C39-4512-E47F-93F104AD5BCD}"/>
              </a:ext>
            </a:extLst>
          </p:cNvPr>
          <p:cNvSpPr>
            <a:spLocks noGrp="1"/>
          </p:cNvSpPr>
          <p:nvPr>
            <p:ph type="sldNum" sz="quarter" idx="12"/>
          </p:nvPr>
        </p:nvSpPr>
        <p:spPr/>
        <p:txBody>
          <a:bodyPr/>
          <a:lstStyle/>
          <a:p>
            <a:fld id="{7EE8AB2A-538D-491B-B897-17682CA798B1}" type="slidenum">
              <a:rPr lang="it-IT" smtClean="0"/>
              <a:t>7</a:t>
            </a:fld>
            <a:endParaRPr lang="it-IT"/>
          </a:p>
        </p:txBody>
      </p:sp>
    </p:spTree>
    <p:extLst>
      <p:ext uri="{BB962C8B-B14F-4D97-AF65-F5344CB8AC3E}">
        <p14:creationId xmlns:p14="http://schemas.microsoft.com/office/powerpoint/2010/main" val="1043609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8C7FF0-24CB-914E-40B8-E8DF4838BD66}"/>
              </a:ext>
            </a:extLst>
          </p:cNvPr>
          <p:cNvSpPr>
            <a:spLocks noGrp="1"/>
          </p:cNvSpPr>
          <p:nvPr>
            <p:ph type="title"/>
          </p:nvPr>
        </p:nvSpPr>
        <p:spPr/>
        <p:txBody>
          <a:bodyPr/>
          <a:lstStyle/>
          <a:p>
            <a:r>
              <a:rPr lang="it-IT" dirty="0"/>
              <a:t>La spesa</a:t>
            </a:r>
          </a:p>
        </p:txBody>
      </p:sp>
      <p:sp>
        <p:nvSpPr>
          <p:cNvPr id="3" name="Segnaposto contenuto 2">
            <a:extLst>
              <a:ext uri="{FF2B5EF4-FFF2-40B4-BE49-F238E27FC236}">
                <a16:creationId xmlns:a16="http://schemas.microsoft.com/office/drawing/2014/main" id="{0F7288B6-815B-5BA4-D284-C922714FE92C}"/>
              </a:ext>
            </a:extLst>
          </p:cNvPr>
          <p:cNvSpPr>
            <a:spLocks noGrp="1"/>
          </p:cNvSpPr>
          <p:nvPr>
            <p:ph idx="1"/>
          </p:nvPr>
        </p:nvSpPr>
        <p:spPr/>
        <p:txBody>
          <a:bodyPr/>
          <a:lstStyle/>
          <a:p>
            <a:pPr algn="just"/>
            <a:r>
              <a:rPr lang="it-IT" dirty="0"/>
              <a:t>l’art. 182 del testo statuisce che le fasi sono: l’impegno, la liquidazione, l’ordinazione ed il pagamento.</a:t>
            </a:r>
          </a:p>
          <a:p>
            <a:endParaRPr lang="it-IT" dirty="0"/>
          </a:p>
        </p:txBody>
      </p:sp>
      <p:sp>
        <p:nvSpPr>
          <p:cNvPr id="4" name="Segnaposto piè di pagina 3">
            <a:extLst>
              <a:ext uri="{FF2B5EF4-FFF2-40B4-BE49-F238E27FC236}">
                <a16:creationId xmlns:a16="http://schemas.microsoft.com/office/drawing/2014/main" id="{E9EDDF7F-F6CF-525F-E1CC-51B340B84C60}"/>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B3B39E26-8B72-9329-B46A-79C3009920D8}"/>
              </a:ext>
            </a:extLst>
          </p:cNvPr>
          <p:cNvSpPr>
            <a:spLocks noGrp="1"/>
          </p:cNvSpPr>
          <p:nvPr>
            <p:ph type="sldNum" sz="quarter" idx="12"/>
          </p:nvPr>
        </p:nvSpPr>
        <p:spPr/>
        <p:txBody>
          <a:bodyPr/>
          <a:lstStyle/>
          <a:p>
            <a:fld id="{7EE8AB2A-538D-491B-B897-17682CA798B1}" type="slidenum">
              <a:rPr lang="it-IT" smtClean="0"/>
              <a:t>8</a:t>
            </a:fld>
            <a:endParaRPr lang="it-IT"/>
          </a:p>
        </p:txBody>
      </p:sp>
    </p:spTree>
    <p:extLst>
      <p:ext uri="{BB962C8B-B14F-4D97-AF65-F5344CB8AC3E}">
        <p14:creationId xmlns:p14="http://schemas.microsoft.com/office/powerpoint/2010/main" val="830504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DBFEEC-6FC7-6B69-E135-EE80F27EFAC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C1CFBAF-773D-C7BA-4114-4F7F1680A109}"/>
              </a:ext>
            </a:extLst>
          </p:cNvPr>
          <p:cNvSpPr>
            <a:spLocks noGrp="1"/>
          </p:cNvSpPr>
          <p:nvPr>
            <p:ph idx="1"/>
          </p:nvPr>
        </p:nvSpPr>
        <p:spPr/>
        <p:txBody>
          <a:bodyPr>
            <a:normAutofit fontScale="92500"/>
          </a:bodyPr>
          <a:lstStyle/>
          <a:p>
            <a:pPr algn="just"/>
            <a:r>
              <a:rPr lang="it-IT" dirty="0"/>
              <a:t>L’impegno rappresenta la prima fase del processo amministrativo e contabile della spesa dell’ente, con la quale, a seguito di un’obbligazione giuridicamente perfezionata, viene determinata la somma da pagare, è determinato il soggetto creditore, viene indicata la ragione e la relativa scadenza dell’obbligazione e viene costituito il vincolo sulle previsioni di bilancio, nell’ambito della disponibilità finanziaria accertata (art. 183 T.U.E.L.). E’ un atto unilaterale della pubblica amministrazione di accantonamento e destinazione di somme per l’erogazione di una determinata spesa.</a:t>
            </a:r>
          </a:p>
          <a:p>
            <a:endParaRPr lang="it-IT" dirty="0"/>
          </a:p>
        </p:txBody>
      </p:sp>
      <p:sp>
        <p:nvSpPr>
          <p:cNvPr id="4" name="Segnaposto piè di pagina 3">
            <a:extLst>
              <a:ext uri="{FF2B5EF4-FFF2-40B4-BE49-F238E27FC236}">
                <a16:creationId xmlns:a16="http://schemas.microsoft.com/office/drawing/2014/main" id="{EABCDCDD-8DD2-A51C-B0D9-1B252F1AECD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5195701-E88D-E471-9352-526B44F67B53}"/>
              </a:ext>
            </a:extLst>
          </p:cNvPr>
          <p:cNvSpPr>
            <a:spLocks noGrp="1"/>
          </p:cNvSpPr>
          <p:nvPr>
            <p:ph type="sldNum" sz="quarter" idx="12"/>
          </p:nvPr>
        </p:nvSpPr>
        <p:spPr/>
        <p:txBody>
          <a:bodyPr/>
          <a:lstStyle/>
          <a:p>
            <a:fld id="{7EE8AB2A-538D-491B-B897-17682CA798B1}" type="slidenum">
              <a:rPr lang="it-IT" smtClean="0"/>
              <a:t>9</a:t>
            </a:fld>
            <a:endParaRPr lang="it-IT"/>
          </a:p>
        </p:txBody>
      </p:sp>
    </p:spTree>
    <p:extLst>
      <p:ext uri="{BB962C8B-B14F-4D97-AF65-F5344CB8AC3E}">
        <p14:creationId xmlns:p14="http://schemas.microsoft.com/office/powerpoint/2010/main" val="23502277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sse">
  <a:themeElements>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Parallasse">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sse">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Parallasse</Template>
  <TotalTime>231</TotalTime>
  <Words>2793</Words>
  <Application>Microsoft Office PowerPoint</Application>
  <PresentationFormat>Widescreen</PresentationFormat>
  <Paragraphs>132</Paragraphs>
  <Slides>33</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33</vt:i4>
      </vt:variant>
    </vt:vector>
  </HeadingPairs>
  <TitlesOfParts>
    <vt:vector size="38" baseType="lpstr">
      <vt:lpstr>Aptos</vt:lpstr>
      <vt:lpstr>Arial</vt:lpstr>
      <vt:lpstr>Corbel</vt:lpstr>
      <vt:lpstr>HelveticaNeueLT Std</vt:lpstr>
      <vt:lpstr>Parallasse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spesa</vt:lpstr>
      <vt:lpstr>Presentazione standard di PowerPoint</vt:lpstr>
      <vt:lpstr>Presentazione standard di PowerPoint</vt:lpstr>
      <vt:lpstr>Presentazione standard di PowerPoint</vt:lpstr>
      <vt:lpstr>Presentazione standard di PowerPoint</vt:lpstr>
      <vt:lpstr>Presentazione standard di PowerPoint</vt:lpstr>
      <vt:lpstr>159 tuel l’ordine cronologico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fase della spesa negli appalti</vt:lpstr>
      <vt:lpstr>Presentazione standard di PowerPoint</vt:lpstr>
      <vt:lpstr>Presentazione standard di PowerPoint</vt:lpstr>
      <vt:lpstr>3. Svolgimento dei controlli dal punto di vista sostanziale </vt:lpstr>
      <vt:lpstr>4. Verbalizzazione delle attività di controllo effettuate nel corso dell’esecuzione del contratto. </vt:lpstr>
      <vt:lpstr>Presentazione standard di PowerPoint</vt:lpstr>
      <vt:lpstr>Presentazione standard di PowerPoint</vt:lpstr>
      <vt:lpstr>Presentazione standard di PowerPoint</vt:lpstr>
      <vt:lpstr>Presentazione standard di PowerPoint</vt:lpstr>
      <vt:lpstr>Corte dei Conti Piemonte, Sez. giurisdiz., 03/07/2019, n. 253 </vt:lpstr>
      <vt:lpstr>Corte dei Conti Piemonte, Sez. giurisdiz., 03/07/2019, n. 253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operatore</dc:creator>
  <cp:lastModifiedBy>Catalano Marco</cp:lastModifiedBy>
  <cp:revision>13</cp:revision>
  <dcterms:created xsi:type="dcterms:W3CDTF">2019-09-20T07:50:34Z</dcterms:created>
  <dcterms:modified xsi:type="dcterms:W3CDTF">2026-07-01T09:08:31Z</dcterms:modified>
</cp:coreProperties>
</file>