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72" r:id="rId4"/>
    <p:sldId id="274" r:id="rId5"/>
    <p:sldId id="275" r:id="rId6"/>
    <p:sldId id="276" r:id="rId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4" d="100"/>
          <a:sy n="74" d="100"/>
        </p:scale>
        <p:origin x="34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talano Marco" userId="91b57f96-32c2-4d5e-8986-a6574697bb07" providerId="ADAL" clId="{A50ABD53-ECE0-4F08-8262-F8435435F229}"/>
    <pc:docChg chg="addSld delSld modSld">
      <pc:chgData name="Catalano Marco" userId="91b57f96-32c2-4d5e-8986-a6574697bb07" providerId="ADAL" clId="{A50ABD53-ECE0-4F08-8262-F8435435F229}" dt="2025-06-10T10:28:49.337" v="36" actId="47"/>
      <pc:docMkLst>
        <pc:docMk/>
      </pc:docMkLst>
      <pc:sldChg chg="del">
        <pc:chgData name="Catalano Marco" userId="91b57f96-32c2-4d5e-8986-a6574697bb07" providerId="ADAL" clId="{A50ABD53-ECE0-4F08-8262-F8435435F229}" dt="2025-06-08T15:09:42.212" v="2" actId="47"/>
        <pc:sldMkLst>
          <pc:docMk/>
          <pc:sldMk cId="28774431" sldId="260"/>
        </pc:sldMkLst>
      </pc:sldChg>
      <pc:sldChg chg="del">
        <pc:chgData name="Catalano Marco" userId="91b57f96-32c2-4d5e-8986-a6574697bb07" providerId="ADAL" clId="{A50ABD53-ECE0-4F08-8262-F8435435F229}" dt="2025-06-08T15:09:42.212" v="2" actId="47"/>
        <pc:sldMkLst>
          <pc:docMk/>
          <pc:sldMk cId="3964978999" sldId="262"/>
        </pc:sldMkLst>
      </pc:sldChg>
      <pc:sldChg chg="del">
        <pc:chgData name="Catalano Marco" userId="91b57f96-32c2-4d5e-8986-a6574697bb07" providerId="ADAL" clId="{A50ABD53-ECE0-4F08-8262-F8435435F229}" dt="2025-06-08T15:09:42.212" v="2" actId="47"/>
        <pc:sldMkLst>
          <pc:docMk/>
          <pc:sldMk cId="3699436735" sldId="263"/>
        </pc:sldMkLst>
      </pc:sldChg>
      <pc:sldChg chg="del">
        <pc:chgData name="Catalano Marco" userId="91b57f96-32c2-4d5e-8986-a6574697bb07" providerId="ADAL" clId="{A50ABD53-ECE0-4F08-8262-F8435435F229}" dt="2025-06-08T15:09:42.212" v="2" actId="47"/>
        <pc:sldMkLst>
          <pc:docMk/>
          <pc:sldMk cId="341722003" sldId="264"/>
        </pc:sldMkLst>
      </pc:sldChg>
      <pc:sldChg chg="del">
        <pc:chgData name="Catalano Marco" userId="91b57f96-32c2-4d5e-8986-a6574697bb07" providerId="ADAL" clId="{A50ABD53-ECE0-4F08-8262-F8435435F229}" dt="2025-06-08T15:09:34.936" v="1" actId="47"/>
        <pc:sldMkLst>
          <pc:docMk/>
          <pc:sldMk cId="498270024" sldId="266"/>
        </pc:sldMkLst>
      </pc:sldChg>
      <pc:sldChg chg="del">
        <pc:chgData name="Catalano Marco" userId="91b57f96-32c2-4d5e-8986-a6574697bb07" providerId="ADAL" clId="{A50ABD53-ECE0-4F08-8262-F8435435F229}" dt="2025-06-08T15:09:34.936" v="1" actId="47"/>
        <pc:sldMkLst>
          <pc:docMk/>
          <pc:sldMk cId="2838468897" sldId="267"/>
        </pc:sldMkLst>
      </pc:sldChg>
      <pc:sldChg chg="del">
        <pc:chgData name="Catalano Marco" userId="91b57f96-32c2-4d5e-8986-a6574697bb07" providerId="ADAL" clId="{A50ABD53-ECE0-4F08-8262-F8435435F229}" dt="2025-06-08T15:09:34.936" v="1" actId="47"/>
        <pc:sldMkLst>
          <pc:docMk/>
          <pc:sldMk cId="1093470451" sldId="268"/>
        </pc:sldMkLst>
      </pc:sldChg>
      <pc:sldChg chg="del">
        <pc:chgData name="Catalano Marco" userId="91b57f96-32c2-4d5e-8986-a6574697bb07" providerId="ADAL" clId="{A50ABD53-ECE0-4F08-8262-F8435435F229}" dt="2025-06-08T15:15:19.375" v="35" actId="47"/>
        <pc:sldMkLst>
          <pc:docMk/>
          <pc:sldMk cId="80763991" sldId="271"/>
        </pc:sldMkLst>
      </pc:sldChg>
      <pc:sldChg chg="del">
        <pc:chgData name="Catalano Marco" userId="91b57f96-32c2-4d5e-8986-a6574697bb07" providerId="ADAL" clId="{A50ABD53-ECE0-4F08-8262-F8435435F229}" dt="2025-06-08T15:09:29.187" v="0" actId="47"/>
        <pc:sldMkLst>
          <pc:docMk/>
          <pc:sldMk cId="679190040" sldId="272"/>
        </pc:sldMkLst>
      </pc:sldChg>
      <pc:sldChg chg="modSp new mod">
        <pc:chgData name="Catalano Marco" userId="91b57f96-32c2-4d5e-8986-a6574697bb07" providerId="ADAL" clId="{A50ABD53-ECE0-4F08-8262-F8435435F229}" dt="2025-06-08T15:11:38.726" v="13" actId="255"/>
        <pc:sldMkLst>
          <pc:docMk/>
          <pc:sldMk cId="1280153302" sldId="272"/>
        </pc:sldMkLst>
        <pc:spChg chg="mod">
          <ac:chgData name="Catalano Marco" userId="91b57f96-32c2-4d5e-8986-a6574697bb07" providerId="ADAL" clId="{A50ABD53-ECE0-4F08-8262-F8435435F229}" dt="2025-06-08T15:11:38.726" v="13" actId="255"/>
          <ac:spMkLst>
            <pc:docMk/>
            <pc:sldMk cId="1280153302" sldId="272"/>
            <ac:spMk id="2" creationId="{2E26BCE2-304C-C637-A972-71B978A5DDEE}"/>
          </ac:spMkLst>
        </pc:spChg>
      </pc:sldChg>
      <pc:sldChg chg="del">
        <pc:chgData name="Catalano Marco" userId="91b57f96-32c2-4d5e-8986-a6574697bb07" providerId="ADAL" clId="{A50ABD53-ECE0-4F08-8262-F8435435F229}" dt="2025-06-08T15:09:29.187" v="0" actId="47"/>
        <pc:sldMkLst>
          <pc:docMk/>
          <pc:sldMk cId="1192648966" sldId="273"/>
        </pc:sldMkLst>
      </pc:sldChg>
      <pc:sldChg chg="new del">
        <pc:chgData name="Catalano Marco" userId="91b57f96-32c2-4d5e-8986-a6574697bb07" providerId="ADAL" clId="{A50ABD53-ECE0-4F08-8262-F8435435F229}" dt="2025-06-10T10:28:49.337" v="36" actId="47"/>
        <pc:sldMkLst>
          <pc:docMk/>
          <pc:sldMk cId="1366766712" sldId="273"/>
        </pc:sldMkLst>
      </pc:sldChg>
      <pc:sldChg chg="modSp new mod">
        <pc:chgData name="Catalano Marco" userId="91b57f96-32c2-4d5e-8986-a6574697bb07" providerId="ADAL" clId="{A50ABD53-ECE0-4F08-8262-F8435435F229}" dt="2025-06-08T15:12:41.701" v="19" actId="255"/>
        <pc:sldMkLst>
          <pc:docMk/>
          <pc:sldMk cId="1841889625" sldId="274"/>
        </pc:sldMkLst>
        <pc:spChg chg="mod">
          <ac:chgData name="Catalano Marco" userId="91b57f96-32c2-4d5e-8986-a6574697bb07" providerId="ADAL" clId="{A50ABD53-ECE0-4F08-8262-F8435435F229}" dt="2025-06-08T15:12:41.701" v="19" actId="255"/>
          <ac:spMkLst>
            <pc:docMk/>
            <pc:sldMk cId="1841889625" sldId="274"/>
            <ac:spMk id="2" creationId="{1ADB13CA-9E5B-237B-30BF-DF62FBD5E639}"/>
          </ac:spMkLst>
        </pc:spChg>
      </pc:sldChg>
      <pc:sldChg chg="del">
        <pc:chgData name="Catalano Marco" userId="91b57f96-32c2-4d5e-8986-a6574697bb07" providerId="ADAL" clId="{A50ABD53-ECE0-4F08-8262-F8435435F229}" dt="2025-06-08T15:09:29.187" v="0" actId="47"/>
        <pc:sldMkLst>
          <pc:docMk/>
          <pc:sldMk cId="3418682438" sldId="274"/>
        </pc:sldMkLst>
      </pc:sldChg>
      <pc:sldChg chg="modSp new mod">
        <pc:chgData name="Catalano Marco" userId="91b57f96-32c2-4d5e-8986-a6574697bb07" providerId="ADAL" clId="{A50ABD53-ECE0-4F08-8262-F8435435F229}" dt="2025-06-08T15:14:38.786" v="34" actId="20577"/>
        <pc:sldMkLst>
          <pc:docMk/>
          <pc:sldMk cId="2418792919" sldId="275"/>
        </pc:sldMkLst>
        <pc:spChg chg="mod">
          <ac:chgData name="Catalano Marco" userId="91b57f96-32c2-4d5e-8986-a6574697bb07" providerId="ADAL" clId="{A50ABD53-ECE0-4F08-8262-F8435435F229}" dt="2025-06-08T15:14:38.786" v="34" actId="20577"/>
          <ac:spMkLst>
            <pc:docMk/>
            <pc:sldMk cId="2418792919" sldId="275"/>
            <ac:spMk id="2" creationId="{BB963A24-5458-7FE2-7B85-E6B7A5559D29}"/>
          </ac:spMkLst>
        </pc:spChg>
      </pc:sldChg>
      <pc:sldChg chg="del">
        <pc:chgData name="Catalano Marco" userId="91b57f96-32c2-4d5e-8986-a6574697bb07" providerId="ADAL" clId="{A50ABD53-ECE0-4F08-8262-F8435435F229}" dt="2025-06-08T15:09:29.187" v="0" actId="47"/>
        <pc:sldMkLst>
          <pc:docMk/>
          <pc:sldMk cId="4097477016" sldId="275"/>
        </pc:sldMkLst>
      </pc:sldChg>
      <pc:sldChg chg="modSp new mod">
        <pc:chgData name="Catalano Marco" userId="91b57f96-32c2-4d5e-8986-a6574697bb07" providerId="ADAL" clId="{A50ABD53-ECE0-4F08-8262-F8435435F229}" dt="2025-06-08T15:14:13.847" v="27" actId="255"/>
        <pc:sldMkLst>
          <pc:docMk/>
          <pc:sldMk cId="2460721919" sldId="276"/>
        </pc:sldMkLst>
        <pc:spChg chg="mod">
          <ac:chgData name="Catalano Marco" userId="91b57f96-32c2-4d5e-8986-a6574697bb07" providerId="ADAL" clId="{A50ABD53-ECE0-4F08-8262-F8435435F229}" dt="2025-06-08T15:14:13.847" v="27" actId="255"/>
          <ac:spMkLst>
            <pc:docMk/>
            <pc:sldMk cId="2460721919" sldId="276"/>
            <ac:spMk id="2" creationId="{186D5FEE-BDA6-315B-57DF-D9DEF991E16A}"/>
          </ac:spMkLst>
        </pc:spChg>
      </pc:sldChg>
      <pc:sldChg chg="del">
        <pc:chgData name="Catalano Marco" userId="91b57f96-32c2-4d5e-8986-a6574697bb07" providerId="ADAL" clId="{A50ABD53-ECE0-4F08-8262-F8435435F229}" dt="2025-06-08T15:09:29.187" v="0" actId="47"/>
        <pc:sldMkLst>
          <pc:docMk/>
          <pc:sldMk cId="2789113306" sldId="276"/>
        </pc:sldMkLst>
      </pc:sldChg>
      <pc:sldChg chg="del">
        <pc:chgData name="Catalano Marco" userId="91b57f96-32c2-4d5e-8986-a6574697bb07" providerId="ADAL" clId="{A50ABD53-ECE0-4F08-8262-F8435435F229}" dt="2025-06-08T15:09:29.187" v="0" actId="47"/>
        <pc:sldMkLst>
          <pc:docMk/>
          <pc:sldMk cId="46025625" sldId="277"/>
        </pc:sldMkLst>
      </pc:sldChg>
      <pc:sldChg chg="new del">
        <pc:chgData name="Catalano Marco" userId="91b57f96-32c2-4d5e-8986-a6574697bb07" providerId="ADAL" clId="{A50ABD53-ECE0-4F08-8262-F8435435F229}" dt="2025-06-08T15:15:19.375" v="35" actId="47"/>
        <pc:sldMkLst>
          <pc:docMk/>
          <pc:sldMk cId="3550030245" sldId="277"/>
        </pc:sldMkLst>
      </pc:sldChg>
      <pc:sldChg chg="del">
        <pc:chgData name="Catalano Marco" userId="91b57f96-32c2-4d5e-8986-a6574697bb07" providerId="ADAL" clId="{A50ABD53-ECE0-4F08-8262-F8435435F229}" dt="2025-06-08T15:09:29.187" v="0" actId="47"/>
        <pc:sldMkLst>
          <pc:docMk/>
          <pc:sldMk cId="1023519165" sldId="278"/>
        </pc:sldMkLst>
      </pc:sldChg>
      <pc:sldChg chg="new del">
        <pc:chgData name="Catalano Marco" userId="91b57f96-32c2-4d5e-8986-a6574697bb07" providerId="ADAL" clId="{A50ABD53-ECE0-4F08-8262-F8435435F229}" dt="2025-06-08T15:15:19.375" v="35" actId="47"/>
        <pc:sldMkLst>
          <pc:docMk/>
          <pc:sldMk cId="3409688784" sldId="278"/>
        </pc:sldMkLst>
      </pc:sldChg>
      <pc:sldChg chg="del">
        <pc:chgData name="Catalano Marco" userId="91b57f96-32c2-4d5e-8986-a6574697bb07" providerId="ADAL" clId="{A50ABD53-ECE0-4F08-8262-F8435435F229}" dt="2025-06-08T15:09:29.187" v="0" actId="47"/>
        <pc:sldMkLst>
          <pc:docMk/>
          <pc:sldMk cId="2178697050" sldId="279"/>
        </pc:sldMkLst>
      </pc:sldChg>
      <pc:sldChg chg="del">
        <pc:chgData name="Catalano Marco" userId="91b57f96-32c2-4d5e-8986-a6574697bb07" providerId="ADAL" clId="{A50ABD53-ECE0-4F08-8262-F8435435F229}" dt="2025-06-08T15:09:29.187" v="0" actId="47"/>
        <pc:sldMkLst>
          <pc:docMk/>
          <pc:sldMk cId="825038348" sldId="280"/>
        </pc:sldMkLst>
      </pc:sldChg>
      <pc:sldChg chg="del">
        <pc:chgData name="Catalano Marco" userId="91b57f96-32c2-4d5e-8986-a6574697bb07" providerId="ADAL" clId="{A50ABD53-ECE0-4F08-8262-F8435435F229}" dt="2025-06-08T15:09:29.187" v="0" actId="47"/>
        <pc:sldMkLst>
          <pc:docMk/>
          <pc:sldMk cId="334052438" sldId="281"/>
        </pc:sldMkLst>
      </pc:sldChg>
      <pc:sldChg chg="del">
        <pc:chgData name="Catalano Marco" userId="91b57f96-32c2-4d5e-8986-a6574697bb07" providerId="ADAL" clId="{A50ABD53-ECE0-4F08-8262-F8435435F229}" dt="2025-06-08T15:09:29.187" v="0" actId="47"/>
        <pc:sldMkLst>
          <pc:docMk/>
          <pc:sldMk cId="2253202015" sldId="282"/>
        </pc:sldMkLst>
      </pc:sldChg>
      <pc:sldChg chg="del">
        <pc:chgData name="Catalano Marco" userId="91b57f96-32c2-4d5e-8986-a6574697bb07" providerId="ADAL" clId="{A50ABD53-ECE0-4F08-8262-F8435435F229}" dt="2025-06-08T15:09:29.187" v="0" actId="47"/>
        <pc:sldMkLst>
          <pc:docMk/>
          <pc:sldMk cId="1955095870" sldId="283"/>
        </pc:sldMkLst>
      </pc:sldChg>
      <pc:sldChg chg="del">
        <pc:chgData name="Catalano Marco" userId="91b57f96-32c2-4d5e-8986-a6574697bb07" providerId="ADAL" clId="{A50ABD53-ECE0-4F08-8262-F8435435F229}" dt="2025-06-08T15:09:29.187" v="0" actId="47"/>
        <pc:sldMkLst>
          <pc:docMk/>
          <pc:sldMk cId="731924302" sldId="284"/>
        </pc:sldMkLst>
      </pc:sldChg>
      <pc:sldChg chg="del">
        <pc:chgData name="Catalano Marco" userId="91b57f96-32c2-4d5e-8986-a6574697bb07" providerId="ADAL" clId="{A50ABD53-ECE0-4F08-8262-F8435435F229}" dt="2025-06-08T15:09:29.187" v="0" actId="47"/>
        <pc:sldMkLst>
          <pc:docMk/>
          <pc:sldMk cId="1321418239" sldId="285"/>
        </pc:sldMkLst>
      </pc:sldChg>
      <pc:sldChg chg="del">
        <pc:chgData name="Catalano Marco" userId="91b57f96-32c2-4d5e-8986-a6574697bb07" providerId="ADAL" clId="{A50ABD53-ECE0-4F08-8262-F8435435F229}" dt="2025-06-08T15:09:29.187" v="0" actId="47"/>
        <pc:sldMkLst>
          <pc:docMk/>
          <pc:sldMk cId="3127722851" sldId="286"/>
        </pc:sldMkLst>
      </pc:sldChg>
      <pc:sldChg chg="del">
        <pc:chgData name="Catalano Marco" userId="91b57f96-32c2-4d5e-8986-a6574697bb07" providerId="ADAL" clId="{A50ABD53-ECE0-4F08-8262-F8435435F229}" dt="2025-06-08T15:09:29.187" v="0" actId="47"/>
        <pc:sldMkLst>
          <pc:docMk/>
          <pc:sldMk cId="3569430492" sldId="287"/>
        </pc:sldMkLst>
      </pc:sldChg>
      <pc:sldChg chg="del">
        <pc:chgData name="Catalano Marco" userId="91b57f96-32c2-4d5e-8986-a6574697bb07" providerId="ADAL" clId="{A50ABD53-ECE0-4F08-8262-F8435435F229}" dt="2025-06-08T15:09:29.187" v="0" actId="47"/>
        <pc:sldMkLst>
          <pc:docMk/>
          <pc:sldMk cId="2138747985" sldId="288"/>
        </pc:sldMkLst>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DECEFC5-5F5E-910C-A671-0FEACC5745D4}"/>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2E3E3B19-8A63-C655-2FFD-57B0452ED0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68E79BB7-BABA-052E-57F1-01404E1E89EE}"/>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5" name="Segnaposto piè di pagina 4">
            <a:extLst>
              <a:ext uri="{FF2B5EF4-FFF2-40B4-BE49-F238E27FC236}">
                <a16:creationId xmlns:a16="http://schemas.microsoft.com/office/drawing/2014/main" id="{16ACAA26-1042-1610-007B-BC2C6C91AA73}"/>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82C97899-D7DB-57EB-BDF0-CE066C5D0F65}"/>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pic>
        <p:nvPicPr>
          <p:cNvPr id="7" name="Immagine 6">
            <a:extLst>
              <a:ext uri="{FF2B5EF4-FFF2-40B4-BE49-F238E27FC236}">
                <a16:creationId xmlns:a16="http://schemas.microsoft.com/office/drawing/2014/main" id="{8E275C63-0126-D1AA-FC38-1190020AADA6}"/>
              </a:ext>
            </a:extLst>
          </p:cNvPr>
          <p:cNvPicPr>
            <a:picLocks noChangeAspect="1"/>
          </p:cNvPicPr>
          <p:nvPr userDrawn="1"/>
        </p:nvPicPr>
        <p:blipFill>
          <a:blip r:embed="rId2"/>
          <a:stretch>
            <a:fillRect/>
          </a:stretch>
        </p:blipFill>
        <p:spPr>
          <a:xfrm>
            <a:off x="4753989" y="304149"/>
            <a:ext cx="1539807" cy="537878"/>
          </a:xfrm>
          <a:prstGeom prst="rect">
            <a:avLst/>
          </a:prstGeom>
        </p:spPr>
      </p:pic>
    </p:spTree>
    <p:extLst>
      <p:ext uri="{BB962C8B-B14F-4D97-AF65-F5344CB8AC3E}">
        <p14:creationId xmlns:p14="http://schemas.microsoft.com/office/powerpoint/2010/main" val="3489917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BD715A3-4FDD-1748-B82E-347C5311411F}"/>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3" name="Segnaposto piè di pagina 2">
            <a:extLst>
              <a:ext uri="{FF2B5EF4-FFF2-40B4-BE49-F238E27FC236}">
                <a16:creationId xmlns:a16="http://schemas.microsoft.com/office/drawing/2014/main" id="{409E8A85-D778-5CC1-3B91-7CFF34CAFC23}"/>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4" name="Segnaposto numero diapositiva 3">
            <a:extLst>
              <a:ext uri="{FF2B5EF4-FFF2-40B4-BE49-F238E27FC236}">
                <a16:creationId xmlns:a16="http://schemas.microsoft.com/office/drawing/2014/main" id="{07800E57-C0C0-5892-C31E-BEC552653FB4}"/>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3092035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FD8025-2E2E-2268-A847-C3AAA7C071B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F0C5F39-0EE5-C20A-208B-094FC3C9B5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94619D67-D7B4-DF0A-4F9E-38B0BB8B69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E3D9D21A-6FC2-41C3-4229-23FA219F70EC}"/>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6" name="Segnaposto piè di pagina 5">
            <a:extLst>
              <a:ext uri="{FF2B5EF4-FFF2-40B4-BE49-F238E27FC236}">
                <a16:creationId xmlns:a16="http://schemas.microsoft.com/office/drawing/2014/main" id="{B76E40F8-469A-E42A-E274-8A6D06C4F88E}"/>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D3B46ABD-CB2E-956A-6FF0-B4E22F0D600D}"/>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202283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6F3C3F-A097-D7ED-1D1A-DC1436DEDB1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2F4112DE-9363-1614-0B7C-47C8BB992C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3129FDBF-2ABF-CF18-BE63-43F5C4C0CE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35340FF0-2E5B-6654-DC4E-F4D8525CF51C}"/>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6" name="Segnaposto piè di pagina 5">
            <a:extLst>
              <a:ext uri="{FF2B5EF4-FFF2-40B4-BE49-F238E27FC236}">
                <a16:creationId xmlns:a16="http://schemas.microsoft.com/office/drawing/2014/main" id="{C02037B2-D8FA-48FB-E1A7-0C7E0303CBD4}"/>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926C5A40-9396-72EA-F92B-2A052BCF778C}"/>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37616179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6B52AF-D24D-0BDE-76AE-DE0170548A32}"/>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3F8608DC-DEAE-9812-01D8-A1317CA1712A}"/>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D2F1F1C-8EEF-C8AF-8644-B968A11219E4}"/>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5" name="Segnaposto piè di pagina 4">
            <a:extLst>
              <a:ext uri="{FF2B5EF4-FFF2-40B4-BE49-F238E27FC236}">
                <a16:creationId xmlns:a16="http://schemas.microsoft.com/office/drawing/2014/main" id="{7879D953-5E8B-F068-EF22-D494B3BC0466}"/>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B0B75887-0319-6B85-CD07-DFDF10BB74E2}"/>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4197899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EEAC12B6-4734-0F1B-CB74-E0995A929C2A}"/>
              </a:ext>
            </a:extLst>
          </p:cNvPr>
          <p:cNvSpPr>
            <a:spLocks noGrp="1"/>
          </p:cNvSpPr>
          <p:nvPr>
            <p:ph type="title" orient="vert"/>
          </p:nvPr>
        </p:nvSpPr>
        <p:spPr>
          <a:xfrm>
            <a:off x="8724900" y="365125"/>
            <a:ext cx="2628900" cy="5811838"/>
          </a:xfrm>
          <a:prstGeom prst="rect">
            <a:avLst/>
          </a:prstGeo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93455CE-97FE-10EA-F619-5FF73EC1E294}"/>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6AF392B-E23D-F0A8-4F4D-EDA91A6E02AF}"/>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5" name="Segnaposto piè di pagina 4">
            <a:extLst>
              <a:ext uri="{FF2B5EF4-FFF2-40B4-BE49-F238E27FC236}">
                <a16:creationId xmlns:a16="http://schemas.microsoft.com/office/drawing/2014/main" id="{0F48C206-FA80-AB0A-2773-FA3D26A13573}"/>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B0EBF43A-7680-EF8C-2423-7DF51E9018F3}"/>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1649790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6EF9EB-B005-9B1C-EE1B-7EA94F7E2C54}"/>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Tree>
    <p:extLst>
      <p:ext uri="{BB962C8B-B14F-4D97-AF65-F5344CB8AC3E}">
        <p14:creationId xmlns:p14="http://schemas.microsoft.com/office/powerpoint/2010/main" val="1086652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6E0259-8F1B-52A0-C4C2-359A73EB1187}"/>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Tree>
    <p:extLst>
      <p:ext uri="{BB962C8B-B14F-4D97-AF65-F5344CB8AC3E}">
        <p14:creationId xmlns:p14="http://schemas.microsoft.com/office/powerpoint/2010/main" val="3266527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492D4E6-B19C-5B26-41FB-DB3AB638EAA0}"/>
              </a:ext>
            </a:extLst>
          </p:cNvPr>
          <p:cNvSpPr>
            <a:spLocks noGrp="1"/>
          </p:cNvSpPr>
          <p:nvPr>
            <p:ph idx="1"/>
          </p:nvPr>
        </p:nvSpPr>
        <p:spPr/>
        <p:txBody>
          <a:bodyPr/>
          <a:lstStyle/>
          <a:p>
            <a:pPr lvl="0"/>
            <a:endParaRPr lang="it-IT" dirty="0"/>
          </a:p>
        </p:txBody>
      </p:sp>
      <p:sp>
        <p:nvSpPr>
          <p:cNvPr id="4" name="Segnaposto data 3">
            <a:extLst>
              <a:ext uri="{FF2B5EF4-FFF2-40B4-BE49-F238E27FC236}">
                <a16:creationId xmlns:a16="http://schemas.microsoft.com/office/drawing/2014/main" id="{734848AA-BEB0-65F8-170C-89A80B61CAB2}"/>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5" name="Segnaposto piè di pagina 4">
            <a:extLst>
              <a:ext uri="{FF2B5EF4-FFF2-40B4-BE49-F238E27FC236}">
                <a16:creationId xmlns:a16="http://schemas.microsoft.com/office/drawing/2014/main" id="{E5C85F53-6237-75EC-EA20-7137CC388500}"/>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0853543B-37FD-2728-5BD3-4D35EF7B0991}"/>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pic>
        <p:nvPicPr>
          <p:cNvPr id="8" name="Immagine 7">
            <a:extLst>
              <a:ext uri="{FF2B5EF4-FFF2-40B4-BE49-F238E27FC236}">
                <a16:creationId xmlns:a16="http://schemas.microsoft.com/office/drawing/2014/main" id="{A99B55EE-6013-6E5C-0119-7C52F14BB6F7}"/>
              </a:ext>
            </a:extLst>
          </p:cNvPr>
          <p:cNvPicPr>
            <a:picLocks noChangeAspect="1"/>
          </p:cNvPicPr>
          <p:nvPr userDrawn="1"/>
        </p:nvPicPr>
        <p:blipFill rotWithShape="1">
          <a:blip r:embed="rId2"/>
          <a:srcRect l="5796" t="11430" r="7356" b="75270"/>
          <a:stretch/>
        </p:blipFill>
        <p:spPr>
          <a:xfrm>
            <a:off x="781455" y="136525"/>
            <a:ext cx="8845716" cy="762001"/>
          </a:xfrm>
          <a:prstGeom prst="rect">
            <a:avLst/>
          </a:prstGeom>
        </p:spPr>
      </p:pic>
      <p:pic>
        <p:nvPicPr>
          <p:cNvPr id="1028" name="Picture 4">
            <a:extLst>
              <a:ext uri="{FF2B5EF4-FFF2-40B4-BE49-F238E27FC236}">
                <a16:creationId xmlns:a16="http://schemas.microsoft.com/office/drawing/2014/main" id="{D20E2B73-7149-1599-7EC6-181BC91BB644}"/>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94158" y="224136"/>
            <a:ext cx="1307136" cy="4566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080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477579-EE1D-E3CA-4526-FAE602AE9977}"/>
              </a:ext>
            </a:extLst>
          </p:cNvPr>
          <p:cNvSpPr>
            <a:spLocks noGrp="1"/>
          </p:cNvSpPr>
          <p:nvPr>
            <p:ph type="title"/>
          </p:nvPr>
        </p:nvSpPr>
        <p:spPr>
          <a:xfrm>
            <a:off x="838200" y="365125"/>
            <a:ext cx="10515600" cy="1325563"/>
          </a:xfrm>
          <a:prstGeom prst="rect">
            <a:avLst/>
          </a:prstGeom>
        </p:spPr>
        <p:txBody>
          <a:bodyPr/>
          <a:lstStyle/>
          <a:p>
            <a:r>
              <a:rPr lang="it-IT" dirty="0"/>
              <a:t>Fare clic per modificare lo stile del titolo dello schema</a:t>
            </a:r>
          </a:p>
        </p:txBody>
      </p:sp>
      <p:sp>
        <p:nvSpPr>
          <p:cNvPr id="3" name="Segnaposto data 2">
            <a:extLst>
              <a:ext uri="{FF2B5EF4-FFF2-40B4-BE49-F238E27FC236}">
                <a16:creationId xmlns:a16="http://schemas.microsoft.com/office/drawing/2014/main" id="{C3EE8E33-C99F-E286-F34E-4EE9AF17DC7C}"/>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4" name="Segnaposto piè di pagina 3">
            <a:extLst>
              <a:ext uri="{FF2B5EF4-FFF2-40B4-BE49-F238E27FC236}">
                <a16:creationId xmlns:a16="http://schemas.microsoft.com/office/drawing/2014/main" id="{45A1EB40-C0A1-32CA-D2CE-68AFB49208D4}"/>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8B7074A7-2B91-DE0E-F822-40510AD53D42}"/>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pic>
        <p:nvPicPr>
          <p:cNvPr id="6" name="Immagine 5">
            <a:extLst>
              <a:ext uri="{FF2B5EF4-FFF2-40B4-BE49-F238E27FC236}">
                <a16:creationId xmlns:a16="http://schemas.microsoft.com/office/drawing/2014/main" id="{9B7DCF87-0A07-856C-320D-0A5190A35000}"/>
              </a:ext>
            </a:extLst>
          </p:cNvPr>
          <p:cNvPicPr>
            <a:picLocks noChangeAspect="1"/>
          </p:cNvPicPr>
          <p:nvPr userDrawn="1"/>
        </p:nvPicPr>
        <p:blipFill rotWithShape="1">
          <a:blip r:embed="rId2"/>
          <a:srcRect l="5796" t="11430" r="7356" b="75270"/>
          <a:stretch/>
        </p:blipFill>
        <p:spPr>
          <a:xfrm>
            <a:off x="838200" y="527224"/>
            <a:ext cx="8845716" cy="762001"/>
          </a:xfrm>
          <a:prstGeom prst="rect">
            <a:avLst/>
          </a:prstGeom>
        </p:spPr>
      </p:pic>
    </p:spTree>
    <p:extLst>
      <p:ext uri="{BB962C8B-B14F-4D97-AF65-F5344CB8AC3E}">
        <p14:creationId xmlns:p14="http://schemas.microsoft.com/office/powerpoint/2010/main" val="432093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9D9712-609B-54C4-1E16-AD2A153A667A}"/>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130B6B6-E5ED-932F-47E4-3BA4E9DF8CC7}"/>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4" name="Segnaposto piè di pagina 3">
            <a:extLst>
              <a:ext uri="{FF2B5EF4-FFF2-40B4-BE49-F238E27FC236}">
                <a16:creationId xmlns:a16="http://schemas.microsoft.com/office/drawing/2014/main" id="{028BC6CE-6FE3-0B28-A23C-19AD2D03F79F}"/>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17550E3B-2184-B07C-2019-4FE7A009E12E}"/>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3073191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C13E9C-675B-7A34-6D54-93EE451E254C}"/>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200EA5A8-414D-8E95-2E69-438630752E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E50D3BE5-9E70-DF30-3C20-882A2D7F341F}"/>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5" name="Segnaposto piè di pagina 4">
            <a:extLst>
              <a:ext uri="{FF2B5EF4-FFF2-40B4-BE49-F238E27FC236}">
                <a16:creationId xmlns:a16="http://schemas.microsoft.com/office/drawing/2014/main" id="{B3DDB350-DAC5-A944-369A-191B53CA590B}"/>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2B24809F-0746-05B8-66EC-C0D5B02A9BA4}"/>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074350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ED9D10-B95F-3916-E6BB-9B8E16ABA351}"/>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33327E3-00E2-A7F9-A8B8-DB06F0CB1BAA}"/>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D7FCEF6E-E5C4-9ACC-B2D3-AE816413766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25438F-A4F4-A41D-A4D8-56FF4FA16B16}"/>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6" name="Segnaposto piè di pagina 5">
            <a:extLst>
              <a:ext uri="{FF2B5EF4-FFF2-40B4-BE49-F238E27FC236}">
                <a16:creationId xmlns:a16="http://schemas.microsoft.com/office/drawing/2014/main" id="{2F0D4D0A-1E9A-1289-F5FF-E48465B12608}"/>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3D277753-5152-1F8B-5727-BDC889DBFB96}"/>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935365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F5EDDF-5BCD-2CFA-03A4-817A27936FB6}"/>
              </a:ext>
            </a:extLst>
          </p:cNvPr>
          <p:cNvSpPr>
            <a:spLocks noGrp="1"/>
          </p:cNvSpPr>
          <p:nvPr>
            <p:ph type="title"/>
          </p:nvPr>
        </p:nvSpPr>
        <p:spPr>
          <a:xfrm>
            <a:off x="839788" y="365125"/>
            <a:ext cx="10515600" cy="1325563"/>
          </a:xfrm>
          <a:prstGeom prst="rect">
            <a:avLst/>
          </a:prstGeo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B46C65C-A744-EAA6-EA66-546CC70374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9D5709F1-B266-D853-E2F0-FFABB055E8B9}"/>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6A2D2C-12EE-EEE4-8912-EC2D9C0985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484D6AC0-72D8-DC6B-43DF-88BBFA054D05}"/>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A2A45BB3-8420-77DD-474E-8362C6B5AC79}"/>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8" name="Segnaposto piè di pagina 7">
            <a:extLst>
              <a:ext uri="{FF2B5EF4-FFF2-40B4-BE49-F238E27FC236}">
                <a16:creationId xmlns:a16="http://schemas.microsoft.com/office/drawing/2014/main" id="{C5318EB1-CB89-0E71-5187-B418ECD48C97}"/>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9" name="Segnaposto numero diapositiva 8">
            <a:extLst>
              <a:ext uri="{FF2B5EF4-FFF2-40B4-BE49-F238E27FC236}">
                <a16:creationId xmlns:a16="http://schemas.microsoft.com/office/drawing/2014/main" id="{FC9574C2-97CB-2741-C409-B6AA4A1E0955}"/>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530321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A00B61-07D4-0D0C-E1AD-C78F3728F9E4}"/>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11838510-2507-3EB8-C75E-09EB42BE9948}"/>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4" name="Segnaposto piè di pagina 3">
            <a:extLst>
              <a:ext uri="{FF2B5EF4-FFF2-40B4-BE49-F238E27FC236}">
                <a16:creationId xmlns:a16="http://schemas.microsoft.com/office/drawing/2014/main" id="{237BE3B9-782D-2F7F-6E21-E3B224C775DB}"/>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7E5BE319-E9AB-862B-3843-8F24FD583047}"/>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607744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75304BD3-A9F5-D3BA-66A9-79E6654AE27C}"/>
              </a:ext>
            </a:extLst>
          </p:cNvPr>
          <p:cNvSpPr>
            <a:spLocks noGrp="1"/>
          </p:cNvSpPr>
          <p:nvPr>
            <p:ph type="body" idx="1"/>
          </p:nvPr>
        </p:nvSpPr>
        <p:spPr>
          <a:xfrm>
            <a:off x="838200" y="1825625"/>
            <a:ext cx="10515600" cy="1958435"/>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1800" dirty="0">
                <a:effectLst/>
                <a:latin typeface="Calibri" panose="020F0502020204030204" pitchFamily="34" charset="0"/>
                <a:ea typeface="Calibri" panose="020F0502020204030204" pitchFamily="34" charset="0"/>
              </a:rPr>
              <a:t>Corso di formazione manageriale</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1800" b="1" i="0" dirty="0">
                <a:solidFill>
                  <a:srgbClr val="49535D"/>
                </a:solidFill>
                <a:effectLst/>
                <a:latin typeface="Titillium Web" panose="00000500000000000000" pitchFamily="2" charset="0"/>
              </a:rPr>
              <a:t>RUP QUALIFIED PROJECT MANAGER</a:t>
            </a:r>
          </a:p>
          <a:p>
            <a:r>
              <a:rPr lang="it-IT" sz="1800" dirty="0">
                <a:effectLst/>
                <a:latin typeface="Calibri" panose="020F0502020204030204" pitchFamily="34" charset="0"/>
                <a:ea typeface="Calibri" panose="020F0502020204030204" pitchFamily="34" charset="0"/>
              </a:rPr>
              <a:t>  </a:t>
            </a:r>
          </a:p>
          <a:p>
            <a:r>
              <a:rPr lang="it-IT" sz="1800" dirty="0">
                <a:effectLst/>
                <a:latin typeface="Calibri" panose="020F0502020204030204" pitchFamily="34" charset="0"/>
                <a:ea typeface="Calibri" panose="020F0502020204030204" pitchFamily="34" charset="0"/>
              </a:rPr>
              <a:t>MODULO 1 </a:t>
            </a:r>
          </a:p>
          <a:p>
            <a:r>
              <a:rPr lang="it-IT" sz="1800" dirty="0">
                <a:effectLst/>
                <a:latin typeface="Calibri" panose="020F0502020204030204" pitchFamily="34" charset="0"/>
                <a:ea typeface="Calibri" panose="020F0502020204030204" pitchFamily="34" charset="0"/>
              </a:rPr>
              <a:t>LA RIFORMA DEI CONTRATTI PUBBLICI</a:t>
            </a:r>
          </a:p>
        </p:txBody>
      </p:sp>
      <p:sp>
        <p:nvSpPr>
          <p:cNvPr id="7" name="Elaborazione 6">
            <a:extLst>
              <a:ext uri="{FF2B5EF4-FFF2-40B4-BE49-F238E27FC236}">
                <a16:creationId xmlns:a16="http://schemas.microsoft.com/office/drawing/2014/main" id="{E9C54220-0D96-7B14-E4D8-005E9C0E3519}"/>
              </a:ext>
            </a:extLst>
          </p:cNvPr>
          <p:cNvSpPr/>
          <p:nvPr userDrawn="1"/>
        </p:nvSpPr>
        <p:spPr>
          <a:xfrm>
            <a:off x="838200" y="365125"/>
            <a:ext cx="10436157" cy="1281113"/>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8" name="Immagine 7">
            <a:extLst>
              <a:ext uri="{FF2B5EF4-FFF2-40B4-BE49-F238E27FC236}">
                <a16:creationId xmlns:a16="http://schemas.microsoft.com/office/drawing/2014/main" id="{33FD774E-8B43-C396-0E40-28A7A583CB33}"/>
              </a:ext>
            </a:extLst>
          </p:cNvPr>
          <p:cNvPicPr>
            <a:picLocks noChangeAspect="1"/>
          </p:cNvPicPr>
          <p:nvPr userDrawn="1"/>
        </p:nvPicPr>
        <p:blipFill rotWithShape="1">
          <a:blip r:embed="rId17"/>
          <a:srcRect l="5796" t="11430" r="7356" b="75270"/>
          <a:stretch/>
        </p:blipFill>
        <p:spPr>
          <a:xfrm>
            <a:off x="437580" y="185738"/>
            <a:ext cx="10836777" cy="933518"/>
          </a:xfrm>
          <a:prstGeom prst="rect">
            <a:avLst/>
          </a:prstGeom>
        </p:spPr>
      </p:pic>
    </p:spTree>
    <p:extLst>
      <p:ext uri="{BB962C8B-B14F-4D97-AF65-F5344CB8AC3E}">
        <p14:creationId xmlns:p14="http://schemas.microsoft.com/office/powerpoint/2010/main" val="3895792595"/>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50" r:id="rId3"/>
    <p:sldLayoutId id="2147483660" r:id="rId4"/>
    <p:sldLayoutId id="2147483661"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2"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it-IT" sz="2000" kern="1200" dirty="0" smtClean="0">
          <a:solidFill>
            <a:schemeClr val="tx1"/>
          </a:solidFill>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5756A7-38A3-030F-295F-1FA6CA90CE2C}"/>
              </a:ext>
            </a:extLst>
          </p:cNvPr>
          <p:cNvSpPr>
            <a:spLocks noGrp="1"/>
          </p:cNvSpPr>
          <p:nvPr>
            <p:ph type="ctrTitle"/>
          </p:nvPr>
        </p:nvSpPr>
        <p:spPr>
          <a:xfrm>
            <a:off x="1179871" y="2446867"/>
            <a:ext cx="9144000" cy="3876172"/>
          </a:xfrm>
        </p:spPr>
        <p:txBody>
          <a:bodyPr/>
          <a:lstStyle/>
          <a:p>
            <a:r>
              <a:rPr lang="it-IT" sz="6600" b="1" dirty="0">
                <a:effectLst>
                  <a:outerShdw blurRad="38100" dist="38100" dir="2700000" algn="tl">
                    <a:srgbClr val="000000">
                      <a:alpha val="43137"/>
                    </a:srgbClr>
                  </a:outerShdw>
                </a:effectLst>
              </a:rPr>
              <a:t>PRINCIPI DI GOVERNANCE</a:t>
            </a:r>
            <a:br>
              <a:rPr lang="it-IT" sz="3600" b="1" dirty="0">
                <a:solidFill>
                  <a:srgbClr val="FF0000"/>
                </a:solidFill>
              </a:rPr>
            </a:br>
            <a:br>
              <a:rPr lang="it-IT" sz="4800" b="1" dirty="0">
                <a:solidFill>
                  <a:srgbClr val="C00000"/>
                </a:solidFill>
              </a:rPr>
            </a:br>
            <a:r>
              <a:rPr lang="it-IT" sz="4800" b="1" dirty="0">
                <a:solidFill>
                  <a:srgbClr val="C00000"/>
                </a:solidFill>
              </a:rPr>
              <a:t>             Marco Catalano</a:t>
            </a:r>
            <a:br>
              <a:rPr lang="it-IT" sz="4800" b="1" dirty="0">
                <a:solidFill>
                  <a:srgbClr val="C00000"/>
                </a:solidFill>
              </a:rPr>
            </a:br>
            <a:endParaRPr lang="it-IT" sz="2800" i="1" dirty="0"/>
          </a:p>
        </p:txBody>
      </p:sp>
    </p:spTree>
    <p:extLst>
      <p:ext uri="{BB962C8B-B14F-4D97-AF65-F5344CB8AC3E}">
        <p14:creationId xmlns:p14="http://schemas.microsoft.com/office/powerpoint/2010/main" val="1577449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B96062-B19B-C4C3-06A1-9D0ED7448FD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1B94D961-C96D-CE0E-71AB-98BA9FA0609E}"/>
              </a:ext>
            </a:extLst>
          </p:cNvPr>
          <p:cNvSpPr>
            <a:spLocks noGrp="1"/>
          </p:cNvSpPr>
          <p:nvPr>
            <p:ph type="title"/>
          </p:nvPr>
        </p:nvSpPr>
        <p:spPr>
          <a:xfrm>
            <a:off x="838200" y="1623654"/>
            <a:ext cx="10515600" cy="4938013"/>
          </a:xfrm>
        </p:spPr>
        <p:txBody>
          <a:bodyPr/>
          <a:lstStyle/>
          <a:p>
            <a:r>
              <a:rPr lang="it-IT" sz="3600" dirty="0"/>
              <a:t>Argomenti:</a:t>
            </a:r>
            <a:br>
              <a:rPr lang="it-IT" sz="3600" dirty="0"/>
            </a:br>
            <a:r>
              <a:rPr lang="it-IT" sz="3600" b="1" i="1" dirty="0">
                <a:effectLst>
                  <a:outerShdw blurRad="38100" dist="38100" dir="2700000" algn="tl">
                    <a:srgbClr val="000000">
                      <a:alpha val="43137"/>
                    </a:srgbClr>
                  </a:outerShdw>
                </a:effectLst>
              </a:rPr>
              <a:t>La programmazione di mandato e la verifica di gestione</a:t>
            </a:r>
            <a:br>
              <a:rPr lang="it-IT" sz="3600" b="1" i="1" dirty="0">
                <a:effectLst>
                  <a:outerShdw blurRad="38100" dist="38100" dir="2700000" algn="tl">
                    <a:srgbClr val="000000">
                      <a:alpha val="43137"/>
                    </a:srgbClr>
                  </a:outerShdw>
                </a:effectLst>
              </a:rPr>
            </a:br>
            <a:r>
              <a:rPr lang="it-IT" sz="3600" dirty="0"/>
              <a:t>Il programma elettorale</a:t>
            </a:r>
            <a:br>
              <a:rPr lang="it-IT" sz="3600" dirty="0"/>
            </a:br>
            <a:r>
              <a:rPr lang="it-IT" sz="3600" dirty="0"/>
              <a:t>La relazione di inizio mandato</a:t>
            </a:r>
            <a:br>
              <a:rPr lang="it-IT" sz="3600" dirty="0"/>
            </a:br>
            <a:r>
              <a:rPr lang="it-IT" sz="3600" dirty="0"/>
              <a:t>La verifica degli obiettivi</a:t>
            </a:r>
            <a:br>
              <a:rPr lang="it-IT" sz="3600" dirty="0"/>
            </a:br>
            <a:r>
              <a:rPr lang="it-IT" sz="3600" dirty="0"/>
              <a:t>La relazione di fine mandato</a:t>
            </a:r>
            <a:br>
              <a:rPr lang="it-IT" sz="3600" dirty="0"/>
            </a:br>
            <a:r>
              <a:rPr lang="it-IT" sz="3600" dirty="0"/>
              <a:t>Il contenuto</a:t>
            </a:r>
            <a:br>
              <a:rPr lang="it-IT" sz="3600" dirty="0"/>
            </a:br>
            <a:r>
              <a:rPr lang="it-IT" sz="3600" dirty="0"/>
              <a:t>Il valore</a:t>
            </a:r>
            <a:br>
              <a:rPr lang="it-IT" sz="3600" dirty="0"/>
            </a:br>
            <a:r>
              <a:rPr lang="it-IT" sz="3600" dirty="0"/>
              <a:t>Le sanzioni</a:t>
            </a:r>
            <a:br>
              <a:rPr lang="it-IT" sz="3600" b="1" i="1" dirty="0">
                <a:effectLst>
                  <a:outerShdw blurRad="38100" dist="38100" dir="2700000" algn="tl">
                    <a:srgbClr val="000000">
                      <a:alpha val="43137"/>
                    </a:srgbClr>
                  </a:outerShdw>
                </a:effectLst>
              </a:rPr>
            </a:br>
            <a:br>
              <a:rPr lang="it-IT" sz="3600" dirty="0"/>
            </a:br>
            <a:br>
              <a:rPr lang="it-IT" sz="2400" dirty="0"/>
            </a:br>
            <a:br>
              <a:rPr lang="it-IT" sz="5400" b="1" dirty="0">
                <a:solidFill>
                  <a:srgbClr val="C00000"/>
                </a:solidFill>
              </a:rPr>
            </a:br>
            <a:br>
              <a:rPr lang="it-IT" sz="5400" b="1" dirty="0">
                <a:solidFill>
                  <a:srgbClr val="C00000"/>
                </a:solidFill>
              </a:rPr>
            </a:br>
            <a:br>
              <a:rPr lang="it-IT" sz="2400" dirty="0">
                <a:effectLst/>
                <a:latin typeface="Calibri" panose="020F0502020204030204" pitchFamily="34" charset="0"/>
                <a:ea typeface="Calibri" panose="020F0502020204030204" pitchFamily="34" charset="0"/>
              </a:rPr>
            </a:br>
            <a:r>
              <a:rPr lang="it-IT" sz="5400" b="1" dirty="0">
                <a:solidFill>
                  <a:srgbClr val="C00000"/>
                </a:solidFill>
              </a:rPr>
              <a:t>		</a:t>
            </a:r>
            <a:br>
              <a:rPr lang="it-IT" sz="5400" b="1" dirty="0">
                <a:solidFill>
                  <a:srgbClr val="C00000"/>
                </a:solidFill>
              </a:rPr>
            </a:br>
            <a:br>
              <a:rPr lang="it-IT" sz="5400" b="1" dirty="0">
                <a:solidFill>
                  <a:srgbClr val="C00000"/>
                </a:solidFill>
              </a:rPr>
            </a:br>
            <a:br>
              <a:rPr lang="it-IT" sz="5400" b="1" dirty="0">
                <a:solidFill>
                  <a:srgbClr val="C00000"/>
                </a:solidFill>
              </a:rPr>
            </a:br>
            <a:endParaRPr lang="it-IT" dirty="0"/>
          </a:p>
        </p:txBody>
      </p:sp>
    </p:spTree>
    <p:extLst>
      <p:ext uri="{BB962C8B-B14F-4D97-AF65-F5344CB8AC3E}">
        <p14:creationId xmlns:p14="http://schemas.microsoft.com/office/powerpoint/2010/main" val="3769244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26BCE2-304C-C637-A972-71B978A5DDEE}"/>
              </a:ext>
            </a:extLst>
          </p:cNvPr>
          <p:cNvSpPr>
            <a:spLocks noGrp="1"/>
          </p:cNvSpPr>
          <p:nvPr>
            <p:ph type="title"/>
          </p:nvPr>
        </p:nvSpPr>
        <p:spPr>
          <a:xfrm>
            <a:off x="838200" y="2766218"/>
            <a:ext cx="10515600" cy="1325563"/>
          </a:xfrm>
        </p:spPr>
        <p:txBody>
          <a:bodyPr/>
          <a:lstStyle/>
          <a:p>
            <a:pPr algn="just"/>
            <a:r>
              <a:rPr lang="it-IT" sz="3200" dirty="0"/>
              <a:t>L’articolo 4 del decreto legislativo n.149/2011, ha introdotto l’obbligo per i Presidenti delle province e per i Sindaci dei comuni di redigere una relazione di fine mandato secondo lo schema tipo individuato dal decreto del Ministero dell’interno del 26 aprile 2013 - </a:t>
            </a:r>
          </a:p>
        </p:txBody>
      </p:sp>
    </p:spTree>
    <p:extLst>
      <p:ext uri="{BB962C8B-B14F-4D97-AF65-F5344CB8AC3E}">
        <p14:creationId xmlns:p14="http://schemas.microsoft.com/office/powerpoint/2010/main" val="1280153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ADB13CA-9E5B-237B-30BF-DF62FBD5E639}"/>
              </a:ext>
            </a:extLst>
          </p:cNvPr>
          <p:cNvSpPr>
            <a:spLocks noGrp="1"/>
          </p:cNvSpPr>
          <p:nvPr>
            <p:ph type="title"/>
          </p:nvPr>
        </p:nvSpPr>
        <p:spPr>
          <a:xfrm>
            <a:off x="838200" y="1857041"/>
            <a:ext cx="10515600" cy="4094580"/>
          </a:xfrm>
        </p:spPr>
        <p:txBody>
          <a:bodyPr/>
          <a:lstStyle/>
          <a:p>
            <a:pPr algn="just"/>
            <a:r>
              <a:rPr lang="it-IT" sz="2000" dirty="0"/>
              <a:t>“la sottoscrizione della relazione e la certificazione da parte degli organi di controllo interno avvengono entro 20 giorni dal provvedimento di indizione delle elezioni e nei tre giorni successivi la relazione e la certificazione sono trasmesse dal presidente della provincia o dal sindaco alla Sezione regionale di controllo della Corte dei conti. La relazione di fine mandato è pubblicata sul sito istituzionale della provincia o del comune entro e non oltre i sette giorni successivi alla data di certificazione effettuata dall’organo di revisione dell’ente locale, con l’indicazione della data di trasmissione alla sezione regionale di controllo della Corte dei conti ex art.4, comma 3, d.lgs. n. 149/2011 delle elezioni, </a:t>
            </a:r>
          </a:p>
        </p:txBody>
      </p:sp>
    </p:spTree>
    <p:extLst>
      <p:ext uri="{BB962C8B-B14F-4D97-AF65-F5344CB8AC3E}">
        <p14:creationId xmlns:p14="http://schemas.microsoft.com/office/powerpoint/2010/main" val="1841889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B963A24-5458-7FE2-7B85-E6B7A5559D29}"/>
              </a:ext>
            </a:extLst>
          </p:cNvPr>
          <p:cNvSpPr>
            <a:spLocks noGrp="1"/>
          </p:cNvSpPr>
          <p:nvPr>
            <p:ph type="title"/>
          </p:nvPr>
        </p:nvSpPr>
        <p:spPr>
          <a:xfrm>
            <a:off x="709863" y="2163762"/>
            <a:ext cx="10515600" cy="1325563"/>
          </a:xfrm>
        </p:spPr>
        <p:txBody>
          <a:bodyPr/>
          <a:lstStyle/>
          <a:p>
            <a:pPr algn="just"/>
            <a:r>
              <a:rPr lang="it-IT" sz="3200" dirty="0"/>
              <a:t>4.    La relazione di fine mandato contiene la descrizione dettagliata delle principali attività normative e amministrative svolte durante il mandato, con specifico riferimento a:</a:t>
            </a:r>
            <a:br>
              <a:rPr lang="it-IT" sz="3200" dirty="0"/>
            </a:br>
            <a:r>
              <a:rPr lang="it-IT" sz="3200" dirty="0"/>
              <a:t>a)  sistema ed esiti dei controlli interni;</a:t>
            </a:r>
            <a:br>
              <a:rPr lang="it-IT" sz="3200" dirty="0"/>
            </a:br>
            <a:r>
              <a:rPr lang="it-IT" sz="3200" dirty="0"/>
              <a:t>b)  eventuali rilievi della Corte dei conti;</a:t>
            </a:r>
            <a:br>
              <a:rPr lang="it-IT" sz="3200" dirty="0"/>
            </a:br>
            <a:r>
              <a:rPr lang="it-IT" sz="3200" dirty="0"/>
              <a:t>c)  azioni intraprese per</a:t>
            </a:r>
            <a:br>
              <a:rPr lang="it-IT" sz="3200" dirty="0"/>
            </a:br>
            <a:r>
              <a:rPr lang="it-IT" sz="3200" dirty="0"/>
              <a:t> il rispetto dei saldi di finanza pubblica programmati e stato del percorso di convergenza verso i fabbisogni standard;</a:t>
            </a:r>
            <a:endParaRPr lang="it-IT" dirty="0"/>
          </a:p>
        </p:txBody>
      </p:sp>
    </p:spTree>
    <p:extLst>
      <p:ext uri="{BB962C8B-B14F-4D97-AF65-F5344CB8AC3E}">
        <p14:creationId xmlns:p14="http://schemas.microsoft.com/office/powerpoint/2010/main" val="2418792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6D5FEE-BDA6-315B-57DF-D9DEF991E16A}"/>
              </a:ext>
            </a:extLst>
          </p:cNvPr>
          <p:cNvSpPr>
            <a:spLocks noGrp="1"/>
          </p:cNvSpPr>
          <p:nvPr>
            <p:ph type="title"/>
          </p:nvPr>
        </p:nvSpPr>
        <p:spPr>
          <a:xfrm>
            <a:off x="838200" y="1857041"/>
            <a:ext cx="10515600" cy="5000959"/>
          </a:xfrm>
        </p:spPr>
        <p:txBody>
          <a:bodyPr/>
          <a:lstStyle/>
          <a:p>
            <a:pPr algn="just"/>
            <a:r>
              <a:rPr lang="it-IT" sz="2400" dirty="0"/>
              <a:t>d)  situazione finanziaria e patrimoniale, anche evidenziando le carenze riscontrate nella gestione degli enti controllati dal comune o dalla provincia ai sensi dei numeri 1 e 2 del comma primo dell'articolo 2359 del codice civile, ed indicando azioni intraprese per porvi rimedio;</a:t>
            </a:r>
            <a:br>
              <a:rPr lang="it-IT" sz="2400" dirty="0"/>
            </a:br>
            <a:r>
              <a:rPr lang="it-IT" sz="2400" dirty="0"/>
              <a:t>e)  azioni intraprese per contenere la spesa e stato del percorso di convergenza ai fabbisogni standard, affiancato da indicatori quantitativi e qualitativi relativi agli output dei servizi resi, anche utilizzando come parametro di riferimento realtà rappresentative dell'offerta di prestazioni con il miglior rapporto qualità-costi;</a:t>
            </a:r>
            <a:br>
              <a:rPr lang="it-IT" sz="2400" dirty="0"/>
            </a:br>
            <a:r>
              <a:rPr lang="it-IT" sz="2400" dirty="0"/>
              <a:t>f)  quantificazione della misura dell'indebitamento provinciale o comunale</a:t>
            </a:r>
          </a:p>
        </p:txBody>
      </p:sp>
    </p:spTree>
    <p:extLst>
      <p:ext uri="{BB962C8B-B14F-4D97-AF65-F5344CB8AC3E}">
        <p14:creationId xmlns:p14="http://schemas.microsoft.com/office/powerpoint/2010/main" val="246072191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407</Words>
  <Application>Microsoft Office PowerPoint</Application>
  <PresentationFormat>Widescreen</PresentationFormat>
  <Paragraphs>6</Paragraphs>
  <Slides>6</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6</vt:i4>
      </vt:variant>
    </vt:vector>
  </HeadingPairs>
  <TitlesOfParts>
    <vt:vector size="10" baseType="lpstr">
      <vt:lpstr>Arial</vt:lpstr>
      <vt:lpstr>Calibri</vt:lpstr>
      <vt:lpstr>Titillium Web</vt:lpstr>
      <vt:lpstr>Tema di Office</vt:lpstr>
      <vt:lpstr>PRINCIPI DI GOVERNANCE               Marco Catalano </vt:lpstr>
      <vt:lpstr>Argomenti: La programmazione di mandato e la verifica di gestione Il programma elettorale La relazione di inizio mandato La verifica degli obiettivi La relazione di fine mandato Il contenuto Il valore Le sanzioni           </vt:lpstr>
      <vt:lpstr>L’articolo 4 del decreto legislativo n.149/2011, ha introdotto l’obbligo per i Presidenti delle province e per i Sindaci dei comuni di redigere una relazione di fine mandato secondo lo schema tipo individuato dal decreto del Ministero dell’interno del 26 aprile 2013 - </vt:lpstr>
      <vt:lpstr>“la sottoscrizione della relazione e la certificazione da parte degli organi di controllo interno avvengono entro 20 giorni dal provvedimento di indizione delle elezioni e nei tre giorni successivi la relazione e la certificazione sono trasmesse dal presidente della provincia o dal sindaco alla Sezione regionale di controllo della Corte dei conti. La relazione di fine mandato è pubblicata sul sito istituzionale della provincia o del comune entro e non oltre i sette giorni successivi alla data di certificazione effettuata dall’organo di revisione dell’ente locale, con l’indicazione della data di trasmissione alla sezione regionale di controllo della Corte dei conti ex art.4, comma 3, d.lgs. n. 149/2011 delle elezioni, </vt:lpstr>
      <vt:lpstr>4.    La relazione di fine mandato contiene la descrizione dettagliata delle principali attività normative e amministrative svolte durante il mandato, con specifico riferimento a: a)  sistema ed esiti dei controlli interni; b)  eventuali rilievi della Corte dei conti; c)  azioni intraprese per  il rispetto dei saldi di finanza pubblica programmati e stato del percorso di convergenza verso i fabbisogni standard;</vt:lpstr>
      <vt:lpstr>d)  situazione finanziaria e patrimoniale, anche evidenziando le carenze riscontrate nella gestione degli enti controllati dal comune o dalla provincia ai sensi dei numeri 1 e 2 del comma primo dell'articolo 2359 del codice civile, ed indicando azioni intraprese per porvi rimedio; e)  azioni intraprese per contenere la spesa e stato del percorso di convergenza ai fabbisogni standard, affiancato da indicatori quantitativi e qualitativi relativi agli output dei servizi resi, anche utilizzando come parametro di riferimento realtà rappresentative dell'offerta di prestazioni con il miglior rapporto qualità-costi; f)  quantificazione della misura dell'indebitamento provinciale o comunale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Corso di formazione manageriale  PROJECT MANAGER PER RUP  Qualificato Cepas Bureau Veritas al Nr. 150/18 - Organismo di Certificazione delle Professionalità e della Formazione riconosciuto da Accredia</dc:title>
  <dc:creator>operatore</dc:creator>
  <cp:lastModifiedBy>Catalano Marco</cp:lastModifiedBy>
  <cp:revision>5</cp:revision>
  <dcterms:created xsi:type="dcterms:W3CDTF">2023-04-06T15:13:30Z</dcterms:created>
  <dcterms:modified xsi:type="dcterms:W3CDTF">2025-06-10T10:28:58Z</dcterms:modified>
</cp:coreProperties>
</file>