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96"/>
  </p:notesMasterIdLst>
  <p:sldIdLst>
    <p:sldId id="259" r:id="rId2"/>
    <p:sldId id="261" r:id="rId3"/>
    <p:sldId id="260" r:id="rId4"/>
    <p:sldId id="263" r:id="rId5"/>
    <p:sldId id="264" r:id="rId6"/>
    <p:sldId id="262" r:id="rId7"/>
    <p:sldId id="265" r:id="rId8"/>
    <p:sldId id="267" r:id="rId9"/>
    <p:sldId id="268" r:id="rId10"/>
    <p:sldId id="328" r:id="rId11"/>
    <p:sldId id="329" r:id="rId12"/>
    <p:sldId id="256" r:id="rId13"/>
    <p:sldId id="257" r:id="rId14"/>
    <p:sldId id="258" r:id="rId15"/>
    <p:sldId id="330" r:id="rId16"/>
    <p:sldId id="331" r:id="rId17"/>
    <p:sldId id="332" r:id="rId18"/>
    <p:sldId id="333" r:id="rId19"/>
    <p:sldId id="334" r:id="rId20"/>
    <p:sldId id="335" r:id="rId21"/>
    <p:sldId id="307" r:id="rId22"/>
    <p:sldId id="336" r:id="rId23"/>
    <p:sldId id="266" r:id="rId24"/>
    <p:sldId id="323" r:id="rId25"/>
    <p:sldId id="324" r:id="rId26"/>
    <p:sldId id="325" r:id="rId27"/>
    <p:sldId id="326" r:id="rId28"/>
    <p:sldId id="327" r:id="rId29"/>
    <p:sldId id="337" r:id="rId30"/>
    <p:sldId id="306" r:id="rId31"/>
    <p:sldId id="338" r:id="rId32"/>
    <p:sldId id="339" r:id="rId33"/>
    <p:sldId id="340" r:id="rId34"/>
    <p:sldId id="341" r:id="rId35"/>
    <p:sldId id="308" r:id="rId36"/>
    <p:sldId id="342" r:id="rId37"/>
    <p:sldId id="343" r:id="rId38"/>
    <p:sldId id="275" r:id="rId39"/>
    <p:sldId id="276" r:id="rId40"/>
    <p:sldId id="277" r:id="rId41"/>
    <p:sldId id="309" r:id="rId42"/>
    <p:sldId id="344" r:id="rId43"/>
    <p:sldId id="278" r:id="rId44"/>
    <p:sldId id="279" r:id="rId45"/>
    <p:sldId id="280" r:id="rId46"/>
    <p:sldId id="345"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10" r:id="rId70"/>
    <p:sldId id="303" r:id="rId71"/>
    <p:sldId id="304" r:id="rId72"/>
    <p:sldId id="305" r:id="rId73"/>
    <p:sldId id="311" r:id="rId74"/>
    <p:sldId id="312" r:id="rId75"/>
    <p:sldId id="346" r:id="rId76"/>
    <p:sldId id="347" r:id="rId77"/>
    <p:sldId id="348" r:id="rId78"/>
    <p:sldId id="349" r:id="rId79"/>
    <p:sldId id="350" r:id="rId80"/>
    <p:sldId id="351" r:id="rId81"/>
    <p:sldId id="352" r:id="rId82"/>
    <p:sldId id="353" r:id="rId83"/>
    <p:sldId id="354" r:id="rId84"/>
    <p:sldId id="355" r:id="rId85"/>
    <p:sldId id="313" r:id="rId86"/>
    <p:sldId id="314" r:id="rId87"/>
    <p:sldId id="315" r:id="rId88"/>
    <p:sldId id="316" r:id="rId89"/>
    <p:sldId id="317" r:id="rId90"/>
    <p:sldId id="318" r:id="rId91"/>
    <p:sldId id="319" r:id="rId92"/>
    <p:sldId id="320" r:id="rId93"/>
    <p:sldId id="321" r:id="rId94"/>
    <p:sldId id="322" r:id="rId9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404" autoAdjust="0"/>
  </p:normalViewPr>
  <p:slideViewPr>
    <p:cSldViewPr snapToGrid="0">
      <p:cViewPr varScale="1">
        <p:scale>
          <a:sx n="70" d="100"/>
          <a:sy n="70" d="100"/>
        </p:scale>
        <p:origin x="500" y="52"/>
      </p:cViewPr>
      <p:guideLst/>
    </p:cSldViewPr>
  </p:slideViewPr>
  <p:outlineViewPr>
    <p:cViewPr>
      <p:scale>
        <a:sx n="33" d="100"/>
        <a:sy n="33" d="100"/>
      </p:scale>
      <p:origin x="0" y="-57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F896969F-DF0D-4CBE-9EC0-2C0BB48436D3}"/>
    <pc:docChg chg="undo custSel addSld delSld modSld modMainMaster">
      <pc:chgData name="Catalano Marco" userId="91b57f96-32c2-4d5e-8986-a6574697bb07" providerId="ADAL" clId="{F896969F-DF0D-4CBE-9EC0-2C0BB48436D3}" dt="2026-07-08T10:01:09.859" v="814" actId="47"/>
      <pc:docMkLst>
        <pc:docMk/>
      </pc:docMkLst>
      <pc:sldChg chg="addSp delSp modSp add del mod modTransition chgLayout">
        <pc:chgData name="Catalano Marco" userId="91b57f96-32c2-4d5e-8986-a6574697bb07" providerId="ADAL" clId="{F896969F-DF0D-4CBE-9EC0-2C0BB48436D3}" dt="2026-06-23T13:57:10.836" v="774" actId="478"/>
        <pc:sldMkLst>
          <pc:docMk/>
          <pc:sldMk cId="0" sldId="256"/>
        </pc:sldMkLst>
        <pc:spChg chg="mod ord">
          <ac:chgData name="Catalano Marco" userId="91b57f96-32c2-4d5e-8986-a6574697bb07" providerId="ADAL" clId="{F896969F-DF0D-4CBE-9EC0-2C0BB48436D3}" dt="2026-06-23T13:50:15.500" v="611" actId="27636"/>
          <ac:spMkLst>
            <pc:docMk/>
            <pc:sldMk cId="0" sldId="256"/>
            <ac:spMk id="3" creationId="{D0349546-9C32-103A-D286-904E83885ED6}"/>
          </ac:spMkLst>
        </pc:spChg>
        <pc:spChg chg="mod ord">
          <ac:chgData name="Catalano Marco" userId="91b57f96-32c2-4d5e-8986-a6574697bb07" providerId="ADAL" clId="{F896969F-DF0D-4CBE-9EC0-2C0BB48436D3}" dt="2026-06-23T13:50:15.465" v="610" actId="700"/>
          <ac:spMkLst>
            <pc:docMk/>
            <pc:sldMk cId="0" sldId="256"/>
            <ac:spMk id="8194" creationId="{44912A63-19AC-76E1-426B-F49F18BD7CAE}"/>
          </ac:spMkLst>
        </pc:spChg>
        <pc:picChg chg="add mod">
          <ac:chgData name="Catalano Marco" userId="91b57f96-32c2-4d5e-8986-a6574697bb07" providerId="ADAL" clId="{F896969F-DF0D-4CBE-9EC0-2C0BB48436D3}" dt="2026-06-23T13:32:57.057" v="310"/>
          <ac:picMkLst>
            <pc:docMk/>
            <pc:sldMk cId="0" sldId="256"/>
            <ac:picMk id="2" creationId="{39472706-0F3C-1BAF-F251-6370D5CDCB09}"/>
          </ac:picMkLst>
        </pc:picChg>
        <pc:picChg chg="add mod">
          <ac:chgData name="Catalano Marco" userId="91b57f96-32c2-4d5e-8986-a6574697bb07" providerId="ADAL" clId="{F896969F-DF0D-4CBE-9EC0-2C0BB48436D3}" dt="2026-06-23T13:39:21.975" v="402"/>
          <ac:picMkLst>
            <pc:docMk/>
            <pc:sldMk cId="0" sldId="256"/>
            <ac:picMk id="4" creationId="{8CAC74C9-F775-38BD-B5B9-8776BFE384A5}"/>
          </ac:picMkLst>
        </pc:picChg>
      </pc:sldChg>
      <pc:sldChg chg="addSp delSp modSp add del mod modTransition modClrScheme chgLayout">
        <pc:chgData name="Catalano Marco" userId="91b57f96-32c2-4d5e-8986-a6574697bb07" providerId="ADAL" clId="{F896969F-DF0D-4CBE-9EC0-2C0BB48436D3}" dt="2026-06-23T13:57:13.660" v="775" actId="478"/>
        <pc:sldMkLst>
          <pc:docMk/>
          <pc:sldMk cId="0" sldId="257"/>
        </pc:sldMkLst>
        <pc:spChg chg="mod ord">
          <ac:chgData name="Catalano Marco" userId="91b57f96-32c2-4d5e-8986-a6574697bb07" providerId="ADAL" clId="{F896969F-DF0D-4CBE-9EC0-2C0BB48436D3}" dt="2026-06-23T13:50:25.110" v="613" actId="27636"/>
          <ac:spMkLst>
            <pc:docMk/>
            <pc:sldMk cId="0" sldId="257"/>
            <ac:spMk id="3" creationId="{BFF14283-2750-A908-ADEE-906B503097E5}"/>
          </ac:spMkLst>
        </pc:spChg>
        <pc:spChg chg="mod ord">
          <ac:chgData name="Catalano Marco" userId="91b57f96-32c2-4d5e-8986-a6574697bb07" providerId="ADAL" clId="{F896969F-DF0D-4CBE-9EC0-2C0BB48436D3}" dt="2026-06-23T13:50:25.065" v="612" actId="700"/>
          <ac:spMkLst>
            <pc:docMk/>
            <pc:sldMk cId="0" sldId="257"/>
            <ac:spMk id="9218" creationId="{ECF6FA0D-D484-83F2-7970-460A0624B464}"/>
          </ac:spMkLst>
        </pc:spChg>
        <pc:picChg chg="add mod">
          <ac:chgData name="Catalano Marco" userId="91b57f96-32c2-4d5e-8986-a6574697bb07" providerId="ADAL" clId="{F896969F-DF0D-4CBE-9EC0-2C0BB48436D3}" dt="2026-06-23T13:33:01.777" v="311"/>
          <ac:picMkLst>
            <pc:docMk/>
            <pc:sldMk cId="0" sldId="257"/>
            <ac:picMk id="2" creationId="{02437ECC-A1EA-2D72-7198-DBC178F5F429}"/>
          </ac:picMkLst>
        </pc:picChg>
        <pc:picChg chg="add mod">
          <ac:chgData name="Catalano Marco" userId="91b57f96-32c2-4d5e-8986-a6574697bb07" providerId="ADAL" clId="{F896969F-DF0D-4CBE-9EC0-2C0BB48436D3}" dt="2026-06-23T13:39:28.171" v="403"/>
          <ac:picMkLst>
            <pc:docMk/>
            <pc:sldMk cId="0" sldId="257"/>
            <ac:picMk id="4" creationId="{A097AC10-1CE2-6B39-E0FF-B3C38FAD15FB}"/>
          </ac:picMkLst>
        </pc:picChg>
      </pc:sldChg>
      <pc:sldChg chg="addSp modSp add del mod modTransition modClrScheme chgLayout">
        <pc:chgData name="Catalano Marco" userId="91b57f96-32c2-4d5e-8986-a6574697bb07" providerId="ADAL" clId="{F896969F-DF0D-4CBE-9EC0-2C0BB48436D3}" dt="2026-06-23T13:57:28.311" v="781" actId="27636"/>
        <pc:sldMkLst>
          <pc:docMk/>
          <pc:sldMk cId="0" sldId="258"/>
        </pc:sldMkLst>
        <pc:spChg chg="mod ord">
          <ac:chgData name="Catalano Marco" userId="91b57f96-32c2-4d5e-8986-a6574697bb07" providerId="ADAL" clId="{F896969F-DF0D-4CBE-9EC0-2C0BB48436D3}" dt="2026-06-23T13:57:28.311" v="781" actId="27636"/>
          <ac:spMkLst>
            <pc:docMk/>
            <pc:sldMk cId="0" sldId="258"/>
            <ac:spMk id="3" creationId="{DCC0599A-872D-173E-8A1F-18A03F72E040}"/>
          </ac:spMkLst>
        </pc:spChg>
        <pc:spChg chg="mod ord">
          <ac:chgData name="Catalano Marco" userId="91b57f96-32c2-4d5e-8986-a6574697bb07" providerId="ADAL" clId="{F896969F-DF0D-4CBE-9EC0-2C0BB48436D3}" dt="2026-06-23T13:50:29.512" v="614" actId="700"/>
          <ac:spMkLst>
            <pc:docMk/>
            <pc:sldMk cId="0" sldId="258"/>
            <ac:spMk id="10242" creationId="{8F73C68A-41A3-B862-C463-4F245A41DF74}"/>
          </ac:spMkLst>
        </pc:spChg>
        <pc:spChg chg="mod ord">
          <ac:chgData name="Catalano Marco" userId="91b57f96-32c2-4d5e-8986-a6574697bb07" providerId="ADAL" clId="{F896969F-DF0D-4CBE-9EC0-2C0BB48436D3}" dt="2026-06-23T13:50:29.512" v="614" actId="700"/>
          <ac:spMkLst>
            <pc:docMk/>
            <pc:sldMk cId="0" sldId="258"/>
            <ac:spMk id="10244" creationId="{74BC811E-0069-4BD5-E272-D4C87A63346B}"/>
          </ac:spMkLst>
        </pc:spChg>
        <pc:picChg chg="add mod">
          <ac:chgData name="Catalano Marco" userId="91b57f96-32c2-4d5e-8986-a6574697bb07" providerId="ADAL" clId="{F896969F-DF0D-4CBE-9EC0-2C0BB48436D3}" dt="2026-06-23T13:33:05.989" v="312"/>
          <ac:picMkLst>
            <pc:docMk/>
            <pc:sldMk cId="0" sldId="258"/>
            <ac:picMk id="2" creationId="{C1BBAD1B-C68F-693C-F60E-7781C7202CA1}"/>
          </ac:picMkLst>
        </pc:picChg>
        <pc:picChg chg="add mod">
          <ac:chgData name="Catalano Marco" userId="91b57f96-32c2-4d5e-8986-a6574697bb07" providerId="ADAL" clId="{F896969F-DF0D-4CBE-9EC0-2C0BB48436D3}" dt="2026-06-23T13:39:32.127" v="404"/>
          <ac:picMkLst>
            <pc:docMk/>
            <pc:sldMk cId="0" sldId="258"/>
            <ac:picMk id="4" creationId="{CCCA43A3-83B8-63F9-E1FC-E3B01D13F42E}"/>
          </ac:picMkLst>
        </pc:picChg>
      </pc:sldChg>
      <pc:sldChg chg="modSp mod setBg">
        <pc:chgData name="Catalano Marco" userId="91b57f96-32c2-4d5e-8986-a6574697bb07" providerId="ADAL" clId="{F896969F-DF0D-4CBE-9EC0-2C0BB48436D3}" dt="2026-06-23T13:32:26.727" v="307"/>
        <pc:sldMkLst>
          <pc:docMk/>
          <pc:sldMk cId="2413622097" sldId="259"/>
        </pc:sldMkLst>
        <pc:spChg chg="mod">
          <ac:chgData name="Catalano Marco" userId="91b57f96-32c2-4d5e-8986-a6574697bb07" providerId="ADAL" clId="{F896969F-DF0D-4CBE-9EC0-2C0BB48436D3}" dt="2026-06-23T13:31:31.952" v="306"/>
          <ac:spMkLst>
            <pc:docMk/>
            <pc:sldMk cId="2413622097" sldId="259"/>
            <ac:spMk id="4" creationId="{75F8B20F-B18A-1220-CBEF-024C2687601C}"/>
          </ac:spMkLst>
        </pc:spChg>
        <pc:spChg chg="mod">
          <ac:chgData name="Catalano Marco" userId="91b57f96-32c2-4d5e-8986-a6574697bb07" providerId="ADAL" clId="{F896969F-DF0D-4CBE-9EC0-2C0BB48436D3}" dt="2026-06-23T13:17:13.712" v="43" actId="6549"/>
          <ac:spMkLst>
            <pc:docMk/>
            <pc:sldMk cId="2413622097" sldId="259"/>
            <ac:spMk id="6" creationId="{87D56851-3070-14B0-8B9A-69C3D6DEBF11}"/>
          </ac:spMkLst>
        </pc:spChg>
      </pc:sldChg>
      <pc:sldChg chg="delSp modSp mod setBg">
        <pc:chgData name="Catalano Marco" userId="91b57f96-32c2-4d5e-8986-a6574697bb07" providerId="ADAL" clId="{F896969F-DF0D-4CBE-9EC0-2C0BB48436D3}" dt="2026-06-23T13:56:48.406" v="765" actId="478"/>
        <pc:sldMkLst>
          <pc:docMk/>
          <pc:sldMk cId="4146361935" sldId="260"/>
        </pc:sldMkLst>
        <pc:spChg chg="mod">
          <ac:chgData name="Catalano Marco" userId="91b57f96-32c2-4d5e-8986-a6574697bb07" providerId="ADAL" clId="{F896969F-DF0D-4CBE-9EC0-2C0BB48436D3}" dt="2026-06-23T13:18:15.130" v="46"/>
          <ac:spMkLst>
            <pc:docMk/>
            <pc:sldMk cId="4146361935" sldId="260"/>
            <ac:spMk id="4" creationId="{68DF6259-D2B5-D68E-4907-8D82ECDEFC7D}"/>
          </ac:spMkLst>
        </pc:spChg>
      </pc:sldChg>
      <pc:sldChg chg="modSp mod setBg">
        <pc:chgData name="Catalano Marco" userId="91b57f96-32c2-4d5e-8986-a6574697bb07" providerId="ADAL" clId="{F896969F-DF0D-4CBE-9EC0-2C0BB48436D3}" dt="2026-06-23T13:32:26.727" v="307"/>
        <pc:sldMkLst>
          <pc:docMk/>
          <pc:sldMk cId="3280781438" sldId="261"/>
        </pc:sldMkLst>
        <pc:spChg chg="mod">
          <ac:chgData name="Catalano Marco" userId="91b57f96-32c2-4d5e-8986-a6574697bb07" providerId="ADAL" clId="{F896969F-DF0D-4CBE-9EC0-2C0BB48436D3}" dt="2026-06-23T13:31:31.952" v="306"/>
          <ac:spMkLst>
            <pc:docMk/>
            <pc:sldMk cId="3280781438" sldId="261"/>
            <ac:spMk id="4" creationId="{78092FB1-CC1D-4A8A-3CE9-E752D7B4A16A}"/>
          </ac:spMkLst>
        </pc:spChg>
        <pc:spChg chg="mod">
          <ac:chgData name="Catalano Marco" userId="91b57f96-32c2-4d5e-8986-a6574697bb07" providerId="ADAL" clId="{F896969F-DF0D-4CBE-9EC0-2C0BB48436D3}" dt="2026-06-23T13:17:23.090" v="44"/>
          <ac:spMkLst>
            <pc:docMk/>
            <pc:sldMk cId="3280781438" sldId="261"/>
            <ac:spMk id="6" creationId="{F5E8FDFE-171B-AD06-5FFB-C4A6A26E76BB}"/>
          </ac:spMkLst>
        </pc:spChg>
      </pc:sldChg>
      <pc:sldChg chg="delSp modSp mod setBg">
        <pc:chgData name="Catalano Marco" userId="91b57f96-32c2-4d5e-8986-a6574697bb07" providerId="ADAL" clId="{F896969F-DF0D-4CBE-9EC0-2C0BB48436D3}" dt="2026-06-23T13:56:55.826" v="768" actId="478"/>
        <pc:sldMkLst>
          <pc:docMk/>
          <pc:sldMk cId="2719019159" sldId="262"/>
        </pc:sldMkLst>
        <pc:spChg chg="mod">
          <ac:chgData name="Catalano Marco" userId="91b57f96-32c2-4d5e-8986-a6574697bb07" providerId="ADAL" clId="{F896969F-DF0D-4CBE-9EC0-2C0BB48436D3}" dt="2026-06-23T13:19:37.258" v="56"/>
          <ac:spMkLst>
            <pc:docMk/>
            <pc:sldMk cId="2719019159" sldId="262"/>
            <ac:spMk id="4" creationId="{CFC400C3-4820-5624-E596-CD424C54C418}"/>
          </ac:spMkLst>
        </pc:spChg>
      </pc:sldChg>
      <pc:sldChg chg="delSp modSp mod setBg">
        <pc:chgData name="Catalano Marco" userId="91b57f96-32c2-4d5e-8986-a6574697bb07" providerId="ADAL" clId="{F896969F-DF0D-4CBE-9EC0-2C0BB48436D3}" dt="2026-06-23T13:56:50.691" v="766" actId="478"/>
        <pc:sldMkLst>
          <pc:docMk/>
          <pc:sldMk cId="4146677802" sldId="263"/>
        </pc:sldMkLst>
        <pc:spChg chg="mod">
          <ac:chgData name="Catalano Marco" userId="91b57f96-32c2-4d5e-8986-a6574697bb07" providerId="ADAL" clId="{F896969F-DF0D-4CBE-9EC0-2C0BB48436D3}" dt="2026-06-23T13:18:58.625" v="51" actId="123"/>
          <ac:spMkLst>
            <pc:docMk/>
            <pc:sldMk cId="4146677802" sldId="263"/>
            <ac:spMk id="4" creationId="{5E1B7ECD-14EB-4775-AD5B-0FBE29E57CE5}"/>
          </ac:spMkLst>
        </pc:spChg>
      </pc:sldChg>
      <pc:sldChg chg="delSp modSp mod setBg">
        <pc:chgData name="Catalano Marco" userId="91b57f96-32c2-4d5e-8986-a6574697bb07" providerId="ADAL" clId="{F896969F-DF0D-4CBE-9EC0-2C0BB48436D3}" dt="2026-06-23T13:56:53.366" v="767" actId="478"/>
        <pc:sldMkLst>
          <pc:docMk/>
          <pc:sldMk cId="261100101" sldId="264"/>
        </pc:sldMkLst>
        <pc:spChg chg="mod">
          <ac:chgData name="Catalano Marco" userId="91b57f96-32c2-4d5e-8986-a6574697bb07" providerId="ADAL" clId="{F896969F-DF0D-4CBE-9EC0-2C0BB48436D3}" dt="2026-06-23T13:31:31.952" v="306"/>
          <ac:spMkLst>
            <pc:docMk/>
            <pc:sldMk cId="261100101" sldId="264"/>
            <ac:spMk id="4" creationId="{B19C8291-CE8D-3A88-17AD-9EB5EC674DE7}"/>
          </ac:spMkLst>
        </pc:spChg>
      </pc:sldChg>
      <pc:sldChg chg="delSp modSp mod setBg">
        <pc:chgData name="Catalano Marco" userId="91b57f96-32c2-4d5e-8986-a6574697bb07" providerId="ADAL" clId="{F896969F-DF0D-4CBE-9EC0-2C0BB48436D3}" dt="2026-06-23T13:56:58.947" v="769" actId="478"/>
        <pc:sldMkLst>
          <pc:docMk/>
          <pc:sldMk cId="2633200978" sldId="265"/>
        </pc:sldMkLst>
        <pc:spChg chg="mod">
          <ac:chgData name="Catalano Marco" userId="91b57f96-32c2-4d5e-8986-a6574697bb07" providerId="ADAL" clId="{F896969F-DF0D-4CBE-9EC0-2C0BB48436D3}" dt="2026-06-23T13:20:12.457" v="59" actId="123"/>
          <ac:spMkLst>
            <pc:docMk/>
            <pc:sldMk cId="2633200978" sldId="265"/>
            <ac:spMk id="4" creationId="{05095ACD-20AE-9CDB-5D23-0256E4371AD1}"/>
          </ac:spMkLst>
        </pc:spChg>
      </pc:sldChg>
      <pc:sldChg chg="addSp delSp modSp add del mod modTransition modClrScheme chgLayout">
        <pc:chgData name="Catalano Marco" userId="91b57f96-32c2-4d5e-8986-a6574697bb07" providerId="ADAL" clId="{F896969F-DF0D-4CBE-9EC0-2C0BB48436D3}" dt="2026-06-23T13:58:12.210" v="801" actId="478"/>
        <pc:sldMkLst>
          <pc:docMk/>
          <pc:sldMk cId="0" sldId="266"/>
        </pc:sldMkLst>
        <pc:spChg chg="mod ord">
          <ac:chgData name="Catalano Marco" userId="91b57f96-32c2-4d5e-8986-a6574697bb07" providerId="ADAL" clId="{F896969F-DF0D-4CBE-9EC0-2C0BB48436D3}" dt="2026-06-23T13:51:12.389" v="630" actId="27636"/>
          <ac:spMkLst>
            <pc:docMk/>
            <pc:sldMk cId="0" sldId="266"/>
            <ac:spMk id="3" creationId="{F22127D9-C1DF-A2E3-662C-9FE1478AEE79}"/>
          </ac:spMkLst>
        </pc:spChg>
        <pc:spChg chg="mod ord">
          <ac:chgData name="Catalano Marco" userId="91b57f96-32c2-4d5e-8986-a6574697bb07" providerId="ADAL" clId="{F896969F-DF0D-4CBE-9EC0-2C0BB48436D3}" dt="2026-06-23T13:51:12.339" v="629" actId="700"/>
          <ac:spMkLst>
            <pc:docMk/>
            <pc:sldMk cId="0" sldId="266"/>
            <ac:spMk id="19458" creationId="{44252D0D-43F7-D457-4C84-C7AB34A953B8}"/>
          </ac:spMkLst>
        </pc:spChg>
        <pc:picChg chg="add mod">
          <ac:chgData name="Catalano Marco" userId="91b57f96-32c2-4d5e-8986-a6574697bb07" providerId="ADAL" clId="{F896969F-DF0D-4CBE-9EC0-2C0BB48436D3}" dt="2026-06-23T13:33:45.717" v="321"/>
          <ac:picMkLst>
            <pc:docMk/>
            <pc:sldMk cId="0" sldId="266"/>
            <ac:picMk id="2" creationId="{43BEAF1A-2F3E-FE3F-9522-F9F8ADF47CD4}"/>
          </ac:picMkLst>
        </pc:picChg>
        <pc:picChg chg="add mod">
          <ac:chgData name="Catalano Marco" userId="91b57f96-32c2-4d5e-8986-a6574697bb07" providerId="ADAL" clId="{F896969F-DF0D-4CBE-9EC0-2C0BB48436D3}" dt="2026-06-23T13:40:06.415" v="413"/>
          <ac:picMkLst>
            <pc:docMk/>
            <pc:sldMk cId="0" sldId="266"/>
            <ac:picMk id="4" creationId="{14789007-F9E5-3FF5-E3FF-1CE95FE98C99}"/>
          </ac:picMkLst>
        </pc:picChg>
      </pc:sldChg>
      <pc:sldChg chg="delSp modSp mod setBg">
        <pc:chgData name="Catalano Marco" userId="91b57f96-32c2-4d5e-8986-a6574697bb07" providerId="ADAL" clId="{F896969F-DF0D-4CBE-9EC0-2C0BB48436D3}" dt="2026-06-23T13:57:01.072" v="770" actId="478"/>
        <pc:sldMkLst>
          <pc:docMk/>
          <pc:sldMk cId="4100593631" sldId="267"/>
        </pc:sldMkLst>
        <pc:spChg chg="mod">
          <ac:chgData name="Catalano Marco" userId="91b57f96-32c2-4d5e-8986-a6574697bb07" providerId="ADAL" clId="{F896969F-DF0D-4CBE-9EC0-2C0BB48436D3}" dt="2026-06-23T13:31:31.952" v="306"/>
          <ac:spMkLst>
            <pc:docMk/>
            <pc:sldMk cId="4100593631" sldId="267"/>
            <ac:spMk id="4" creationId="{01B1E2CA-1C15-3DE3-2232-07661DFE7195}"/>
          </ac:spMkLst>
        </pc:spChg>
      </pc:sldChg>
      <pc:sldChg chg="delSp modSp mod setBg">
        <pc:chgData name="Catalano Marco" userId="91b57f96-32c2-4d5e-8986-a6574697bb07" providerId="ADAL" clId="{F896969F-DF0D-4CBE-9EC0-2C0BB48436D3}" dt="2026-06-23T13:57:03.331" v="771" actId="478"/>
        <pc:sldMkLst>
          <pc:docMk/>
          <pc:sldMk cId="2587376839" sldId="268"/>
        </pc:sldMkLst>
        <pc:spChg chg="mod">
          <ac:chgData name="Catalano Marco" userId="91b57f96-32c2-4d5e-8986-a6574697bb07" providerId="ADAL" clId="{F896969F-DF0D-4CBE-9EC0-2C0BB48436D3}" dt="2026-06-23T13:21:26.299" v="109" actId="123"/>
          <ac:spMkLst>
            <pc:docMk/>
            <pc:sldMk cId="2587376839" sldId="268"/>
            <ac:spMk id="4" creationId="{7557611E-4354-1D14-D321-A45085A135DA}"/>
          </ac:spMkLst>
        </pc:spChg>
      </pc:sldChg>
      <pc:sldChg chg="addSp delSp modSp add del mod modTransition modClrScheme chgLayout">
        <pc:chgData name="Catalano Marco" userId="91b57f96-32c2-4d5e-8986-a6574697bb07" providerId="ADAL" clId="{F896969F-DF0D-4CBE-9EC0-2C0BB48436D3}" dt="2026-06-23T13:52:46.927" v="656" actId="478"/>
        <pc:sldMkLst>
          <pc:docMk/>
          <pc:sldMk cId="0" sldId="275"/>
        </pc:sldMkLst>
        <pc:spChg chg="mod ord">
          <ac:chgData name="Catalano Marco" userId="91b57f96-32c2-4d5e-8986-a6574697bb07" providerId="ADAL" clId="{F896969F-DF0D-4CBE-9EC0-2C0BB48436D3}" dt="2026-06-23T13:42:09.368" v="441" actId="700"/>
          <ac:spMkLst>
            <pc:docMk/>
            <pc:sldMk cId="0" sldId="275"/>
            <ac:spMk id="3" creationId="{006BE564-CD8B-5E0B-5834-E2E45F876853}"/>
          </ac:spMkLst>
        </pc:spChg>
        <pc:spChg chg="add mod ord">
          <ac:chgData name="Catalano Marco" userId="91b57f96-32c2-4d5e-8986-a6574697bb07" providerId="ADAL" clId="{F896969F-DF0D-4CBE-9EC0-2C0BB48436D3}" dt="2026-06-23T13:42:09.368" v="441" actId="700"/>
          <ac:spMkLst>
            <pc:docMk/>
            <pc:sldMk cId="0" sldId="275"/>
            <ac:spMk id="5" creationId="{A312FBFA-35ED-1862-425E-7AB13AFA7E04}"/>
          </ac:spMkLst>
        </pc:spChg>
        <pc:picChg chg="add mod">
          <ac:chgData name="Catalano Marco" userId="91b57f96-32c2-4d5e-8986-a6574697bb07" providerId="ADAL" clId="{F896969F-DF0D-4CBE-9EC0-2C0BB48436D3}" dt="2026-06-23T13:34:43.027" v="336"/>
          <ac:picMkLst>
            <pc:docMk/>
            <pc:sldMk cId="0" sldId="275"/>
            <ac:picMk id="2" creationId="{0B62F9FE-DE44-C2CF-B895-0616CF268AD2}"/>
          </ac:picMkLst>
        </pc:picChg>
        <pc:picChg chg="add mod">
          <ac:chgData name="Catalano Marco" userId="91b57f96-32c2-4d5e-8986-a6574697bb07" providerId="ADAL" clId="{F896969F-DF0D-4CBE-9EC0-2C0BB48436D3}" dt="2026-06-23T13:42:06.338" v="440"/>
          <ac:picMkLst>
            <pc:docMk/>
            <pc:sldMk cId="0" sldId="275"/>
            <ac:picMk id="4" creationId="{8B4C8C1C-7536-27FA-022C-5DFB575E270C}"/>
          </ac:picMkLst>
        </pc:picChg>
      </pc:sldChg>
      <pc:sldChg chg="addSp delSp modSp add del mod modTransition modClrScheme chgLayout">
        <pc:chgData name="Catalano Marco" userId="91b57f96-32c2-4d5e-8986-a6574697bb07" providerId="ADAL" clId="{F896969F-DF0D-4CBE-9EC0-2C0BB48436D3}" dt="2026-06-23T13:52:49.009" v="657" actId="478"/>
        <pc:sldMkLst>
          <pc:docMk/>
          <pc:sldMk cId="0" sldId="276"/>
        </pc:sldMkLst>
        <pc:spChg chg="mod ord">
          <ac:chgData name="Catalano Marco" userId="91b57f96-32c2-4d5e-8986-a6574697bb07" providerId="ADAL" clId="{F896969F-DF0D-4CBE-9EC0-2C0BB48436D3}" dt="2026-06-23T13:42:15.355" v="444" actId="27636"/>
          <ac:spMkLst>
            <pc:docMk/>
            <pc:sldMk cId="0" sldId="276"/>
            <ac:spMk id="3" creationId="{461E6DD4-05E2-78C1-1B7F-64D73B5D4AFA}"/>
          </ac:spMkLst>
        </pc:spChg>
        <pc:spChg chg="add mod ord">
          <ac:chgData name="Catalano Marco" userId="91b57f96-32c2-4d5e-8986-a6574697bb07" providerId="ADAL" clId="{F896969F-DF0D-4CBE-9EC0-2C0BB48436D3}" dt="2026-06-23T13:42:15.317" v="443" actId="700"/>
          <ac:spMkLst>
            <pc:docMk/>
            <pc:sldMk cId="0" sldId="276"/>
            <ac:spMk id="5" creationId="{B90CA588-49B4-8010-2353-252FD7E57FBC}"/>
          </ac:spMkLst>
        </pc:spChg>
        <pc:picChg chg="add mod">
          <ac:chgData name="Catalano Marco" userId="91b57f96-32c2-4d5e-8986-a6574697bb07" providerId="ADAL" clId="{F896969F-DF0D-4CBE-9EC0-2C0BB48436D3}" dt="2026-06-23T13:34:47.012" v="337"/>
          <ac:picMkLst>
            <pc:docMk/>
            <pc:sldMk cId="0" sldId="276"/>
            <ac:picMk id="2" creationId="{2F3A82A1-5CBD-E05A-D33C-857C1C0CDBDF}"/>
          </ac:picMkLst>
        </pc:picChg>
        <pc:picChg chg="add mod">
          <ac:chgData name="Catalano Marco" userId="91b57f96-32c2-4d5e-8986-a6574697bb07" providerId="ADAL" clId="{F896969F-DF0D-4CBE-9EC0-2C0BB48436D3}" dt="2026-06-23T13:42:12.389" v="442"/>
          <ac:picMkLst>
            <pc:docMk/>
            <pc:sldMk cId="0" sldId="276"/>
            <ac:picMk id="4" creationId="{9CD1A748-2878-E0F6-7AAB-97D1AF420DEF}"/>
          </ac:picMkLst>
        </pc:picChg>
      </pc:sldChg>
      <pc:sldChg chg="addSp delSp modSp add del mod modTransition modClrScheme chgLayout">
        <pc:chgData name="Catalano Marco" userId="91b57f96-32c2-4d5e-8986-a6574697bb07" providerId="ADAL" clId="{F896969F-DF0D-4CBE-9EC0-2C0BB48436D3}" dt="2026-06-23T13:52:51.169" v="658" actId="478"/>
        <pc:sldMkLst>
          <pc:docMk/>
          <pc:sldMk cId="0" sldId="277"/>
        </pc:sldMkLst>
        <pc:spChg chg="mod ord">
          <ac:chgData name="Catalano Marco" userId="91b57f96-32c2-4d5e-8986-a6574697bb07" providerId="ADAL" clId="{F896969F-DF0D-4CBE-9EC0-2C0BB48436D3}" dt="2026-06-23T13:42:21.557" v="446" actId="700"/>
          <ac:spMkLst>
            <pc:docMk/>
            <pc:sldMk cId="0" sldId="277"/>
            <ac:spMk id="3" creationId="{631014B6-118A-AF5D-4265-2A50D01E8E29}"/>
          </ac:spMkLst>
        </pc:spChg>
        <pc:spChg chg="mod ord">
          <ac:chgData name="Catalano Marco" userId="91b57f96-32c2-4d5e-8986-a6574697bb07" providerId="ADAL" clId="{F896969F-DF0D-4CBE-9EC0-2C0BB48436D3}" dt="2026-06-23T13:42:21.557" v="446" actId="700"/>
          <ac:spMkLst>
            <pc:docMk/>
            <pc:sldMk cId="0" sldId="277"/>
            <ac:spMk id="36866" creationId="{153E6FBD-6C9A-1AFB-D912-8733C68902F7}"/>
          </ac:spMkLst>
        </pc:spChg>
        <pc:picChg chg="add mod">
          <ac:chgData name="Catalano Marco" userId="91b57f96-32c2-4d5e-8986-a6574697bb07" providerId="ADAL" clId="{F896969F-DF0D-4CBE-9EC0-2C0BB48436D3}" dt="2026-06-23T13:34:50.227" v="338"/>
          <ac:picMkLst>
            <pc:docMk/>
            <pc:sldMk cId="0" sldId="277"/>
            <ac:picMk id="2" creationId="{88623650-A889-7AB3-3259-176FC8F1EAA8}"/>
          </ac:picMkLst>
        </pc:picChg>
        <pc:picChg chg="add mod">
          <ac:chgData name="Catalano Marco" userId="91b57f96-32c2-4d5e-8986-a6574697bb07" providerId="ADAL" clId="{F896969F-DF0D-4CBE-9EC0-2C0BB48436D3}" dt="2026-06-23T13:42:18.534" v="445"/>
          <ac:picMkLst>
            <pc:docMk/>
            <pc:sldMk cId="0" sldId="277"/>
            <ac:picMk id="4" creationId="{14C4CFDC-9046-3360-55F3-5A672A77624A}"/>
          </ac:picMkLst>
        </pc:picChg>
      </pc:sldChg>
      <pc:sldChg chg="addSp delSp modSp add del mod modTransition modClrScheme chgLayout">
        <pc:chgData name="Catalano Marco" userId="91b57f96-32c2-4d5e-8986-a6574697bb07" providerId="ADAL" clId="{F896969F-DF0D-4CBE-9EC0-2C0BB48436D3}" dt="2026-06-23T13:53:10.251" v="665" actId="478"/>
        <pc:sldMkLst>
          <pc:docMk/>
          <pc:sldMk cId="0" sldId="278"/>
        </pc:sldMkLst>
        <pc:spChg chg="mod ord">
          <ac:chgData name="Catalano Marco" userId="91b57f96-32c2-4d5e-8986-a6574697bb07" providerId="ADAL" clId="{F896969F-DF0D-4CBE-9EC0-2C0BB48436D3}" dt="2026-06-23T13:42:43.724" v="454" actId="27636"/>
          <ac:spMkLst>
            <pc:docMk/>
            <pc:sldMk cId="0" sldId="278"/>
            <ac:spMk id="3" creationId="{44DEE2C6-A9D5-49EF-6FAD-93E29C011BD7}"/>
          </ac:spMkLst>
        </pc:spChg>
        <pc:spChg chg="add mod ord">
          <ac:chgData name="Catalano Marco" userId="91b57f96-32c2-4d5e-8986-a6574697bb07" providerId="ADAL" clId="{F896969F-DF0D-4CBE-9EC0-2C0BB48436D3}" dt="2026-06-23T13:42:43.688" v="453" actId="700"/>
          <ac:spMkLst>
            <pc:docMk/>
            <pc:sldMk cId="0" sldId="278"/>
            <ac:spMk id="4" creationId="{7E9469FC-B711-E66F-4CD1-A87FBBF94045}"/>
          </ac:spMkLst>
        </pc:spChg>
        <pc:picChg chg="add mod">
          <ac:chgData name="Catalano Marco" userId="91b57f96-32c2-4d5e-8986-a6574697bb07" providerId="ADAL" clId="{F896969F-DF0D-4CBE-9EC0-2C0BB48436D3}" dt="2026-06-23T13:35:00.280" v="341"/>
          <ac:picMkLst>
            <pc:docMk/>
            <pc:sldMk cId="0" sldId="278"/>
            <ac:picMk id="2" creationId="{992D3BB2-798E-E79C-7C52-AA62113C8797}"/>
          </ac:picMkLst>
        </pc:picChg>
        <pc:picChg chg="add mod">
          <ac:chgData name="Catalano Marco" userId="91b57f96-32c2-4d5e-8986-a6574697bb07" providerId="ADAL" clId="{F896969F-DF0D-4CBE-9EC0-2C0BB48436D3}" dt="2026-06-23T13:42:45.694" v="455"/>
          <ac:picMkLst>
            <pc:docMk/>
            <pc:sldMk cId="0" sldId="278"/>
            <ac:picMk id="5" creationId="{E5F7ACDD-20A2-2076-66DD-FDF111EE7625}"/>
          </ac:picMkLst>
        </pc:picChg>
      </pc:sldChg>
      <pc:sldChg chg="addSp delSp modSp add del mod modTransition modClrScheme chgLayout">
        <pc:chgData name="Catalano Marco" userId="91b57f96-32c2-4d5e-8986-a6574697bb07" providerId="ADAL" clId="{F896969F-DF0D-4CBE-9EC0-2C0BB48436D3}" dt="2026-06-23T13:53:12.527" v="666" actId="478"/>
        <pc:sldMkLst>
          <pc:docMk/>
          <pc:sldMk cId="0" sldId="279"/>
        </pc:sldMkLst>
        <pc:spChg chg="mod ord">
          <ac:chgData name="Catalano Marco" userId="91b57f96-32c2-4d5e-8986-a6574697bb07" providerId="ADAL" clId="{F896969F-DF0D-4CBE-9EC0-2C0BB48436D3}" dt="2026-06-23T13:42:51.305" v="457" actId="27636"/>
          <ac:spMkLst>
            <pc:docMk/>
            <pc:sldMk cId="0" sldId="279"/>
            <ac:spMk id="3" creationId="{8425C1A5-FFF0-13C6-710A-3AEE5ADFB6F4}"/>
          </ac:spMkLst>
        </pc:spChg>
        <pc:spChg chg="add mod ord">
          <ac:chgData name="Catalano Marco" userId="91b57f96-32c2-4d5e-8986-a6574697bb07" providerId="ADAL" clId="{F896969F-DF0D-4CBE-9EC0-2C0BB48436D3}" dt="2026-06-23T13:42:51.265" v="456" actId="700"/>
          <ac:spMkLst>
            <pc:docMk/>
            <pc:sldMk cId="0" sldId="279"/>
            <ac:spMk id="4" creationId="{FC923E4D-67AB-DE9B-ACF9-87391EA7E0F0}"/>
          </ac:spMkLst>
        </pc:spChg>
        <pc:picChg chg="add mod">
          <ac:chgData name="Catalano Marco" userId="91b57f96-32c2-4d5e-8986-a6574697bb07" providerId="ADAL" clId="{F896969F-DF0D-4CBE-9EC0-2C0BB48436D3}" dt="2026-06-23T13:35:08.502" v="342"/>
          <ac:picMkLst>
            <pc:docMk/>
            <pc:sldMk cId="0" sldId="279"/>
            <ac:picMk id="2" creationId="{9C030CB4-2A0C-B48E-CD4D-D424C4ED2CFE}"/>
          </ac:picMkLst>
        </pc:picChg>
        <pc:picChg chg="add mod">
          <ac:chgData name="Catalano Marco" userId="91b57f96-32c2-4d5e-8986-a6574697bb07" providerId="ADAL" clId="{F896969F-DF0D-4CBE-9EC0-2C0BB48436D3}" dt="2026-06-23T13:42:53.394" v="458"/>
          <ac:picMkLst>
            <pc:docMk/>
            <pc:sldMk cId="0" sldId="279"/>
            <ac:picMk id="5" creationId="{E9508235-35BA-61C0-ACA4-369B5F51D60B}"/>
          </ac:picMkLst>
        </pc:picChg>
      </pc:sldChg>
      <pc:sldChg chg="addSp delSp modSp add del mod modTransition modClrScheme chgLayout">
        <pc:chgData name="Catalano Marco" userId="91b57f96-32c2-4d5e-8986-a6574697bb07" providerId="ADAL" clId="{F896969F-DF0D-4CBE-9EC0-2C0BB48436D3}" dt="2026-06-23T13:53:15.322" v="667" actId="478"/>
        <pc:sldMkLst>
          <pc:docMk/>
          <pc:sldMk cId="0" sldId="280"/>
        </pc:sldMkLst>
        <pc:spChg chg="mod ord">
          <ac:chgData name="Catalano Marco" userId="91b57f96-32c2-4d5e-8986-a6574697bb07" providerId="ADAL" clId="{F896969F-DF0D-4CBE-9EC0-2C0BB48436D3}" dt="2026-06-23T13:42:59.644" v="460" actId="27636"/>
          <ac:spMkLst>
            <pc:docMk/>
            <pc:sldMk cId="0" sldId="280"/>
            <ac:spMk id="3" creationId="{54547895-238D-72CB-4B45-EC6AA91024C5}"/>
          </ac:spMkLst>
        </pc:spChg>
        <pc:spChg chg="add mod ord">
          <ac:chgData name="Catalano Marco" userId="91b57f96-32c2-4d5e-8986-a6574697bb07" providerId="ADAL" clId="{F896969F-DF0D-4CBE-9EC0-2C0BB48436D3}" dt="2026-06-23T13:42:59.610" v="459" actId="700"/>
          <ac:spMkLst>
            <pc:docMk/>
            <pc:sldMk cId="0" sldId="280"/>
            <ac:spMk id="4" creationId="{4078FCBE-6582-2A56-327B-D446EC4197F8}"/>
          </ac:spMkLst>
        </pc:spChg>
        <pc:picChg chg="add mod">
          <ac:chgData name="Catalano Marco" userId="91b57f96-32c2-4d5e-8986-a6574697bb07" providerId="ADAL" clId="{F896969F-DF0D-4CBE-9EC0-2C0BB48436D3}" dt="2026-06-23T13:35:23.423" v="343"/>
          <ac:picMkLst>
            <pc:docMk/>
            <pc:sldMk cId="0" sldId="280"/>
            <ac:picMk id="2" creationId="{3AB62F62-A657-A592-EF88-D4DE791C66AC}"/>
          </ac:picMkLst>
        </pc:picChg>
        <pc:picChg chg="add mod">
          <ac:chgData name="Catalano Marco" userId="91b57f96-32c2-4d5e-8986-a6574697bb07" providerId="ADAL" clId="{F896969F-DF0D-4CBE-9EC0-2C0BB48436D3}" dt="2026-06-23T13:43:01.701" v="461"/>
          <ac:picMkLst>
            <pc:docMk/>
            <pc:sldMk cId="0" sldId="280"/>
            <ac:picMk id="5" creationId="{22F3AC92-D5F1-3D51-2770-E83B0B15B352}"/>
          </ac:picMkLst>
        </pc:picChg>
      </pc:sldChg>
      <pc:sldChg chg="addSp delSp modSp add del mod modTransition modClrScheme chgLayout">
        <pc:chgData name="Catalano Marco" userId="91b57f96-32c2-4d5e-8986-a6574697bb07" providerId="ADAL" clId="{F896969F-DF0D-4CBE-9EC0-2C0BB48436D3}" dt="2026-06-23T13:53:20.457" v="669" actId="478"/>
        <pc:sldMkLst>
          <pc:docMk/>
          <pc:sldMk cId="0" sldId="281"/>
        </pc:sldMkLst>
        <pc:spChg chg="mod ord">
          <ac:chgData name="Catalano Marco" userId="91b57f96-32c2-4d5e-8986-a6574697bb07" providerId="ADAL" clId="{F896969F-DF0D-4CBE-9EC0-2C0BB48436D3}" dt="2026-06-23T13:43:15.806" v="465" actId="27636"/>
          <ac:spMkLst>
            <pc:docMk/>
            <pc:sldMk cId="0" sldId="281"/>
            <ac:spMk id="3" creationId="{4FDE0F79-9AE3-4E61-0879-E4A20A0D3CCB}"/>
          </ac:spMkLst>
        </pc:spChg>
        <pc:spChg chg="mod ord">
          <ac:chgData name="Catalano Marco" userId="91b57f96-32c2-4d5e-8986-a6574697bb07" providerId="ADAL" clId="{F896969F-DF0D-4CBE-9EC0-2C0BB48436D3}" dt="2026-06-23T13:43:15.768" v="464" actId="700"/>
          <ac:spMkLst>
            <pc:docMk/>
            <pc:sldMk cId="0" sldId="281"/>
            <ac:spMk id="44034" creationId="{70617325-2AC4-6CFD-2B6A-6CB6E18A0586}"/>
          </ac:spMkLst>
        </pc:spChg>
        <pc:picChg chg="add mod">
          <ac:chgData name="Catalano Marco" userId="91b57f96-32c2-4d5e-8986-a6574697bb07" providerId="ADAL" clId="{F896969F-DF0D-4CBE-9EC0-2C0BB48436D3}" dt="2026-06-23T13:35:31.423" v="345"/>
          <ac:picMkLst>
            <pc:docMk/>
            <pc:sldMk cId="0" sldId="281"/>
            <ac:picMk id="2" creationId="{B30414D9-91FD-3D91-4C2B-D8278986C20F}"/>
          </ac:picMkLst>
        </pc:picChg>
        <pc:picChg chg="add mod">
          <ac:chgData name="Catalano Marco" userId="91b57f96-32c2-4d5e-8986-a6574697bb07" providerId="ADAL" clId="{F896969F-DF0D-4CBE-9EC0-2C0BB48436D3}" dt="2026-06-23T13:43:17.814" v="466"/>
          <ac:picMkLst>
            <pc:docMk/>
            <pc:sldMk cId="0" sldId="281"/>
            <ac:picMk id="4" creationId="{5E6A8403-AC37-9585-140C-C8A40B5D4741}"/>
          </ac:picMkLst>
        </pc:picChg>
      </pc:sldChg>
      <pc:sldChg chg="addSp delSp modSp add del mod modTransition modClrScheme chgLayout">
        <pc:chgData name="Catalano Marco" userId="91b57f96-32c2-4d5e-8986-a6574697bb07" providerId="ADAL" clId="{F896969F-DF0D-4CBE-9EC0-2C0BB48436D3}" dt="2026-06-23T13:53:22.387" v="670" actId="478"/>
        <pc:sldMkLst>
          <pc:docMk/>
          <pc:sldMk cId="0" sldId="282"/>
        </pc:sldMkLst>
        <pc:spChg chg="mod ord">
          <ac:chgData name="Catalano Marco" userId="91b57f96-32c2-4d5e-8986-a6574697bb07" providerId="ADAL" clId="{F896969F-DF0D-4CBE-9EC0-2C0BB48436D3}" dt="2026-06-23T13:43:24.999" v="468" actId="27636"/>
          <ac:spMkLst>
            <pc:docMk/>
            <pc:sldMk cId="0" sldId="282"/>
            <ac:spMk id="3" creationId="{D4F86A7E-75A6-CADA-B51C-5918A0D91CE7}"/>
          </ac:spMkLst>
        </pc:spChg>
        <pc:spChg chg="add mod ord">
          <ac:chgData name="Catalano Marco" userId="91b57f96-32c2-4d5e-8986-a6574697bb07" providerId="ADAL" clId="{F896969F-DF0D-4CBE-9EC0-2C0BB48436D3}" dt="2026-06-23T13:43:24.985" v="467" actId="700"/>
          <ac:spMkLst>
            <pc:docMk/>
            <pc:sldMk cId="0" sldId="282"/>
            <ac:spMk id="4" creationId="{2618C724-5D32-52ED-DDA6-02B2079CEF57}"/>
          </ac:spMkLst>
        </pc:spChg>
        <pc:picChg chg="add mod">
          <ac:chgData name="Catalano Marco" userId="91b57f96-32c2-4d5e-8986-a6574697bb07" providerId="ADAL" clId="{F896969F-DF0D-4CBE-9EC0-2C0BB48436D3}" dt="2026-06-23T13:35:34.677" v="346"/>
          <ac:picMkLst>
            <pc:docMk/>
            <pc:sldMk cId="0" sldId="282"/>
            <ac:picMk id="2" creationId="{1C937F28-8B43-F243-C4E4-3662D5E1DEF2}"/>
          </ac:picMkLst>
        </pc:picChg>
        <pc:picChg chg="add mod">
          <ac:chgData name="Catalano Marco" userId="91b57f96-32c2-4d5e-8986-a6574697bb07" providerId="ADAL" clId="{F896969F-DF0D-4CBE-9EC0-2C0BB48436D3}" dt="2026-06-23T13:43:31.144" v="469"/>
          <ac:picMkLst>
            <pc:docMk/>
            <pc:sldMk cId="0" sldId="282"/>
            <ac:picMk id="5" creationId="{826384E8-91F0-A5EE-1BAF-8973DD8397CC}"/>
          </ac:picMkLst>
        </pc:picChg>
      </pc:sldChg>
      <pc:sldChg chg="addSp delSp modSp add del mod modTransition modClrScheme chgLayout">
        <pc:chgData name="Catalano Marco" userId="91b57f96-32c2-4d5e-8986-a6574697bb07" providerId="ADAL" clId="{F896969F-DF0D-4CBE-9EC0-2C0BB48436D3}" dt="2026-06-23T13:53:26.570" v="673" actId="27636"/>
        <pc:sldMkLst>
          <pc:docMk/>
          <pc:sldMk cId="0" sldId="283"/>
        </pc:sldMkLst>
        <pc:spChg chg="mod ord">
          <ac:chgData name="Catalano Marco" userId="91b57f96-32c2-4d5e-8986-a6574697bb07" providerId="ADAL" clId="{F896969F-DF0D-4CBE-9EC0-2C0BB48436D3}" dt="2026-06-23T13:53:26.570" v="673" actId="27636"/>
          <ac:spMkLst>
            <pc:docMk/>
            <pc:sldMk cId="0" sldId="283"/>
            <ac:spMk id="3" creationId="{653EC70F-B237-9D76-5FE1-76F2896DD093}"/>
          </ac:spMkLst>
        </pc:spChg>
        <pc:spChg chg="mod ord">
          <ac:chgData name="Catalano Marco" userId="91b57f96-32c2-4d5e-8986-a6574697bb07" providerId="ADAL" clId="{F896969F-DF0D-4CBE-9EC0-2C0BB48436D3}" dt="2026-06-23T13:43:38.152" v="471" actId="700"/>
          <ac:spMkLst>
            <pc:docMk/>
            <pc:sldMk cId="0" sldId="283"/>
            <ac:spMk id="46082" creationId="{A4ED0683-03A7-C678-423B-5E5686454568}"/>
          </ac:spMkLst>
        </pc:spChg>
        <pc:picChg chg="add mod">
          <ac:chgData name="Catalano Marco" userId="91b57f96-32c2-4d5e-8986-a6574697bb07" providerId="ADAL" clId="{F896969F-DF0D-4CBE-9EC0-2C0BB48436D3}" dt="2026-06-23T13:35:37.436" v="347"/>
          <ac:picMkLst>
            <pc:docMk/>
            <pc:sldMk cId="0" sldId="283"/>
            <ac:picMk id="2" creationId="{68CDE5A7-52AE-35F2-0957-3499CEA63171}"/>
          </ac:picMkLst>
        </pc:picChg>
        <pc:picChg chg="add mod">
          <ac:chgData name="Catalano Marco" userId="91b57f96-32c2-4d5e-8986-a6574697bb07" providerId="ADAL" clId="{F896969F-DF0D-4CBE-9EC0-2C0BB48436D3}" dt="2026-06-23T13:43:34.945" v="470"/>
          <ac:picMkLst>
            <pc:docMk/>
            <pc:sldMk cId="0" sldId="283"/>
            <ac:picMk id="4" creationId="{5BC3CC9F-6E41-92E5-5395-5AB7BF7A5EA9}"/>
          </ac:picMkLst>
        </pc:picChg>
      </pc:sldChg>
      <pc:sldChg chg="addSp delSp modSp add del mod modTransition modClrScheme chgLayout">
        <pc:chgData name="Catalano Marco" userId="91b57f96-32c2-4d5e-8986-a6574697bb07" providerId="ADAL" clId="{F896969F-DF0D-4CBE-9EC0-2C0BB48436D3}" dt="2026-06-23T13:53:30.147" v="674" actId="478"/>
        <pc:sldMkLst>
          <pc:docMk/>
          <pc:sldMk cId="0" sldId="284"/>
        </pc:sldMkLst>
        <pc:spChg chg="mod ord">
          <ac:chgData name="Catalano Marco" userId="91b57f96-32c2-4d5e-8986-a6574697bb07" providerId="ADAL" clId="{F896969F-DF0D-4CBE-9EC0-2C0BB48436D3}" dt="2026-06-23T13:43:42.764" v="474" actId="27636"/>
          <ac:spMkLst>
            <pc:docMk/>
            <pc:sldMk cId="0" sldId="284"/>
            <ac:spMk id="3" creationId="{41D048A2-C06D-C736-68C9-39D726CC06F6}"/>
          </ac:spMkLst>
        </pc:spChg>
        <pc:spChg chg="add mod ord">
          <ac:chgData name="Catalano Marco" userId="91b57f96-32c2-4d5e-8986-a6574697bb07" providerId="ADAL" clId="{F896969F-DF0D-4CBE-9EC0-2C0BB48436D3}" dt="2026-06-23T13:43:42.737" v="473" actId="700"/>
          <ac:spMkLst>
            <pc:docMk/>
            <pc:sldMk cId="0" sldId="284"/>
            <ac:spMk id="4" creationId="{080AEAAA-19A0-86B6-695D-C39C662350D5}"/>
          </ac:spMkLst>
        </pc:spChg>
        <pc:picChg chg="add mod">
          <ac:chgData name="Catalano Marco" userId="91b57f96-32c2-4d5e-8986-a6574697bb07" providerId="ADAL" clId="{F896969F-DF0D-4CBE-9EC0-2C0BB48436D3}" dt="2026-06-23T13:35:40.656" v="348"/>
          <ac:picMkLst>
            <pc:docMk/>
            <pc:sldMk cId="0" sldId="284"/>
            <ac:picMk id="2" creationId="{39DDFCB7-FC25-9E92-DBB6-7B1F0658B45C}"/>
          </ac:picMkLst>
        </pc:picChg>
        <pc:picChg chg="add mod">
          <ac:chgData name="Catalano Marco" userId="91b57f96-32c2-4d5e-8986-a6574697bb07" providerId="ADAL" clId="{F896969F-DF0D-4CBE-9EC0-2C0BB48436D3}" dt="2026-06-23T13:43:44.748" v="475"/>
          <ac:picMkLst>
            <pc:docMk/>
            <pc:sldMk cId="0" sldId="284"/>
            <ac:picMk id="5" creationId="{740FC763-350E-D50A-7BCE-06FE73E26CE0}"/>
          </ac:picMkLst>
        </pc:picChg>
      </pc:sldChg>
      <pc:sldChg chg="addSp delSp modSp add del mod modTransition modClrScheme chgLayout">
        <pc:chgData name="Catalano Marco" userId="91b57f96-32c2-4d5e-8986-a6574697bb07" providerId="ADAL" clId="{F896969F-DF0D-4CBE-9EC0-2C0BB48436D3}" dt="2026-06-23T13:53:32.687" v="675" actId="478"/>
        <pc:sldMkLst>
          <pc:docMk/>
          <pc:sldMk cId="0" sldId="285"/>
        </pc:sldMkLst>
        <pc:spChg chg="mod ord">
          <ac:chgData name="Catalano Marco" userId="91b57f96-32c2-4d5e-8986-a6574697bb07" providerId="ADAL" clId="{F896969F-DF0D-4CBE-9EC0-2C0BB48436D3}" dt="2026-06-23T13:43:49.994" v="477" actId="27636"/>
          <ac:spMkLst>
            <pc:docMk/>
            <pc:sldMk cId="0" sldId="285"/>
            <ac:spMk id="3" creationId="{C15C0941-A21A-9271-DBD4-C738FACBFABD}"/>
          </ac:spMkLst>
        </pc:spChg>
        <pc:spChg chg="add mod ord">
          <ac:chgData name="Catalano Marco" userId="91b57f96-32c2-4d5e-8986-a6574697bb07" providerId="ADAL" clId="{F896969F-DF0D-4CBE-9EC0-2C0BB48436D3}" dt="2026-06-23T13:43:49.978" v="476" actId="700"/>
          <ac:spMkLst>
            <pc:docMk/>
            <pc:sldMk cId="0" sldId="285"/>
            <ac:spMk id="4" creationId="{2DBA6880-44F6-1827-1C85-BE61CE13EAFD}"/>
          </ac:spMkLst>
        </pc:spChg>
        <pc:picChg chg="add mod">
          <ac:chgData name="Catalano Marco" userId="91b57f96-32c2-4d5e-8986-a6574697bb07" providerId="ADAL" clId="{F896969F-DF0D-4CBE-9EC0-2C0BB48436D3}" dt="2026-06-23T13:35:45.811" v="349"/>
          <ac:picMkLst>
            <pc:docMk/>
            <pc:sldMk cId="0" sldId="285"/>
            <ac:picMk id="2" creationId="{5283D679-3466-F3F4-79B5-7653C1D40AA5}"/>
          </ac:picMkLst>
        </pc:picChg>
        <pc:picChg chg="add mod">
          <ac:chgData name="Catalano Marco" userId="91b57f96-32c2-4d5e-8986-a6574697bb07" providerId="ADAL" clId="{F896969F-DF0D-4CBE-9EC0-2C0BB48436D3}" dt="2026-06-23T13:43:51.856" v="478"/>
          <ac:picMkLst>
            <pc:docMk/>
            <pc:sldMk cId="0" sldId="285"/>
            <ac:picMk id="5" creationId="{91FA24A8-05DD-654E-9B84-BF3264290BFF}"/>
          </ac:picMkLst>
        </pc:picChg>
      </pc:sldChg>
      <pc:sldChg chg="addSp delSp modSp add del mod modTransition modClrScheme chgLayout">
        <pc:chgData name="Catalano Marco" userId="91b57f96-32c2-4d5e-8986-a6574697bb07" providerId="ADAL" clId="{F896969F-DF0D-4CBE-9EC0-2C0BB48436D3}" dt="2026-06-23T13:53:34.277" v="676" actId="478"/>
        <pc:sldMkLst>
          <pc:docMk/>
          <pc:sldMk cId="0" sldId="286"/>
        </pc:sldMkLst>
        <pc:spChg chg="mod ord">
          <ac:chgData name="Catalano Marco" userId="91b57f96-32c2-4d5e-8986-a6574697bb07" providerId="ADAL" clId="{F896969F-DF0D-4CBE-9EC0-2C0BB48436D3}" dt="2026-06-23T13:43:58.174" v="480" actId="27636"/>
          <ac:spMkLst>
            <pc:docMk/>
            <pc:sldMk cId="0" sldId="286"/>
            <ac:spMk id="3" creationId="{CA274E58-A7D6-3724-AC24-3B6633D3349F}"/>
          </ac:spMkLst>
        </pc:spChg>
        <pc:spChg chg="add mod ord">
          <ac:chgData name="Catalano Marco" userId="91b57f96-32c2-4d5e-8986-a6574697bb07" providerId="ADAL" clId="{F896969F-DF0D-4CBE-9EC0-2C0BB48436D3}" dt="2026-06-23T13:43:58.159" v="479" actId="700"/>
          <ac:spMkLst>
            <pc:docMk/>
            <pc:sldMk cId="0" sldId="286"/>
            <ac:spMk id="4" creationId="{7DE175D7-0FE1-6C39-3CAA-DABBA99647A7}"/>
          </ac:spMkLst>
        </pc:spChg>
        <pc:picChg chg="add mod">
          <ac:chgData name="Catalano Marco" userId="91b57f96-32c2-4d5e-8986-a6574697bb07" providerId="ADAL" clId="{F896969F-DF0D-4CBE-9EC0-2C0BB48436D3}" dt="2026-06-23T13:35:49.226" v="350"/>
          <ac:picMkLst>
            <pc:docMk/>
            <pc:sldMk cId="0" sldId="286"/>
            <ac:picMk id="2" creationId="{B8FC97A3-1EA5-A989-2122-C80E65898847}"/>
          </ac:picMkLst>
        </pc:picChg>
        <pc:picChg chg="add mod">
          <ac:chgData name="Catalano Marco" userId="91b57f96-32c2-4d5e-8986-a6574697bb07" providerId="ADAL" clId="{F896969F-DF0D-4CBE-9EC0-2C0BB48436D3}" dt="2026-06-23T13:43:59.978" v="481"/>
          <ac:picMkLst>
            <pc:docMk/>
            <pc:sldMk cId="0" sldId="286"/>
            <ac:picMk id="5" creationId="{CC8F5A99-547D-CC58-F714-79C21BD3FEDD}"/>
          </ac:picMkLst>
        </pc:picChg>
      </pc:sldChg>
      <pc:sldChg chg="addSp delSp modSp add del mod modTransition modClrScheme chgLayout">
        <pc:chgData name="Catalano Marco" userId="91b57f96-32c2-4d5e-8986-a6574697bb07" providerId="ADAL" clId="{F896969F-DF0D-4CBE-9EC0-2C0BB48436D3}" dt="2026-06-23T13:53:36.387" v="677" actId="478"/>
        <pc:sldMkLst>
          <pc:docMk/>
          <pc:sldMk cId="0" sldId="287"/>
        </pc:sldMkLst>
        <pc:spChg chg="mod ord">
          <ac:chgData name="Catalano Marco" userId="91b57f96-32c2-4d5e-8986-a6574697bb07" providerId="ADAL" clId="{F896969F-DF0D-4CBE-9EC0-2C0BB48436D3}" dt="2026-06-23T13:44:04.976" v="482" actId="700"/>
          <ac:spMkLst>
            <pc:docMk/>
            <pc:sldMk cId="0" sldId="287"/>
            <ac:spMk id="3" creationId="{B798225B-1887-7952-8BC0-4438A727FC9A}"/>
          </ac:spMkLst>
        </pc:spChg>
        <pc:spChg chg="add mod ord">
          <ac:chgData name="Catalano Marco" userId="91b57f96-32c2-4d5e-8986-a6574697bb07" providerId="ADAL" clId="{F896969F-DF0D-4CBE-9EC0-2C0BB48436D3}" dt="2026-06-23T13:44:04.976" v="482" actId="700"/>
          <ac:spMkLst>
            <pc:docMk/>
            <pc:sldMk cId="0" sldId="287"/>
            <ac:spMk id="4" creationId="{745B761E-F945-AF21-6393-EB62640F8F9E}"/>
          </ac:spMkLst>
        </pc:spChg>
        <pc:picChg chg="add mod">
          <ac:chgData name="Catalano Marco" userId="91b57f96-32c2-4d5e-8986-a6574697bb07" providerId="ADAL" clId="{F896969F-DF0D-4CBE-9EC0-2C0BB48436D3}" dt="2026-06-23T13:35:52.881" v="351"/>
          <ac:picMkLst>
            <pc:docMk/>
            <pc:sldMk cId="0" sldId="287"/>
            <ac:picMk id="2" creationId="{9BCC6DF9-E1B5-8EE3-128A-3F6D100BF54C}"/>
          </ac:picMkLst>
        </pc:picChg>
        <pc:picChg chg="add mod">
          <ac:chgData name="Catalano Marco" userId="91b57f96-32c2-4d5e-8986-a6574697bb07" providerId="ADAL" clId="{F896969F-DF0D-4CBE-9EC0-2C0BB48436D3}" dt="2026-06-23T13:44:06.774" v="483"/>
          <ac:picMkLst>
            <pc:docMk/>
            <pc:sldMk cId="0" sldId="287"/>
            <ac:picMk id="5" creationId="{AA3508F1-3198-AFC5-44CF-CA17A2C1A44E}"/>
          </ac:picMkLst>
        </pc:picChg>
      </pc:sldChg>
      <pc:sldChg chg="addSp delSp modSp add del mod modTransition modClrScheme chgLayout">
        <pc:chgData name="Catalano Marco" userId="91b57f96-32c2-4d5e-8986-a6574697bb07" providerId="ADAL" clId="{F896969F-DF0D-4CBE-9EC0-2C0BB48436D3}" dt="2026-06-23T13:53:38.864" v="678" actId="478"/>
        <pc:sldMkLst>
          <pc:docMk/>
          <pc:sldMk cId="0" sldId="288"/>
        </pc:sldMkLst>
        <pc:spChg chg="mod ord">
          <ac:chgData name="Catalano Marco" userId="91b57f96-32c2-4d5e-8986-a6574697bb07" providerId="ADAL" clId="{F896969F-DF0D-4CBE-9EC0-2C0BB48436D3}" dt="2026-06-23T13:44:11.621" v="485" actId="27636"/>
          <ac:spMkLst>
            <pc:docMk/>
            <pc:sldMk cId="0" sldId="288"/>
            <ac:spMk id="3" creationId="{D4016ABC-D314-D047-B730-F1F407787C0E}"/>
          </ac:spMkLst>
        </pc:spChg>
        <pc:spChg chg="add mod ord">
          <ac:chgData name="Catalano Marco" userId="91b57f96-32c2-4d5e-8986-a6574697bb07" providerId="ADAL" clId="{F896969F-DF0D-4CBE-9EC0-2C0BB48436D3}" dt="2026-06-23T13:44:11.574" v="484" actId="700"/>
          <ac:spMkLst>
            <pc:docMk/>
            <pc:sldMk cId="0" sldId="288"/>
            <ac:spMk id="4" creationId="{E59E863C-FBCB-28F7-E2DD-2EB06DDB725F}"/>
          </ac:spMkLst>
        </pc:spChg>
        <pc:picChg chg="add mod">
          <ac:chgData name="Catalano Marco" userId="91b57f96-32c2-4d5e-8986-a6574697bb07" providerId="ADAL" clId="{F896969F-DF0D-4CBE-9EC0-2C0BB48436D3}" dt="2026-06-23T13:35:56.046" v="352"/>
          <ac:picMkLst>
            <pc:docMk/>
            <pc:sldMk cId="0" sldId="288"/>
            <ac:picMk id="2" creationId="{C99C2C37-14AF-BC7B-1C79-5F73948CFB75}"/>
          </ac:picMkLst>
        </pc:picChg>
        <pc:picChg chg="add mod">
          <ac:chgData name="Catalano Marco" userId="91b57f96-32c2-4d5e-8986-a6574697bb07" providerId="ADAL" clId="{F896969F-DF0D-4CBE-9EC0-2C0BB48436D3}" dt="2026-06-23T13:44:13.758" v="486"/>
          <ac:picMkLst>
            <pc:docMk/>
            <pc:sldMk cId="0" sldId="288"/>
            <ac:picMk id="5" creationId="{E1B9E20E-F287-0336-DE6F-1854FF593F9B}"/>
          </ac:picMkLst>
        </pc:picChg>
      </pc:sldChg>
      <pc:sldChg chg="addSp delSp modSp add del mod modTransition modClrScheme chgLayout">
        <pc:chgData name="Catalano Marco" userId="91b57f96-32c2-4d5e-8986-a6574697bb07" providerId="ADAL" clId="{F896969F-DF0D-4CBE-9EC0-2C0BB48436D3}" dt="2026-06-23T13:53:41.782" v="679" actId="478"/>
        <pc:sldMkLst>
          <pc:docMk/>
          <pc:sldMk cId="0" sldId="289"/>
        </pc:sldMkLst>
        <pc:spChg chg="mod ord">
          <ac:chgData name="Catalano Marco" userId="91b57f96-32c2-4d5e-8986-a6574697bb07" providerId="ADAL" clId="{F896969F-DF0D-4CBE-9EC0-2C0BB48436D3}" dt="2026-06-23T13:44:18.374" v="488" actId="27636"/>
          <ac:spMkLst>
            <pc:docMk/>
            <pc:sldMk cId="0" sldId="289"/>
            <ac:spMk id="3" creationId="{33829B6B-FA47-C3A0-3EFE-1F1168335C6B}"/>
          </ac:spMkLst>
        </pc:spChg>
        <pc:spChg chg="add mod ord">
          <ac:chgData name="Catalano Marco" userId="91b57f96-32c2-4d5e-8986-a6574697bb07" providerId="ADAL" clId="{F896969F-DF0D-4CBE-9EC0-2C0BB48436D3}" dt="2026-06-23T13:44:18.355" v="487" actId="700"/>
          <ac:spMkLst>
            <pc:docMk/>
            <pc:sldMk cId="0" sldId="289"/>
            <ac:spMk id="4" creationId="{67D9872A-3F17-AF3F-2DB7-774D5EBFB551}"/>
          </ac:spMkLst>
        </pc:spChg>
        <pc:picChg chg="add mod">
          <ac:chgData name="Catalano Marco" userId="91b57f96-32c2-4d5e-8986-a6574697bb07" providerId="ADAL" clId="{F896969F-DF0D-4CBE-9EC0-2C0BB48436D3}" dt="2026-06-23T13:36:00.211" v="353"/>
          <ac:picMkLst>
            <pc:docMk/>
            <pc:sldMk cId="0" sldId="289"/>
            <ac:picMk id="2" creationId="{3C7E9265-47D3-D825-E89A-65B4EFC831DF}"/>
          </ac:picMkLst>
        </pc:picChg>
        <pc:picChg chg="add mod">
          <ac:chgData name="Catalano Marco" userId="91b57f96-32c2-4d5e-8986-a6574697bb07" providerId="ADAL" clId="{F896969F-DF0D-4CBE-9EC0-2C0BB48436D3}" dt="2026-06-23T13:44:20.304" v="489"/>
          <ac:picMkLst>
            <pc:docMk/>
            <pc:sldMk cId="0" sldId="289"/>
            <ac:picMk id="5" creationId="{77C24B92-CE56-3B4F-AA18-1AC54B401866}"/>
          </ac:picMkLst>
        </pc:picChg>
      </pc:sldChg>
      <pc:sldChg chg="addSp delSp modSp add del mod modTransition modClrScheme chgLayout">
        <pc:chgData name="Catalano Marco" userId="91b57f96-32c2-4d5e-8986-a6574697bb07" providerId="ADAL" clId="{F896969F-DF0D-4CBE-9EC0-2C0BB48436D3}" dt="2026-06-23T13:53:45.037" v="680" actId="478"/>
        <pc:sldMkLst>
          <pc:docMk/>
          <pc:sldMk cId="0" sldId="290"/>
        </pc:sldMkLst>
        <pc:spChg chg="mod ord">
          <ac:chgData name="Catalano Marco" userId="91b57f96-32c2-4d5e-8986-a6574697bb07" providerId="ADAL" clId="{F896969F-DF0D-4CBE-9EC0-2C0BB48436D3}" dt="2026-06-23T13:44:27.277" v="492" actId="27636"/>
          <ac:spMkLst>
            <pc:docMk/>
            <pc:sldMk cId="0" sldId="290"/>
            <ac:spMk id="3" creationId="{5C8F7763-BC37-C5FE-6BD6-F5EF1F93D386}"/>
          </ac:spMkLst>
        </pc:spChg>
        <pc:spChg chg="mod ord">
          <ac:chgData name="Catalano Marco" userId="91b57f96-32c2-4d5e-8986-a6574697bb07" providerId="ADAL" clId="{F896969F-DF0D-4CBE-9EC0-2C0BB48436D3}" dt="2026-06-23T13:44:27.230" v="491" actId="700"/>
          <ac:spMkLst>
            <pc:docMk/>
            <pc:sldMk cId="0" sldId="290"/>
            <ac:spMk id="53250" creationId="{48556E26-38A8-F1BF-C67A-1A5C8501BC0B}"/>
          </ac:spMkLst>
        </pc:spChg>
        <pc:picChg chg="add mod">
          <ac:chgData name="Catalano Marco" userId="91b57f96-32c2-4d5e-8986-a6574697bb07" providerId="ADAL" clId="{F896969F-DF0D-4CBE-9EC0-2C0BB48436D3}" dt="2026-06-23T13:36:03.967" v="354"/>
          <ac:picMkLst>
            <pc:docMk/>
            <pc:sldMk cId="0" sldId="290"/>
            <ac:picMk id="2" creationId="{A6898002-4E61-C394-E999-0D3AB348449C}"/>
          </ac:picMkLst>
        </pc:picChg>
        <pc:picChg chg="add mod">
          <ac:chgData name="Catalano Marco" userId="91b57f96-32c2-4d5e-8986-a6574697bb07" providerId="ADAL" clId="{F896969F-DF0D-4CBE-9EC0-2C0BB48436D3}" dt="2026-06-23T13:44:24.084" v="490"/>
          <ac:picMkLst>
            <pc:docMk/>
            <pc:sldMk cId="0" sldId="290"/>
            <ac:picMk id="4" creationId="{88978CC3-70B3-0BAA-D66B-FDDA1FE33D2E}"/>
          </ac:picMkLst>
        </pc:picChg>
      </pc:sldChg>
      <pc:sldChg chg="addSp delSp modSp add del mod modTransition modClrScheme chgLayout">
        <pc:chgData name="Catalano Marco" userId="91b57f96-32c2-4d5e-8986-a6574697bb07" providerId="ADAL" clId="{F896969F-DF0D-4CBE-9EC0-2C0BB48436D3}" dt="2026-06-23T13:53:47.017" v="681" actId="478"/>
        <pc:sldMkLst>
          <pc:docMk/>
          <pc:sldMk cId="0" sldId="291"/>
        </pc:sldMkLst>
        <pc:spChg chg="mod ord">
          <ac:chgData name="Catalano Marco" userId="91b57f96-32c2-4d5e-8986-a6574697bb07" providerId="ADAL" clId="{F896969F-DF0D-4CBE-9EC0-2C0BB48436D3}" dt="2026-06-23T13:44:33.644" v="494" actId="27636"/>
          <ac:spMkLst>
            <pc:docMk/>
            <pc:sldMk cId="0" sldId="291"/>
            <ac:spMk id="3" creationId="{A98BC324-5B86-F777-63DB-E4C3B27FE8D9}"/>
          </ac:spMkLst>
        </pc:spChg>
        <pc:spChg chg="add mod ord">
          <ac:chgData name="Catalano Marco" userId="91b57f96-32c2-4d5e-8986-a6574697bb07" providerId="ADAL" clId="{F896969F-DF0D-4CBE-9EC0-2C0BB48436D3}" dt="2026-06-23T13:44:33.603" v="493" actId="700"/>
          <ac:spMkLst>
            <pc:docMk/>
            <pc:sldMk cId="0" sldId="291"/>
            <ac:spMk id="4" creationId="{2D8BEB8B-3B8D-18E2-C787-CF74C2F2317B}"/>
          </ac:spMkLst>
        </pc:spChg>
        <pc:picChg chg="add mod">
          <ac:chgData name="Catalano Marco" userId="91b57f96-32c2-4d5e-8986-a6574697bb07" providerId="ADAL" clId="{F896969F-DF0D-4CBE-9EC0-2C0BB48436D3}" dt="2026-06-23T13:36:07.081" v="355"/>
          <ac:picMkLst>
            <pc:docMk/>
            <pc:sldMk cId="0" sldId="291"/>
            <ac:picMk id="2" creationId="{87C7CCDF-C315-6F21-FA9F-D8F666F586B5}"/>
          </ac:picMkLst>
        </pc:picChg>
        <pc:picChg chg="add mod">
          <ac:chgData name="Catalano Marco" userId="91b57f96-32c2-4d5e-8986-a6574697bb07" providerId="ADAL" clId="{F896969F-DF0D-4CBE-9EC0-2C0BB48436D3}" dt="2026-06-23T13:44:36.284" v="495"/>
          <ac:picMkLst>
            <pc:docMk/>
            <pc:sldMk cId="0" sldId="291"/>
            <ac:picMk id="5" creationId="{5FC28609-83CB-AF55-3C50-069A2C868B69}"/>
          </ac:picMkLst>
        </pc:picChg>
      </pc:sldChg>
      <pc:sldChg chg="addSp delSp modSp add del mod modTransition modClrScheme chgLayout">
        <pc:chgData name="Catalano Marco" userId="91b57f96-32c2-4d5e-8986-a6574697bb07" providerId="ADAL" clId="{F896969F-DF0D-4CBE-9EC0-2C0BB48436D3}" dt="2026-06-23T13:53:48.877" v="682" actId="478"/>
        <pc:sldMkLst>
          <pc:docMk/>
          <pc:sldMk cId="0" sldId="292"/>
        </pc:sldMkLst>
        <pc:spChg chg="mod ord">
          <ac:chgData name="Catalano Marco" userId="91b57f96-32c2-4d5e-8986-a6574697bb07" providerId="ADAL" clId="{F896969F-DF0D-4CBE-9EC0-2C0BB48436D3}" dt="2026-06-23T13:44:40.744" v="497" actId="27636"/>
          <ac:spMkLst>
            <pc:docMk/>
            <pc:sldMk cId="0" sldId="292"/>
            <ac:spMk id="3" creationId="{2BBFF0A3-4F69-ECF6-5993-DE6A7E0E9FEC}"/>
          </ac:spMkLst>
        </pc:spChg>
        <pc:spChg chg="add mod ord">
          <ac:chgData name="Catalano Marco" userId="91b57f96-32c2-4d5e-8986-a6574697bb07" providerId="ADAL" clId="{F896969F-DF0D-4CBE-9EC0-2C0BB48436D3}" dt="2026-06-23T13:44:40.714" v="496" actId="700"/>
          <ac:spMkLst>
            <pc:docMk/>
            <pc:sldMk cId="0" sldId="292"/>
            <ac:spMk id="4" creationId="{0E7B637A-966E-9147-C8CE-74B1804BD989}"/>
          </ac:spMkLst>
        </pc:spChg>
        <pc:picChg chg="add mod">
          <ac:chgData name="Catalano Marco" userId="91b57f96-32c2-4d5e-8986-a6574697bb07" providerId="ADAL" clId="{F896969F-DF0D-4CBE-9EC0-2C0BB48436D3}" dt="2026-06-23T13:36:10.296" v="356"/>
          <ac:picMkLst>
            <pc:docMk/>
            <pc:sldMk cId="0" sldId="292"/>
            <ac:picMk id="2" creationId="{5FE8089C-4B2C-0BAE-51BD-CDC31A2D1406}"/>
          </ac:picMkLst>
        </pc:picChg>
        <pc:picChg chg="add mod">
          <ac:chgData name="Catalano Marco" userId="91b57f96-32c2-4d5e-8986-a6574697bb07" providerId="ADAL" clId="{F896969F-DF0D-4CBE-9EC0-2C0BB48436D3}" dt="2026-06-23T13:44:42.734" v="498"/>
          <ac:picMkLst>
            <pc:docMk/>
            <pc:sldMk cId="0" sldId="292"/>
            <ac:picMk id="5" creationId="{97E3A3C5-DC68-9A88-C1FE-7E6B7EB1A573}"/>
          </ac:picMkLst>
        </pc:picChg>
      </pc:sldChg>
      <pc:sldChg chg="addSp delSp modSp add del mod modTransition modClrScheme chgLayout">
        <pc:chgData name="Catalano Marco" userId="91b57f96-32c2-4d5e-8986-a6574697bb07" providerId="ADAL" clId="{F896969F-DF0D-4CBE-9EC0-2C0BB48436D3}" dt="2026-06-23T13:53:51.708" v="683" actId="478"/>
        <pc:sldMkLst>
          <pc:docMk/>
          <pc:sldMk cId="0" sldId="293"/>
        </pc:sldMkLst>
        <pc:spChg chg="mod ord">
          <ac:chgData name="Catalano Marco" userId="91b57f96-32c2-4d5e-8986-a6574697bb07" providerId="ADAL" clId="{F896969F-DF0D-4CBE-9EC0-2C0BB48436D3}" dt="2026-06-23T13:44:47.156" v="499" actId="700"/>
          <ac:spMkLst>
            <pc:docMk/>
            <pc:sldMk cId="0" sldId="293"/>
            <ac:spMk id="3" creationId="{E75AA215-A633-3DFF-D3C7-5E84F9995495}"/>
          </ac:spMkLst>
        </pc:spChg>
        <pc:spChg chg="add mod ord">
          <ac:chgData name="Catalano Marco" userId="91b57f96-32c2-4d5e-8986-a6574697bb07" providerId="ADAL" clId="{F896969F-DF0D-4CBE-9EC0-2C0BB48436D3}" dt="2026-06-23T13:44:47.156" v="499" actId="700"/>
          <ac:spMkLst>
            <pc:docMk/>
            <pc:sldMk cId="0" sldId="293"/>
            <ac:spMk id="4" creationId="{D5BAE389-1ABF-C568-0B5C-3C294456B165}"/>
          </ac:spMkLst>
        </pc:spChg>
        <pc:picChg chg="add mod">
          <ac:chgData name="Catalano Marco" userId="91b57f96-32c2-4d5e-8986-a6574697bb07" providerId="ADAL" clId="{F896969F-DF0D-4CBE-9EC0-2C0BB48436D3}" dt="2026-06-23T13:36:15.639" v="357"/>
          <ac:picMkLst>
            <pc:docMk/>
            <pc:sldMk cId="0" sldId="293"/>
            <ac:picMk id="2" creationId="{82C186F0-4669-E129-7C77-DDF35A0583C6}"/>
          </ac:picMkLst>
        </pc:picChg>
        <pc:picChg chg="add mod">
          <ac:chgData name="Catalano Marco" userId="91b57f96-32c2-4d5e-8986-a6574697bb07" providerId="ADAL" clId="{F896969F-DF0D-4CBE-9EC0-2C0BB48436D3}" dt="2026-06-23T13:44:49.284" v="500"/>
          <ac:picMkLst>
            <pc:docMk/>
            <pc:sldMk cId="0" sldId="293"/>
            <ac:picMk id="5" creationId="{D7BEC1DF-9671-2F0D-BB54-640404AE8F78}"/>
          </ac:picMkLst>
        </pc:picChg>
      </pc:sldChg>
      <pc:sldChg chg="addSp delSp modSp add del mod modTransition modClrScheme chgLayout">
        <pc:chgData name="Catalano Marco" userId="91b57f96-32c2-4d5e-8986-a6574697bb07" providerId="ADAL" clId="{F896969F-DF0D-4CBE-9EC0-2C0BB48436D3}" dt="2026-06-23T13:53:53.997" v="684" actId="478"/>
        <pc:sldMkLst>
          <pc:docMk/>
          <pc:sldMk cId="0" sldId="294"/>
        </pc:sldMkLst>
        <pc:spChg chg="mod ord">
          <ac:chgData name="Catalano Marco" userId="91b57f96-32c2-4d5e-8986-a6574697bb07" providerId="ADAL" clId="{F896969F-DF0D-4CBE-9EC0-2C0BB48436D3}" dt="2026-06-23T13:44:54.024" v="502" actId="27636"/>
          <ac:spMkLst>
            <pc:docMk/>
            <pc:sldMk cId="0" sldId="294"/>
            <ac:spMk id="3" creationId="{17149D69-FFD7-8E29-EE54-1F01E3A58809}"/>
          </ac:spMkLst>
        </pc:spChg>
        <pc:spChg chg="add mod ord">
          <ac:chgData name="Catalano Marco" userId="91b57f96-32c2-4d5e-8986-a6574697bb07" providerId="ADAL" clId="{F896969F-DF0D-4CBE-9EC0-2C0BB48436D3}" dt="2026-06-23T13:44:54.007" v="501" actId="700"/>
          <ac:spMkLst>
            <pc:docMk/>
            <pc:sldMk cId="0" sldId="294"/>
            <ac:spMk id="4" creationId="{08E18F1F-207F-BFC1-58A2-5295BE8841D0}"/>
          </ac:spMkLst>
        </pc:spChg>
        <pc:picChg chg="add mod">
          <ac:chgData name="Catalano Marco" userId="91b57f96-32c2-4d5e-8986-a6574697bb07" providerId="ADAL" clId="{F896969F-DF0D-4CBE-9EC0-2C0BB48436D3}" dt="2026-06-23T13:36:18.776" v="358"/>
          <ac:picMkLst>
            <pc:docMk/>
            <pc:sldMk cId="0" sldId="294"/>
            <ac:picMk id="2" creationId="{39E34377-B5FE-20C7-BBFD-368B73499BCC}"/>
          </ac:picMkLst>
        </pc:picChg>
        <pc:picChg chg="add mod">
          <ac:chgData name="Catalano Marco" userId="91b57f96-32c2-4d5e-8986-a6574697bb07" providerId="ADAL" clId="{F896969F-DF0D-4CBE-9EC0-2C0BB48436D3}" dt="2026-06-23T13:44:56.120" v="503"/>
          <ac:picMkLst>
            <pc:docMk/>
            <pc:sldMk cId="0" sldId="294"/>
            <ac:picMk id="5" creationId="{77C972EA-7F85-6DB4-D872-3892BDA50845}"/>
          </ac:picMkLst>
        </pc:picChg>
      </pc:sldChg>
      <pc:sldChg chg="addSp delSp modSp add del mod modTransition modClrScheme chgLayout">
        <pc:chgData name="Catalano Marco" userId="91b57f96-32c2-4d5e-8986-a6574697bb07" providerId="ADAL" clId="{F896969F-DF0D-4CBE-9EC0-2C0BB48436D3}" dt="2026-06-23T13:53:55.797" v="685" actId="478"/>
        <pc:sldMkLst>
          <pc:docMk/>
          <pc:sldMk cId="0" sldId="295"/>
        </pc:sldMkLst>
        <pc:spChg chg="mod ord">
          <ac:chgData name="Catalano Marco" userId="91b57f96-32c2-4d5e-8986-a6574697bb07" providerId="ADAL" clId="{F896969F-DF0D-4CBE-9EC0-2C0BB48436D3}" dt="2026-06-23T13:45:01.204" v="505" actId="27636"/>
          <ac:spMkLst>
            <pc:docMk/>
            <pc:sldMk cId="0" sldId="295"/>
            <ac:spMk id="3" creationId="{B0410719-2E81-E163-10B5-56CB05839923}"/>
          </ac:spMkLst>
        </pc:spChg>
        <pc:spChg chg="mod ord">
          <ac:chgData name="Catalano Marco" userId="91b57f96-32c2-4d5e-8986-a6574697bb07" providerId="ADAL" clId="{F896969F-DF0D-4CBE-9EC0-2C0BB48436D3}" dt="2026-06-23T13:45:01.186" v="504" actId="700"/>
          <ac:spMkLst>
            <pc:docMk/>
            <pc:sldMk cId="0" sldId="295"/>
            <ac:spMk id="58370" creationId="{59569605-E6A4-ED9A-668D-18F73911DDE3}"/>
          </ac:spMkLst>
        </pc:spChg>
        <pc:picChg chg="add mod">
          <ac:chgData name="Catalano Marco" userId="91b57f96-32c2-4d5e-8986-a6574697bb07" providerId="ADAL" clId="{F896969F-DF0D-4CBE-9EC0-2C0BB48436D3}" dt="2026-06-23T13:36:21.656" v="359"/>
          <ac:picMkLst>
            <pc:docMk/>
            <pc:sldMk cId="0" sldId="295"/>
            <ac:picMk id="2" creationId="{2C56FE56-5D26-FB69-5DBB-D2929E9E5045}"/>
          </ac:picMkLst>
        </pc:picChg>
        <pc:picChg chg="add mod">
          <ac:chgData name="Catalano Marco" userId="91b57f96-32c2-4d5e-8986-a6574697bb07" providerId="ADAL" clId="{F896969F-DF0D-4CBE-9EC0-2C0BB48436D3}" dt="2026-06-23T13:45:02.976" v="506"/>
          <ac:picMkLst>
            <pc:docMk/>
            <pc:sldMk cId="0" sldId="295"/>
            <ac:picMk id="4" creationId="{657627C2-CA00-22C5-9B9E-BEE2865C36B1}"/>
          </ac:picMkLst>
        </pc:picChg>
      </pc:sldChg>
      <pc:sldChg chg="addSp delSp modSp add del mod modTransition modClrScheme chgLayout">
        <pc:chgData name="Catalano Marco" userId="91b57f96-32c2-4d5e-8986-a6574697bb07" providerId="ADAL" clId="{F896969F-DF0D-4CBE-9EC0-2C0BB48436D3}" dt="2026-06-23T13:53:57.797" v="686" actId="478"/>
        <pc:sldMkLst>
          <pc:docMk/>
          <pc:sldMk cId="0" sldId="296"/>
        </pc:sldMkLst>
        <pc:spChg chg="mod ord">
          <ac:chgData name="Catalano Marco" userId="91b57f96-32c2-4d5e-8986-a6574697bb07" providerId="ADAL" clId="{F896969F-DF0D-4CBE-9EC0-2C0BB48436D3}" dt="2026-06-23T13:45:10.504" v="508" actId="27636"/>
          <ac:spMkLst>
            <pc:docMk/>
            <pc:sldMk cId="0" sldId="296"/>
            <ac:spMk id="3" creationId="{2CABEF4D-9737-DD8C-D8D8-099F4882E190}"/>
          </ac:spMkLst>
        </pc:spChg>
        <pc:spChg chg="add mod ord">
          <ac:chgData name="Catalano Marco" userId="91b57f96-32c2-4d5e-8986-a6574697bb07" providerId="ADAL" clId="{F896969F-DF0D-4CBE-9EC0-2C0BB48436D3}" dt="2026-06-23T13:45:10.474" v="507" actId="700"/>
          <ac:spMkLst>
            <pc:docMk/>
            <pc:sldMk cId="0" sldId="296"/>
            <ac:spMk id="4" creationId="{9D93B857-AE78-4F4E-5E6D-CC2F0671EAFE}"/>
          </ac:spMkLst>
        </pc:spChg>
        <pc:picChg chg="add mod">
          <ac:chgData name="Catalano Marco" userId="91b57f96-32c2-4d5e-8986-a6574697bb07" providerId="ADAL" clId="{F896969F-DF0D-4CBE-9EC0-2C0BB48436D3}" dt="2026-06-23T13:36:24.641" v="360"/>
          <ac:picMkLst>
            <pc:docMk/>
            <pc:sldMk cId="0" sldId="296"/>
            <ac:picMk id="2" creationId="{11A5302F-5E3C-AC5E-2836-ADE281DD2C03}"/>
          </ac:picMkLst>
        </pc:picChg>
        <pc:picChg chg="add mod">
          <ac:chgData name="Catalano Marco" userId="91b57f96-32c2-4d5e-8986-a6574697bb07" providerId="ADAL" clId="{F896969F-DF0D-4CBE-9EC0-2C0BB48436D3}" dt="2026-06-23T13:45:12.554" v="509"/>
          <ac:picMkLst>
            <pc:docMk/>
            <pc:sldMk cId="0" sldId="296"/>
            <ac:picMk id="5" creationId="{D5FEBA50-DEF9-2BA9-8308-C0FF014C5D28}"/>
          </ac:picMkLst>
        </pc:picChg>
      </pc:sldChg>
      <pc:sldChg chg="addSp delSp modSp add del mod modTransition modClrScheme chgLayout">
        <pc:chgData name="Catalano Marco" userId="91b57f96-32c2-4d5e-8986-a6574697bb07" providerId="ADAL" clId="{F896969F-DF0D-4CBE-9EC0-2C0BB48436D3}" dt="2026-06-23T13:54:03.879" v="690" actId="27636"/>
        <pc:sldMkLst>
          <pc:docMk/>
          <pc:sldMk cId="0" sldId="297"/>
        </pc:sldMkLst>
        <pc:spChg chg="mod ord">
          <ac:chgData name="Catalano Marco" userId="91b57f96-32c2-4d5e-8986-a6574697bb07" providerId="ADAL" clId="{F896969F-DF0D-4CBE-9EC0-2C0BB48436D3}" dt="2026-06-23T13:54:03.879" v="690" actId="27636"/>
          <ac:spMkLst>
            <pc:docMk/>
            <pc:sldMk cId="0" sldId="297"/>
            <ac:spMk id="3" creationId="{36A3723A-435E-8544-5BDD-778D6325DF3B}"/>
          </ac:spMkLst>
        </pc:spChg>
        <pc:spChg chg="add mod ord">
          <ac:chgData name="Catalano Marco" userId="91b57f96-32c2-4d5e-8986-a6574697bb07" providerId="ADAL" clId="{F896969F-DF0D-4CBE-9EC0-2C0BB48436D3}" dt="2026-06-23T13:54:02.192" v="688" actId="14100"/>
          <ac:spMkLst>
            <pc:docMk/>
            <pc:sldMk cId="0" sldId="297"/>
            <ac:spMk id="4" creationId="{0161B313-3F82-890A-37AD-9CC6678CF9BB}"/>
          </ac:spMkLst>
        </pc:spChg>
        <pc:picChg chg="add mod">
          <ac:chgData name="Catalano Marco" userId="91b57f96-32c2-4d5e-8986-a6574697bb07" providerId="ADAL" clId="{F896969F-DF0D-4CBE-9EC0-2C0BB48436D3}" dt="2026-06-23T13:36:28.091" v="361"/>
          <ac:picMkLst>
            <pc:docMk/>
            <pc:sldMk cId="0" sldId="297"/>
            <ac:picMk id="2" creationId="{B94696FD-28DB-0E35-3525-F09B4F6519AE}"/>
          </ac:picMkLst>
        </pc:picChg>
        <pc:picChg chg="add mod">
          <ac:chgData name="Catalano Marco" userId="91b57f96-32c2-4d5e-8986-a6574697bb07" providerId="ADAL" clId="{F896969F-DF0D-4CBE-9EC0-2C0BB48436D3}" dt="2026-06-23T13:45:18.916" v="512"/>
          <ac:picMkLst>
            <pc:docMk/>
            <pc:sldMk cId="0" sldId="297"/>
            <ac:picMk id="5" creationId="{05DA6CF6-7294-47C8-0AFB-CEF45C252C3C}"/>
          </ac:picMkLst>
        </pc:picChg>
      </pc:sldChg>
      <pc:sldChg chg="addSp delSp modSp add del mod modTransition modClrScheme chgLayout">
        <pc:chgData name="Catalano Marco" userId="91b57f96-32c2-4d5e-8986-a6574697bb07" providerId="ADAL" clId="{F896969F-DF0D-4CBE-9EC0-2C0BB48436D3}" dt="2026-06-23T13:54:07.937" v="691" actId="478"/>
        <pc:sldMkLst>
          <pc:docMk/>
          <pc:sldMk cId="0" sldId="298"/>
        </pc:sldMkLst>
        <pc:spChg chg="mod ord">
          <ac:chgData name="Catalano Marco" userId="91b57f96-32c2-4d5e-8986-a6574697bb07" providerId="ADAL" clId="{F896969F-DF0D-4CBE-9EC0-2C0BB48436D3}" dt="2026-06-23T13:45:24.249" v="514" actId="27636"/>
          <ac:spMkLst>
            <pc:docMk/>
            <pc:sldMk cId="0" sldId="298"/>
            <ac:spMk id="3" creationId="{5E0058C6-01B0-5A70-9577-89BF1E6B5CDA}"/>
          </ac:spMkLst>
        </pc:spChg>
        <pc:spChg chg="add mod ord">
          <ac:chgData name="Catalano Marco" userId="91b57f96-32c2-4d5e-8986-a6574697bb07" providerId="ADAL" clId="{F896969F-DF0D-4CBE-9EC0-2C0BB48436D3}" dt="2026-06-23T13:45:24.229" v="513" actId="700"/>
          <ac:spMkLst>
            <pc:docMk/>
            <pc:sldMk cId="0" sldId="298"/>
            <ac:spMk id="4" creationId="{67E02F23-C908-6EC2-048F-E3738A59FD6F}"/>
          </ac:spMkLst>
        </pc:spChg>
        <pc:picChg chg="add mod">
          <ac:chgData name="Catalano Marco" userId="91b57f96-32c2-4d5e-8986-a6574697bb07" providerId="ADAL" clId="{F896969F-DF0D-4CBE-9EC0-2C0BB48436D3}" dt="2026-06-23T13:36:31.341" v="362"/>
          <ac:picMkLst>
            <pc:docMk/>
            <pc:sldMk cId="0" sldId="298"/>
            <ac:picMk id="2" creationId="{BAB9FCE3-7A36-35A2-FA28-D73903DFC2E3}"/>
          </ac:picMkLst>
        </pc:picChg>
        <pc:picChg chg="add mod">
          <ac:chgData name="Catalano Marco" userId="91b57f96-32c2-4d5e-8986-a6574697bb07" providerId="ADAL" clId="{F896969F-DF0D-4CBE-9EC0-2C0BB48436D3}" dt="2026-06-23T13:45:26.004" v="515"/>
          <ac:picMkLst>
            <pc:docMk/>
            <pc:sldMk cId="0" sldId="298"/>
            <ac:picMk id="5" creationId="{AC140F86-2DA0-1716-9922-15B3AA539348}"/>
          </ac:picMkLst>
        </pc:picChg>
      </pc:sldChg>
      <pc:sldChg chg="addSp delSp modSp add del mod modTransition modClrScheme chgLayout">
        <pc:chgData name="Catalano Marco" userId="91b57f96-32c2-4d5e-8986-a6574697bb07" providerId="ADAL" clId="{F896969F-DF0D-4CBE-9EC0-2C0BB48436D3}" dt="2026-06-23T13:54:10.592" v="692" actId="478"/>
        <pc:sldMkLst>
          <pc:docMk/>
          <pc:sldMk cId="0" sldId="299"/>
        </pc:sldMkLst>
        <pc:spChg chg="mod ord">
          <ac:chgData name="Catalano Marco" userId="91b57f96-32c2-4d5e-8986-a6574697bb07" providerId="ADAL" clId="{F896969F-DF0D-4CBE-9EC0-2C0BB48436D3}" dt="2026-06-23T13:45:50.404" v="518" actId="700"/>
          <ac:spMkLst>
            <pc:docMk/>
            <pc:sldMk cId="0" sldId="299"/>
            <ac:spMk id="3" creationId="{B8B68894-1CDC-9417-44AA-47CC44EA8E2F}"/>
          </ac:spMkLst>
        </pc:spChg>
        <pc:spChg chg="add mod ord">
          <ac:chgData name="Catalano Marco" userId="91b57f96-32c2-4d5e-8986-a6574697bb07" providerId="ADAL" clId="{F896969F-DF0D-4CBE-9EC0-2C0BB48436D3}" dt="2026-06-23T13:45:50.404" v="518" actId="700"/>
          <ac:spMkLst>
            <pc:docMk/>
            <pc:sldMk cId="0" sldId="299"/>
            <ac:spMk id="5" creationId="{2A363BEF-C992-B441-3D77-FE9640E4BA4C}"/>
          </ac:spMkLst>
        </pc:spChg>
        <pc:picChg chg="add mod">
          <ac:chgData name="Catalano Marco" userId="91b57f96-32c2-4d5e-8986-a6574697bb07" providerId="ADAL" clId="{F896969F-DF0D-4CBE-9EC0-2C0BB48436D3}" dt="2026-06-23T13:36:34.442" v="363"/>
          <ac:picMkLst>
            <pc:docMk/>
            <pc:sldMk cId="0" sldId="299"/>
            <ac:picMk id="2" creationId="{A8147CE7-4BC9-60B1-50A6-AE32824858EC}"/>
          </ac:picMkLst>
        </pc:picChg>
        <pc:picChg chg="add mod">
          <ac:chgData name="Catalano Marco" userId="91b57f96-32c2-4d5e-8986-a6574697bb07" providerId="ADAL" clId="{F896969F-DF0D-4CBE-9EC0-2C0BB48436D3}" dt="2026-06-23T13:45:53.253" v="519"/>
          <ac:picMkLst>
            <pc:docMk/>
            <pc:sldMk cId="0" sldId="299"/>
            <ac:picMk id="6" creationId="{CFFF0968-A712-999F-0C74-79D52C08CC68}"/>
          </ac:picMkLst>
        </pc:picChg>
      </pc:sldChg>
      <pc:sldChg chg="addSp delSp modSp add del mod modTransition modClrScheme chgLayout">
        <pc:chgData name="Catalano Marco" userId="91b57f96-32c2-4d5e-8986-a6574697bb07" providerId="ADAL" clId="{F896969F-DF0D-4CBE-9EC0-2C0BB48436D3}" dt="2026-06-23T13:54:12.957" v="693" actId="478"/>
        <pc:sldMkLst>
          <pc:docMk/>
          <pc:sldMk cId="0" sldId="300"/>
        </pc:sldMkLst>
        <pc:spChg chg="mod ord">
          <ac:chgData name="Catalano Marco" userId="91b57f96-32c2-4d5e-8986-a6574697bb07" providerId="ADAL" clId="{F896969F-DF0D-4CBE-9EC0-2C0BB48436D3}" dt="2026-06-23T13:45:58.233" v="520" actId="700"/>
          <ac:spMkLst>
            <pc:docMk/>
            <pc:sldMk cId="0" sldId="300"/>
            <ac:spMk id="3" creationId="{AA419A4F-2063-6769-70C6-2D6EAD78DFB0}"/>
          </ac:spMkLst>
        </pc:spChg>
        <pc:spChg chg="add mod ord">
          <ac:chgData name="Catalano Marco" userId="91b57f96-32c2-4d5e-8986-a6574697bb07" providerId="ADAL" clId="{F896969F-DF0D-4CBE-9EC0-2C0BB48436D3}" dt="2026-06-23T13:45:58.233" v="520" actId="700"/>
          <ac:spMkLst>
            <pc:docMk/>
            <pc:sldMk cId="0" sldId="300"/>
            <ac:spMk id="4" creationId="{D10A6D68-D32D-106B-6950-91DC037427DF}"/>
          </ac:spMkLst>
        </pc:spChg>
        <pc:picChg chg="add mod">
          <ac:chgData name="Catalano Marco" userId="91b57f96-32c2-4d5e-8986-a6574697bb07" providerId="ADAL" clId="{F896969F-DF0D-4CBE-9EC0-2C0BB48436D3}" dt="2026-06-23T13:36:37.466" v="364"/>
          <ac:picMkLst>
            <pc:docMk/>
            <pc:sldMk cId="0" sldId="300"/>
            <ac:picMk id="2" creationId="{D2A50B9D-6A92-AAEF-E2E7-228A1088AB92}"/>
          </ac:picMkLst>
        </pc:picChg>
        <pc:picChg chg="add mod">
          <ac:chgData name="Catalano Marco" userId="91b57f96-32c2-4d5e-8986-a6574697bb07" providerId="ADAL" clId="{F896969F-DF0D-4CBE-9EC0-2C0BB48436D3}" dt="2026-06-23T13:46:00.136" v="521"/>
          <ac:picMkLst>
            <pc:docMk/>
            <pc:sldMk cId="0" sldId="300"/>
            <ac:picMk id="5" creationId="{02E9EFF3-4097-91C1-04E2-66F217CBABD3}"/>
          </ac:picMkLst>
        </pc:picChg>
      </pc:sldChg>
      <pc:sldChg chg="addSp delSp modSp add del mod modTransition modClrScheme chgLayout">
        <pc:chgData name="Catalano Marco" userId="91b57f96-32c2-4d5e-8986-a6574697bb07" providerId="ADAL" clId="{F896969F-DF0D-4CBE-9EC0-2C0BB48436D3}" dt="2026-06-23T13:54:15.117" v="694" actId="478"/>
        <pc:sldMkLst>
          <pc:docMk/>
          <pc:sldMk cId="0" sldId="301"/>
        </pc:sldMkLst>
        <pc:spChg chg="mod ord">
          <ac:chgData name="Catalano Marco" userId="91b57f96-32c2-4d5e-8986-a6574697bb07" providerId="ADAL" clId="{F896969F-DF0D-4CBE-9EC0-2C0BB48436D3}" dt="2026-06-23T13:46:06.164" v="523" actId="27636"/>
          <ac:spMkLst>
            <pc:docMk/>
            <pc:sldMk cId="0" sldId="301"/>
            <ac:spMk id="3" creationId="{09A18084-1057-3822-52F2-2C00F3B2694F}"/>
          </ac:spMkLst>
        </pc:spChg>
        <pc:spChg chg="mod ord">
          <ac:chgData name="Catalano Marco" userId="91b57f96-32c2-4d5e-8986-a6574697bb07" providerId="ADAL" clId="{F896969F-DF0D-4CBE-9EC0-2C0BB48436D3}" dt="2026-06-23T13:46:06.128" v="522" actId="700"/>
          <ac:spMkLst>
            <pc:docMk/>
            <pc:sldMk cId="0" sldId="301"/>
            <ac:spMk id="64514" creationId="{0D343D59-41B6-809D-1C39-21121AC815D1}"/>
          </ac:spMkLst>
        </pc:spChg>
        <pc:picChg chg="add mod">
          <ac:chgData name="Catalano Marco" userId="91b57f96-32c2-4d5e-8986-a6574697bb07" providerId="ADAL" clId="{F896969F-DF0D-4CBE-9EC0-2C0BB48436D3}" dt="2026-06-23T13:36:45.436" v="365"/>
          <ac:picMkLst>
            <pc:docMk/>
            <pc:sldMk cId="0" sldId="301"/>
            <ac:picMk id="2" creationId="{6ECA1650-FC7F-7227-76A3-7DCB6EFA6B83}"/>
          </ac:picMkLst>
        </pc:picChg>
        <pc:picChg chg="add mod">
          <ac:chgData name="Catalano Marco" userId="91b57f96-32c2-4d5e-8986-a6574697bb07" providerId="ADAL" clId="{F896969F-DF0D-4CBE-9EC0-2C0BB48436D3}" dt="2026-06-23T13:46:08.013" v="524"/>
          <ac:picMkLst>
            <pc:docMk/>
            <pc:sldMk cId="0" sldId="301"/>
            <ac:picMk id="4" creationId="{D589BE73-85CF-2515-C701-F497E12EB2F5}"/>
          </ac:picMkLst>
        </pc:picChg>
      </pc:sldChg>
      <pc:sldChg chg="addSp delSp modSp add del mod modTransition modClrScheme chgLayout">
        <pc:chgData name="Catalano Marco" userId="91b57f96-32c2-4d5e-8986-a6574697bb07" providerId="ADAL" clId="{F896969F-DF0D-4CBE-9EC0-2C0BB48436D3}" dt="2026-06-23T13:54:17.769" v="695" actId="478"/>
        <pc:sldMkLst>
          <pc:docMk/>
          <pc:sldMk cId="0" sldId="302"/>
        </pc:sldMkLst>
        <pc:spChg chg="mod ord">
          <ac:chgData name="Catalano Marco" userId="91b57f96-32c2-4d5e-8986-a6574697bb07" providerId="ADAL" clId="{F896969F-DF0D-4CBE-9EC0-2C0BB48436D3}" dt="2026-06-23T13:46:22.646" v="529" actId="27636"/>
          <ac:spMkLst>
            <pc:docMk/>
            <pc:sldMk cId="0" sldId="302"/>
            <ac:spMk id="3" creationId="{508BFBBC-774F-B5DF-71F6-DBD97209043B}"/>
          </ac:spMkLst>
        </pc:spChg>
        <pc:spChg chg="add mod ord">
          <ac:chgData name="Catalano Marco" userId="91b57f96-32c2-4d5e-8986-a6574697bb07" providerId="ADAL" clId="{F896969F-DF0D-4CBE-9EC0-2C0BB48436D3}" dt="2026-06-23T13:46:13.036" v="525" actId="700"/>
          <ac:spMkLst>
            <pc:docMk/>
            <pc:sldMk cId="0" sldId="302"/>
            <ac:spMk id="4" creationId="{93332832-FCEE-2F23-2826-6A4A27D9AA4E}"/>
          </ac:spMkLst>
        </pc:spChg>
        <pc:picChg chg="add mod">
          <ac:chgData name="Catalano Marco" userId="91b57f96-32c2-4d5e-8986-a6574697bb07" providerId="ADAL" clId="{F896969F-DF0D-4CBE-9EC0-2C0BB48436D3}" dt="2026-06-23T13:36:49.060" v="366"/>
          <ac:picMkLst>
            <pc:docMk/>
            <pc:sldMk cId="0" sldId="302"/>
            <ac:picMk id="2" creationId="{2FAFBF45-CFCD-6FA5-08C9-62F61BEAE936}"/>
          </ac:picMkLst>
        </pc:picChg>
        <pc:picChg chg="add mod">
          <ac:chgData name="Catalano Marco" userId="91b57f96-32c2-4d5e-8986-a6574697bb07" providerId="ADAL" clId="{F896969F-DF0D-4CBE-9EC0-2C0BB48436D3}" dt="2026-06-23T13:46:16.469" v="527"/>
          <ac:picMkLst>
            <pc:docMk/>
            <pc:sldMk cId="0" sldId="302"/>
            <ac:picMk id="5" creationId="{FF7C84FF-3D19-0E3B-BB05-CE59231A938B}"/>
          </ac:picMkLst>
        </pc:picChg>
      </pc:sldChg>
      <pc:sldChg chg="addSp delSp modSp add del mod modTransition modClrScheme chgLayout">
        <pc:chgData name="Catalano Marco" userId="91b57f96-32c2-4d5e-8986-a6574697bb07" providerId="ADAL" clId="{F896969F-DF0D-4CBE-9EC0-2C0BB48436D3}" dt="2026-06-23T13:54:26.471" v="701" actId="478"/>
        <pc:sldMkLst>
          <pc:docMk/>
          <pc:sldMk cId="0" sldId="303"/>
        </pc:sldMkLst>
        <pc:spChg chg="mod ord">
          <ac:chgData name="Catalano Marco" userId="91b57f96-32c2-4d5e-8986-a6574697bb07" providerId="ADAL" clId="{F896969F-DF0D-4CBE-9EC0-2C0BB48436D3}" dt="2026-06-23T13:46:37.144" v="533" actId="700"/>
          <ac:spMkLst>
            <pc:docMk/>
            <pc:sldMk cId="0" sldId="303"/>
            <ac:spMk id="3" creationId="{47C0534B-3EEA-415B-BE94-D70BFD99786A}"/>
          </ac:spMkLst>
        </pc:spChg>
        <pc:spChg chg="add mod ord">
          <ac:chgData name="Catalano Marco" userId="91b57f96-32c2-4d5e-8986-a6574697bb07" providerId="ADAL" clId="{F896969F-DF0D-4CBE-9EC0-2C0BB48436D3}" dt="2026-06-23T13:46:37.144" v="533" actId="700"/>
          <ac:spMkLst>
            <pc:docMk/>
            <pc:sldMk cId="0" sldId="303"/>
            <ac:spMk id="4" creationId="{61566CD1-69BD-E94D-EF84-E3893859F951}"/>
          </ac:spMkLst>
        </pc:spChg>
        <pc:picChg chg="add mod">
          <ac:chgData name="Catalano Marco" userId="91b57f96-32c2-4d5e-8986-a6574697bb07" providerId="ADAL" clId="{F896969F-DF0D-4CBE-9EC0-2C0BB48436D3}" dt="2026-06-23T13:36:55.898" v="368"/>
          <ac:picMkLst>
            <pc:docMk/>
            <pc:sldMk cId="0" sldId="303"/>
            <ac:picMk id="2" creationId="{AD219EA3-8074-755C-A63E-703AC83A5181}"/>
          </ac:picMkLst>
        </pc:picChg>
        <pc:picChg chg="add mod">
          <ac:chgData name="Catalano Marco" userId="91b57f96-32c2-4d5e-8986-a6574697bb07" providerId="ADAL" clId="{F896969F-DF0D-4CBE-9EC0-2C0BB48436D3}" dt="2026-06-23T13:46:38.943" v="534"/>
          <ac:picMkLst>
            <pc:docMk/>
            <pc:sldMk cId="0" sldId="303"/>
            <ac:picMk id="5" creationId="{194B8A3D-C028-81ED-D0BC-68D0F025011E}"/>
          </ac:picMkLst>
        </pc:picChg>
      </pc:sldChg>
      <pc:sldChg chg="addSp delSp modSp add del mod modTransition modClrScheme chgLayout">
        <pc:chgData name="Catalano Marco" userId="91b57f96-32c2-4d5e-8986-a6574697bb07" providerId="ADAL" clId="{F896969F-DF0D-4CBE-9EC0-2C0BB48436D3}" dt="2026-06-23T13:54:28.027" v="702" actId="478"/>
        <pc:sldMkLst>
          <pc:docMk/>
          <pc:sldMk cId="0" sldId="304"/>
        </pc:sldMkLst>
        <pc:spChg chg="mod ord">
          <ac:chgData name="Catalano Marco" userId="91b57f96-32c2-4d5e-8986-a6574697bb07" providerId="ADAL" clId="{F896969F-DF0D-4CBE-9EC0-2C0BB48436D3}" dt="2026-06-23T13:46:43.983" v="535" actId="700"/>
          <ac:spMkLst>
            <pc:docMk/>
            <pc:sldMk cId="0" sldId="304"/>
            <ac:spMk id="3" creationId="{FF8ABA34-6408-9914-EEF3-4AEA22B1AF17}"/>
          </ac:spMkLst>
        </pc:spChg>
        <pc:spChg chg="add mod ord">
          <ac:chgData name="Catalano Marco" userId="91b57f96-32c2-4d5e-8986-a6574697bb07" providerId="ADAL" clId="{F896969F-DF0D-4CBE-9EC0-2C0BB48436D3}" dt="2026-06-23T13:46:43.983" v="535" actId="700"/>
          <ac:spMkLst>
            <pc:docMk/>
            <pc:sldMk cId="0" sldId="304"/>
            <ac:spMk id="4" creationId="{8F98B4B5-2387-3327-D5C2-F47910A8CBC6}"/>
          </ac:spMkLst>
        </pc:spChg>
        <pc:picChg chg="add mod">
          <ac:chgData name="Catalano Marco" userId="91b57f96-32c2-4d5e-8986-a6574697bb07" providerId="ADAL" clId="{F896969F-DF0D-4CBE-9EC0-2C0BB48436D3}" dt="2026-06-23T13:36:59.016" v="369"/>
          <ac:picMkLst>
            <pc:docMk/>
            <pc:sldMk cId="0" sldId="304"/>
            <ac:picMk id="2" creationId="{869F2F1C-1811-3B38-A02D-56F71E9F8A84}"/>
          </ac:picMkLst>
        </pc:picChg>
        <pc:picChg chg="add mod">
          <ac:chgData name="Catalano Marco" userId="91b57f96-32c2-4d5e-8986-a6574697bb07" providerId="ADAL" clId="{F896969F-DF0D-4CBE-9EC0-2C0BB48436D3}" dt="2026-06-23T13:46:45.883" v="536"/>
          <ac:picMkLst>
            <pc:docMk/>
            <pc:sldMk cId="0" sldId="304"/>
            <ac:picMk id="5" creationId="{D34615F5-16F5-E1F9-DA6C-8E284391B471}"/>
          </ac:picMkLst>
        </pc:picChg>
      </pc:sldChg>
      <pc:sldChg chg="addSp delSp modSp add del mod modTransition modClrScheme chgLayout">
        <pc:chgData name="Catalano Marco" userId="91b57f96-32c2-4d5e-8986-a6574697bb07" providerId="ADAL" clId="{F896969F-DF0D-4CBE-9EC0-2C0BB48436D3}" dt="2026-06-23T13:54:29.986" v="703" actId="478"/>
        <pc:sldMkLst>
          <pc:docMk/>
          <pc:sldMk cId="0" sldId="305"/>
        </pc:sldMkLst>
        <pc:spChg chg="mod ord">
          <ac:chgData name="Catalano Marco" userId="91b57f96-32c2-4d5e-8986-a6574697bb07" providerId="ADAL" clId="{F896969F-DF0D-4CBE-9EC0-2C0BB48436D3}" dt="2026-06-23T13:46:53.813" v="538" actId="27636"/>
          <ac:spMkLst>
            <pc:docMk/>
            <pc:sldMk cId="0" sldId="305"/>
            <ac:spMk id="3" creationId="{7F1A7EE6-9C63-BC98-39F7-EE0756361120}"/>
          </ac:spMkLst>
        </pc:spChg>
        <pc:spChg chg="mod ord">
          <ac:chgData name="Catalano Marco" userId="91b57f96-32c2-4d5e-8986-a6574697bb07" providerId="ADAL" clId="{F896969F-DF0D-4CBE-9EC0-2C0BB48436D3}" dt="2026-06-23T13:46:53.773" v="537" actId="700"/>
          <ac:spMkLst>
            <pc:docMk/>
            <pc:sldMk cId="0" sldId="305"/>
            <ac:spMk id="69634" creationId="{0C236BA5-F5EE-4FD8-0FD2-552FDFB9A333}"/>
          </ac:spMkLst>
        </pc:spChg>
        <pc:picChg chg="add mod">
          <ac:chgData name="Catalano Marco" userId="91b57f96-32c2-4d5e-8986-a6574697bb07" providerId="ADAL" clId="{F896969F-DF0D-4CBE-9EC0-2C0BB48436D3}" dt="2026-06-23T13:37:03.336" v="370"/>
          <ac:picMkLst>
            <pc:docMk/>
            <pc:sldMk cId="0" sldId="305"/>
            <ac:picMk id="2" creationId="{66E67EF2-4FCF-7797-B609-C3825F8DB860}"/>
          </ac:picMkLst>
        </pc:picChg>
        <pc:picChg chg="add mod">
          <ac:chgData name="Catalano Marco" userId="91b57f96-32c2-4d5e-8986-a6574697bb07" providerId="ADAL" clId="{F896969F-DF0D-4CBE-9EC0-2C0BB48436D3}" dt="2026-06-23T13:46:55.623" v="539"/>
          <ac:picMkLst>
            <pc:docMk/>
            <pc:sldMk cId="0" sldId="305"/>
            <ac:picMk id="4" creationId="{D5473883-E037-1AFE-2E8C-7A1C1CFAA72B}"/>
          </ac:picMkLst>
        </pc:picChg>
      </pc:sldChg>
      <pc:sldChg chg="addSp delSp modSp add del mod modTransition modClrScheme chgLayout">
        <pc:chgData name="Catalano Marco" userId="91b57f96-32c2-4d5e-8986-a6574697bb07" providerId="ADAL" clId="{F896969F-DF0D-4CBE-9EC0-2C0BB48436D3}" dt="2026-06-23T13:58:36.390" v="812" actId="478"/>
        <pc:sldMkLst>
          <pc:docMk/>
          <pc:sldMk cId="0" sldId="306"/>
        </pc:sldMkLst>
        <pc:spChg chg="mod ord">
          <ac:chgData name="Catalano Marco" userId="91b57f96-32c2-4d5e-8986-a6574697bb07" providerId="ADAL" clId="{F896969F-DF0D-4CBE-9EC0-2C0BB48436D3}" dt="2026-06-23T13:51:55.058" v="645" actId="27636"/>
          <ac:spMkLst>
            <pc:docMk/>
            <pc:sldMk cId="0" sldId="306"/>
            <ac:spMk id="2" creationId="{58CE40E9-A138-65BC-2A3C-6F351C3A5760}"/>
          </ac:spMkLst>
        </pc:spChg>
        <pc:spChg chg="mod ord">
          <ac:chgData name="Catalano Marco" userId="91b57f96-32c2-4d5e-8986-a6574697bb07" providerId="ADAL" clId="{F896969F-DF0D-4CBE-9EC0-2C0BB48436D3}" dt="2026-06-23T13:51:58.684" v="646" actId="14100"/>
          <ac:spMkLst>
            <pc:docMk/>
            <pc:sldMk cId="0" sldId="306"/>
            <ac:spMk id="3" creationId="{778ED867-C176-0C39-D27C-73B2809B685F}"/>
          </ac:spMkLst>
        </pc:spChg>
        <pc:picChg chg="add mod">
          <ac:chgData name="Catalano Marco" userId="91b57f96-32c2-4d5e-8986-a6574697bb07" providerId="ADAL" clId="{F896969F-DF0D-4CBE-9EC0-2C0BB48436D3}" dt="2026-06-23T13:34:13.737" v="328"/>
          <ac:picMkLst>
            <pc:docMk/>
            <pc:sldMk cId="0" sldId="306"/>
            <ac:picMk id="4" creationId="{1C5D0CE0-EC78-E0EB-36D2-2D75415DD48A}"/>
          </ac:picMkLst>
        </pc:picChg>
        <pc:picChg chg="add mod">
          <ac:chgData name="Catalano Marco" userId="91b57f96-32c2-4d5e-8986-a6574697bb07" providerId="ADAL" clId="{F896969F-DF0D-4CBE-9EC0-2C0BB48436D3}" dt="2026-06-23T13:40:33.577" v="420"/>
          <ac:picMkLst>
            <pc:docMk/>
            <pc:sldMk cId="0" sldId="306"/>
            <ac:picMk id="5" creationId="{7C69C51A-2E59-BCE0-AE22-133BBEB7204D}"/>
          </ac:picMkLst>
        </pc:picChg>
      </pc:sldChg>
      <pc:sldChg chg="addSp delSp modSp add del mod modTransition modClrScheme chgLayout">
        <pc:chgData name="Catalano Marco" userId="91b57f96-32c2-4d5e-8986-a6574697bb07" providerId="ADAL" clId="{F896969F-DF0D-4CBE-9EC0-2C0BB48436D3}" dt="2026-06-23T13:58:02.676" v="796" actId="478"/>
        <pc:sldMkLst>
          <pc:docMk/>
          <pc:sldMk cId="0" sldId="307"/>
        </pc:sldMkLst>
        <pc:spChg chg="add mod ord">
          <ac:chgData name="Catalano Marco" userId="91b57f96-32c2-4d5e-8986-a6574697bb07" providerId="ADAL" clId="{F896969F-DF0D-4CBE-9EC0-2C0BB48436D3}" dt="2026-06-23T13:51:02.439" v="626" actId="700"/>
          <ac:spMkLst>
            <pc:docMk/>
            <pc:sldMk cId="0" sldId="307"/>
            <ac:spMk id="4" creationId="{47ACF40C-79B5-62C0-4208-7B533B36604A}"/>
          </ac:spMkLst>
        </pc:spChg>
        <pc:spChg chg="mod ord">
          <ac:chgData name="Catalano Marco" userId="91b57f96-32c2-4d5e-8986-a6574697bb07" providerId="ADAL" clId="{F896969F-DF0D-4CBE-9EC0-2C0BB48436D3}" dt="2026-06-23T13:51:02.439" v="626" actId="700"/>
          <ac:spMkLst>
            <pc:docMk/>
            <pc:sldMk cId="0" sldId="307"/>
            <ac:spMk id="17410" creationId="{EC60C8FF-3BA9-7C2C-9304-806D8E457D7A}"/>
          </ac:spMkLst>
        </pc:spChg>
        <pc:picChg chg="add mod">
          <ac:chgData name="Catalano Marco" userId="91b57f96-32c2-4d5e-8986-a6574697bb07" providerId="ADAL" clId="{F896969F-DF0D-4CBE-9EC0-2C0BB48436D3}" dt="2026-06-23T13:33:38.647" v="319"/>
          <ac:picMkLst>
            <pc:docMk/>
            <pc:sldMk cId="0" sldId="307"/>
            <ac:picMk id="2" creationId="{978EA784-0799-7521-D83A-9639C4B5C0AC}"/>
          </ac:picMkLst>
        </pc:picChg>
        <pc:picChg chg="add mod">
          <ac:chgData name="Catalano Marco" userId="91b57f96-32c2-4d5e-8986-a6574697bb07" providerId="ADAL" clId="{F896969F-DF0D-4CBE-9EC0-2C0BB48436D3}" dt="2026-06-23T13:39:58.045" v="411"/>
          <ac:picMkLst>
            <pc:docMk/>
            <pc:sldMk cId="0" sldId="307"/>
            <ac:picMk id="3" creationId="{24D5F680-BB55-E995-BEFE-B2A847118300}"/>
          </ac:picMkLst>
        </pc:picChg>
      </pc:sldChg>
      <pc:sldChg chg="addSp delSp modSp add del mod modTransition modClrScheme chgLayout">
        <pc:chgData name="Catalano Marco" userId="91b57f96-32c2-4d5e-8986-a6574697bb07" providerId="ADAL" clId="{F896969F-DF0D-4CBE-9EC0-2C0BB48436D3}" dt="2026-06-23T13:52:39.557" v="653" actId="478"/>
        <pc:sldMkLst>
          <pc:docMk/>
          <pc:sldMk cId="0" sldId="308"/>
        </pc:sldMkLst>
        <pc:spChg chg="mod ord">
          <ac:chgData name="Catalano Marco" userId="91b57f96-32c2-4d5e-8986-a6574697bb07" providerId="ADAL" clId="{F896969F-DF0D-4CBE-9EC0-2C0BB48436D3}" dt="2026-06-23T13:41:31.135" v="433" actId="27636"/>
          <ac:spMkLst>
            <pc:docMk/>
            <pc:sldMk cId="0" sldId="308"/>
            <ac:spMk id="3" creationId="{54A9DDAE-FE2D-F282-77DD-966397569504}"/>
          </ac:spMkLst>
        </pc:spChg>
        <pc:spChg chg="add mod ord">
          <ac:chgData name="Catalano Marco" userId="91b57f96-32c2-4d5e-8986-a6574697bb07" providerId="ADAL" clId="{F896969F-DF0D-4CBE-9EC0-2C0BB48436D3}" dt="2026-06-23T13:41:31.095" v="432" actId="700"/>
          <ac:spMkLst>
            <pc:docMk/>
            <pc:sldMk cId="0" sldId="308"/>
            <ac:spMk id="5" creationId="{07228DC6-456B-D421-0790-0847A9468E54}"/>
          </ac:spMkLst>
        </pc:spChg>
        <pc:picChg chg="add mod">
          <ac:chgData name="Catalano Marco" userId="91b57f96-32c2-4d5e-8986-a6574697bb07" providerId="ADAL" clId="{F896969F-DF0D-4CBE-9EC0-2C0BB48436D3}" dt="2026-06-23T13:34:30.932" v="333"/>
          <ac:picMkLst>
            <pc:docMk/>
            <pc:sldMk cId="0" sldId="308"/>
            <ac:picMk id="2" creationId="{CE191E81-0A06-6A55-7610-C8828F8A30C3}"/>
          </ac:picMkLst>
        </pc:picChg>
        <pc:picChg chg="add mod">
          <ac:chgData name="Catalano Marco" userId="91b57f96-32c2-4d5e-8986-a6574697bb07" providerId="ADAL" clId="{F896969F-DF0D-4CBE-9EC0-2C0BB48436D3}" dt="2026-06-23T13:41:20.260" v="431"/>
          <ac:picMkLst>
            <pc:docMk/>
            <pc:sldMk cId="0" sldId="308"/>
            <ac:picMk id="4" creationId="{1941B316-EC11-EB65-503C-ED5CF34A3FF7}"/>
          </ac:picMkLst>
        </pc:picChg>
      </pc:sldChg>
      <pc:sldChg chg="addSp delSp modSp add del mod modTransition modClrScheme chgLayout">
        <pc:chgData name="Catalano Marco" userId="91b57f96-32c2-4d5e-8986-a6574697bb07" providerId="ADAL" clId="{F896969F-DF0D-4CBE-9EC0-2C0BB48436D3}" dt="2026-06-23T13:52:55.357" v="659" actId="478"/>
        <pc:sldMkLst>
          <pc:docMk/>
          <pc:sldMk cId="0" sldId="309"/>
        </pc:sldMkLst>
        <pc:spChg chg="add mod ord">
          <ac:chgData name="Catalano Marco" userId="91b57f96-32c2-4d5e-8986-a6574697bb07" providerId="ADAL" clId="{F896969F-DF0D-4CBE-9EC0-2C0BB48436D3}" dt="2026-06-23T13:42:29.575" v="448" actId="700"/>
          <ac:spMkLst>
            <pc:docMk/>
            <pc:sldMk cId="0" sldId="309"/>
            <ac:spMk id="4" creationId="{E9328858-BA55-3EF1-D7AB-77D0EEB2BD3C}"/>
          </ac:spMkLst>
        </pc:spChg>
        <pc:spChg chg="mod ord">
          <ac:chgData name="Catalano Marco" userId="91b57f96-32c2-4d5e-8986-a6574697bb07" providerId="ADAL" clId="{F896969F-DF0D-4CBE-9EC0-2C0BB48436D3}" dt="2026-06-23T13:42:29.635" v="449" actId="27636"/>
          <ac:spMkLst>
            <pc:docMk/>
            <pc:sldMk cId="0" sldId="309"/>
            <ac:spMk id="37891" creationId="{A59DAEE7-98C4-E507-B3DF-787C93498F37}"/>
          </ac:spMkLst>
        </pc:spChg>
        <pc:picChg chg="add mod">
          <ac:chgData name="Catalano Marco" userId="91b57f96-32c2-4d5e-8986-a6574697bb07" providerId="ADAL" clId="{F896969F-DF0D-4CBE-9EC0-2C0BB48436D3}" dt="2026-06-23T13:34:54.137" v="339"/>
          <ac:picMkLst>
            <pc:docMk/>
            <pc:sldMk cId="0" sldId="309"/>
            <ac:picMk id="2" creationId="{4E8FF983-CD39-428D-B956-15396EFFD5BC}"/>
          </ac:picMkLst>
        </pc:picChg>
        <pc:picChg chg="add mod">
          <ac:chgData name="Catalano Marco" userId="91b57f96-32c2-4d5e-8986-a6574697bb07" providerId="ADAL" clId="{F896969F-DF0D-4CBE-9EC0-2C0BB48436D3}" dt="2026-06-23T13:42:26.095" v="447"/>
          <ac:picMkLst>
            <pc:docMk/>
            <pc:sldMk cId="0" sldId="309"/>
            <ac:picMk id="3" creationId="{B0A37F31-280B-BE25-713D-8C30D3739AD0}"/>
          </ac:picMkLst>
        </pc:picChg>
      </pc:sldChg>
      <pc:sldChg chg="addSp delSp modSp add del mod modTransition modClrScheme chgLayout">
        <pc:chgData name="Catalano Marco" userId="91b57f96-32c2-4d5e-8986-a6574697bb07" providerId="ADAL" clId="{F896969F-DF0D-4CBE-9EC0-2C0BB48436D3}" dt="2026-06-23T13:54:24.507" v="700" actId="27636"/>
        <pc:sldMkLst>
          <pc:docMk/>
          <pc:sldMk cId="0" sldId="310"/>
        </pc:sldMkLst>
        <pc:spChg chg="mod ord">
          <ac:chgData name="Catalano Marco" userId="91b57f96-32c2-4d5e-8986-a6574697bb07" providerId="ADAL" clId="{F896969F-DF0D-4CBE-9EC0-2C0BB48436D3}" dt="2026-06-23T13:54:24.507" v="700" actId="27636"/>
          <ac:spMkLst>
            <pc:docMk/>
            <pc:sldMk cId="0" sldId="310"/>
            <ac:spMk id="62467" creationId="{8B130C86-9DF0-95FD-7F2A-203D35990505}"/>
          </ac:spMkLst>
        </pc:spChg>
        <pc:spChg chg="mod ord">
          <ac:chgData name="Catalano Marco" userId="91b57f96-32c2-4d5e-8986-a6574697bb07" providerId="ADAL" clId="{F896969F-DF0D-4CBE-9EC0-2C0BB48436D3}" dt="2026-06-23T13:54:22.907" v="698" actId="27636"/>
          <ac:spMkLst>
            <pc:docMk/>
            <pc:sldMk cId="0" sldId="310"/>
            <ac:spMk id="66562" creationId="{A0CB9D76-1203-1AA4-CE45-C088B25B2C8F}"/>
          </ac:spMkLst>
        </pc:spChg>
        <pc:picChg chg="add mod">
          <ac:chgData name="Catalano Marco" userId="91b57f96-32c2-4d5e-8986-a6574697bb07" providerId="ADAL" clId="{F896969F-DF0D-4CBE-9EC0-2C0BB48436D3}" dt="2026-06-23T13:36:52.796" v="367"/>
          <ac:picMkLst>
            <pc:docMk/>
            <pc:sldMk cId="0" sldId="310"/>
            <ac:picMk id="2" creationId="{E23775CF-8825-7393-17D3-0CF012DD7194}"/>
          </ac:picMkLst>
        </pc:picChg>
        <pc:picChg chg="add mod">
          <ac:chgData name="Catalano Marco" userId="91b57f96-32c2-4d5e-8986-a6574697bb07" providerId="ADAL" clId="{F896969F-DF0D-4CBE-9EC0-2C0BB48436D3}" dt="2026-06-23T13:46:32.426" v="532"/>
          <ac:picMkLst>
            <pc:docMk/>
            <pc:sldMk cId="0" sldId="310"/>
            <ac:picMk id="3" creationId="{38F2F979-5B27-DAE9-F9E5-0BBFA4538107}"/>
          </ac:picMkLst>
        </pc:picChg>
      </pc:sldChg>
      <pc:sldChg chg="addSp delSp modSp add del mod modTransition modClrScheme chgLayout">
        <pc:chgData name="Catalano Marco" userId="91b57f96-32c2-4d5e-8986-a6574697bb07" providerId="ADAL" clId="{F896969F-DF0D-4CBE-9EC0-2C0BB48436D3}" dt="2026-06-23T13:54:32.717" v="704" actId="478"/>
        <pc:sldMkLst>
          <pc:docMk/>
          <pc:sldMk cId="0" sldId="311"/>
        </pc:sldMkLst>
        <pc:spChg chg="add mod ord">
          <ac:chgData name="Catalano Marco" userId="91b57f96-32c2-4d5e-8986-a6574697bb07" providerId="ADAL" clId="{F896969F-DF0D-4CBE-9EC0-2C0BB48436D3}" dt="2026-06-23T13:47:01.197" v="540" actId="700"/>
          <ac:spMkLst>
            <pc:docMk/>
            <pc:sldMk cId="0" sldId="311"/>
            <ac:spMk id="3" creationId="{3601F080-FD9E-0547-2B6C-9F8E7173355B}"/>
          </ac:spMkLst>
        </pc:spChg>
        <pc:spChg chg="mod ord">
          <ac:chgData name="Catalano Marco" userId="91b57f96-32c2-4d5e-8986-a6574697bb07" providerId="ADAL" clId="{F896969F-DF0D-4CBE-9EC0-2C0BB48436D3}" dt="2026-06-23T13:47:01.197" v="540" actId="700"/>
          <ac:spMkLst>
            <pc:docMk/>
            <pc:sldMk cId="0" sldId="311"/>
            <ac:spMk id="70659" creationId="{F90585DA-96D0-943F-C22D-BFB7628D06B8}"/>
          </ac:spMkLst>
        </pc:spChg>
        <pc:picChg chg="add mod">
          <ac:chgData name="Catalano Marco" userId="91b57f96-32c2-4d5e-8986-a6574697bb07" providerId="ADAL" clId="{F896969F-DF0D-4CBE-9EC0-2C0BB48436D3}" dt="2026-06-23T13:37:08.016" v="371"/>
          <ac:picMkLst>
            <pc:docMk/>
            <pc:sldMk cId="0" sldId="311"/>
            <ac:picMk id="2" creationId="{636785B5-2C6F-0803-68F2-F86274BD89A2}"/>
          </ac:picMkLst>
        </pc:picChg>
        <pc:picChg chg="add mod">
          <ac:chgData name="Catalano Marco" userId="91b57f96-32c2-4d5e-8986-a6574697bb07" providerId="ADAL" clId="{F896969F-DF0D-4CBE-9EC0-2C0BB48436D3}" dt="2026-06-23T13:47:03.053" v="541"/>
          <ac:picMkLst>
            <pc:docMk/>
            <pc:sldMk cId="0" sldId="311"/>
            <ac:picMk id="4" creationId="{4A004C96-47A8-C346-22D6-647743C3597B}"/>
          </ac:picMkLst>
        </pc:picChg>
      </pc:sldChg>
      <pc:sldChg chg="addSp delSp modSp add del mod modTransition modClrScheme chgLayout">
        <pc:chgData name="Catalano Marco" userId="91b57f96-32c2-4d5e-8986-a6574697bb07" providerId="ADAL" clId="{F896969F-DF0D-4CBE-9EC0-2C0BB48436D3}" dt="2026-06-23T13:54:39.406" v="709" actId="27636"/>
        <pc:sldMkLst>
          <pc:docMk/>
          <pc:sldMk cId="0" sldId="312"/>
        </pc:sldMkLst>
        <pc:spChg chg="mod ord">
          <ac:chgData name="Catalano Marco" userId="91b57f96-32c2-4d5e-8986-a6574697bb07" providerId="ADAL" clId="{F896969F-DF0D-4CBE-9EC0-2C0BB48436D3}" dt="2026-06-23T13:54:38.001" v="707" actId="27636"/>
          <ac:spMkLst>
            <pc:docMk/>
            <pc:sldMk cId="0" sldId="312"/>
            <ac:spMk id="71682" creationId="{DA7F7754-5793-D643-EF98-854BC00C2C78}"/>
          </ac:spMkLst>
        </pc:spChg>
        <pc:spChg chg="mod ord">
          <ac:chgData name="Catalano Marco" userId="91b57f96-32c2-4d5e-8986-a6574697bb07" providerId="ADAL" clId="{F896969F-DF0D-4CBE-9EC0-2C0BB48436D3}" dt="2026-06-23T13:54:39.406" v="709" actId="27636"/>
          <ac:spMkLst>
            <pc:docMk/>
            <pc:sldMk cId="0" sldId="312"/>
            <ac:spMk id="71683" creationId="{29A4D34E-FC2E-727F-4BAE-0EC30A06F1F4}"/>
          </ac:spMkLst>
        </pc:spChg>
        <pc:picChg chg="add mod">
          <ac:chgData name="Catalano Marco" userId="91b57f96-32c2-4d5e-8986-a6574697bb07" providerId="ADAL" clId="{F896969F-DF0D-4CBE-9EC0-2C0BB48436D3}" dt="2026-06-23T13:37:12.580" v="372"/>
          <ac:picMkLst>
            <pc:docMk/>
            <pc:sldMk cId="0" sldId="312"/>
            <ac:picMk id="2" creationId="{FD6449AE-0FCC-677D-AE0F-301216763FA7}"/>
          </ac:picMkLst>
        </pc:picChg>
        <pc:picChg chg="add mod">
          <ac:chgData name="Catalano Marco" userId="91b57f96-32c2-4d5e-8986-a6574697bb07" providerId="ADAL" clId="{F896969F-DF0D-4CBE-9EC0-2C0BB48436D3}" dt="2026-06-23T13:47:06.784" v="542"/>
          <ac:picMkLst>
            <pc:docMk/>
            <pc:sldMk cId="0" sldId="312"/>
            <ac:picMk id="3" creationId="{4017BE07-50D6-430C-3E53-77A5C1416B86}"/>
          </ac:picMkLst>
        </pc:picChg>
      </pc:sldChg>
      <pc:sldChg chg="addSp delSp modSp add del mod modTransition modClrScheme chgLayout">
        <pc:chgData name="Catalano Marco" userId="91b57f96-32c2-4d5e-8986-a6574697bb07" providerId="ADAL" clId="{F896969F-DF0D-4CBE-9EC0-2C0BB48436D3}" dt="2026-06-23T13:56:07.167" v="755" actId="478"/>
        <pc:sldMkLst>
          <pc:docMk/>
          <pc:sldMk cId="0" sldId="313"/>
        </pc:sldMkLst>
        <pc:spChg chg="add mod ord">
          <ac:chgData name="Catalano Marco" userId="91b57f96-32c2-4d5e-8986-a6574697bb07" providerId="ADAL" clId="{F896969F-DF0D-4CBE-9EC0-2C0BB48436D3}" dt="2026-06-23T13:48:40.607" v="583" actId="700"/>
          <ac:spMkLst>
            <pc:docMk/>
            <pc:sldMk cId="0" sldId="313"/>
            <ac:spMk id="3" creationId="{CE32F306-DC33-C82E-036C-2DA170B49F78}"/>
          </ac:spMkLst>
        </pc:spChg>
        <pc:spChg chg="mod ord">
          <ac:chgData name="Catalano Marco" userId="91b57f96-32c2-4d5e-8986-a6574697bb07" providerId="ADAL" clId="{F896969F-DF0D-4CBE-9EC0-2C0BB48436D3}" dt="2026-06-23T13:48:40.607" v="583" actId="700"/>
          <ac:spMkLst>
            <pc:docMk/>
            <pc:sldMk cId="0" sldId="313"/>
            <ac:spMk id="83971" creationId="{9FAA0D7F-1D42-27A7-A70A-DA02E57CDA8B}"/>
          </ac:spMkLst>
        </pc:spChg>
        <pc:picChg chg="add mod">
          <ac:chgData name="Catalano Marco" userId="91b57f96-32c2-4d5e-8986-a6574697bb07" providerId="ADAL" clId="{F896969F-DF0D-4CBE-9EC0-2C0BB48436D3}" dt="2026-06-23T13:38:14.636" v="389"/>
          <ac:picMkLst>
            <pc:docMk/>
            <pc:sldMk cId="0" sldId="313"/>
            <ac:picMk id="2" creationId="{E9F0F153-6EEB-F0A0-BF8F-BC83300BE1A7}"/>
          </ac:picMkLst>
        </pc:picChg>
        <pc:picChg chg="add mod">
          <ac:chgData name="Catalano Marco" userId="91b57f96-32c2-4d5e-8986-a6574697bb07" providerId="ADAL" clId="{F896969F-DF0D-4CBE-9EC0-2C0BB48436D3}" dt="2026-06-23T13:48:42.400" v="584"/>
          <ac:picMkLst>
            <pc:docMk/>
            <pc:sldMk cId="0" sldId="313"/>
            <ac:picMk id="4" creationId="{54E3B160-E50E-2EDD-D491-B7C08F7A83E9}"/>
          </ac:picMkLst>
        </pc:picChg>
      </pc:sldChg>
      <pc:sldChg chg="addSp delSp modSp add del mod modTransition modClrScheme chgLayout">
        <pc:chgData name="Catalano Marco" userId="91b57f96-32c2-4d5e-8986-a6574697bb07" providerId="ADAL" clId="{F896969F-DF0D-4CBE-9EC0-2C0BB48436D3}" dt="2026-06-23T13:56:10.571" v="756" actId="478"/>
        <pc:sldMkLst>
          <pc:docMk/>
          <pc:sldMk cId="0" sldId="314"/>
        </pc:sldMkLst>
        <pc:spChg chg="add mod ord">
          <ac:chgData name="Catalano Marco" userId="91b57f96-32c2-4d5e-8986-a6574697bb07" providerId="ADAL" clId="{F896969F-DF0D-4CBE-9EC0-2C0BB48436D3}" dt="2026-06-23T13:48:47.598" v="585" actId="700"/>
          <ac:spMkLst>
            <pc:docMk/>
            <pc:sldMk cId="0" sldId="314"/>
            <ac:spMk id="3" creationId="{67EAF10F-4B4B-4C0B-ED73-D6D8B5CB8D6C}"/>
          </ac:spMkLst>
        </pc:spChg>
        <pc:spChg chg="mod ord">
          <ac:chgData name="Catalano Marco" userId="91b57f96-32c2-4d5e-8986-a6574697bb07" providerId="ADAL" clId="{F896969F-DF0D-4CBE-9EC0-2C0BB48436D3}" dt="2026-06-23T13:48:47.598" v="585" actId="700"/>
          <ac:spMkLst>
            <pc:docMk/>
            <pc:sldMk cId="0" sldId="314"/>
            <ac:spMk id="84995" creationId="{3AFD3D8F-6F08-59DE-466E-5F1F861CB6FB}"/>
          </ac:spMkLst>
        </pc:spChg>
        <pc:picChg chg="add mod">
          <ac:chgData name="Catalano Marco" userId="91b57f96-32c2-4d5e-8986-a6574697bb07" providerId="ADAL" clId="{F896969F-DF0D-4CBE-9EC0-2C0BB48436D3}" dt="2026-06-23T13:38:17.696" v="390"/>
          <ac:picMkLst>
            <pc:docMk/>
            <pc:sldMk cId="0" sldId="314"/>
            <ac:picMk id="2" creationId="{93CA268D-E232-D890-4C07-265DE3952E0E}"/>
          </ac:picMkLst>
        </pc:picChg>
        <pc:picChg chg="add mod">
          <ac:chgData name="Catalano Marco" userId="91b57f96-32c2-4d5e-8986-a6574697bb07" providerId="ADAL" clId="{F896969F-DF0D-4CBE-9EC0-2C0BB48436D3}" dt="2026-06-23T13:48:49.558" v="586"/>
          <ac:picMkLst>
            <pc:docMk/>
            <pc:sldMk cId="0" sldId="314"/>
            <ac:picMk id="4" creationId="{B2C42F2B-D51B-FC7A-749F-22B9EBE8A773}"/>
          </ac:picMkLst>
        </pc:picChg>
      </pc:sldChg>
      <pc:sldChg chg="addSp delSp modSp add del mod modTransition modClrScheme chgLayout">
        <pc:chgData name="Catalano Marco" userId="91b57f96-32c2-4d5e-8986-a6574697bb07" providerId="ADAL" clId="{F896969F-DF0D-4CBE-9EC0-2C0BB48436D3}" dt="2026-06-23T13:56:12.966" v="757" actId="478"/>
        <pc:sldMkLst>
          <pc:docMk/>
          <pc:sldMk cId="0" sldId="315"/>
        </pc:sldMkLst>
        <pc:spChg chg="add mod ord">
          <ac:chgData name="Catalano Marco" userId="91b57f96-32c2-4d5e-8986-a6574697bb07" providerId="ADAL" clId="{F896969F-DF0D-4CBE-9EC0-2C0BB48436D3}" dt="2026-06-23T13:48:54.614" v="587" actId="700"/>
          <ac:spMkLst>
            <pc:docMk/>
            <pc:sldMk cId="0" sldId="315"/>
            <ac:spMk id="3" creationId="{05AC0E22-4E11-DF48-EF51-ABAE21B17FF3}"/>
          </ac:spMkLst>
        </pc:spChg>
        <pc:spChg chg="mod ord">
          <ac:chgData name="Catalano Marco" userId="91b57f96-32c2-4d5e-8986-a6574697bb07" providerId="ADAL" clId="{F896969F-DF0D-4CBE-9EC0-2C0BB48436D3}" dt="2026-06-23T13:48:54.614" v="587" actId="700"/>
          <ac:spMkLst>
            <pc:docMk/>
            <pc:sldMk cId="0" sldId="315"/>
            <ac:spMk id="86019" creationId="{8583094B-2578-A877-A78B-E3EB475B98C2}"/>
          </ac:spMkLst>
        </pc:spChg>
        <pc:picChg chg="add mod">
          <ac:chgData name="Catalano Marco" userId="91b57f96-32c2-4d5e-8986-a6574697bb07" providerId="ADAL" clId="{F896969F-DF0D-4CBE-9EC0-2C0BB48436D3}" dt="2026-06-23T13:38:23.256" v="391"/>
          <ac:picMkLst>
            <pc:docMk/>
            <pc:sldMk cId="0" sldId="315"/>
            <ac:picMk id="2" creationId="{D199FD83-46AA-A165-6626-60D8622C68B3}"/>
          </ac:picMkLst>
        </pc:picChg>
        <pc:picChg chg="add mod">
          <ac:chgData name="Catalano Marco" userId="91b57f96-32c2-4d5e-8986-a6574697bb07" providerId="ADAL" clId="{F896969F-DF0D-4CBE-9EC0-2C0BB48436D3}" dt="2026-06-23T13:48:56.435" v="588"/>
          <ac:picMkLst>
            <pc:docMk/>
            <pc:sldMk cId="0" sldId="315"/>
            <ac:picMk id="4" creationId="{100F5F91-8F55-4E1D-60AB-ACF2953D5E53}"/>
          </ac:picMkLst>
        </pc:picChg>
      </pc:sldChg>
      <pc:sldChg chg="addSp delSp modSp add del mod modTransition modClrScheme chgLayout">
        <pc:chgData name="Catalano Marco" userId="91b57f96-32c2-4d5e-8986-a6574697bb07" providerId="ADAL" clId="{F896969F-DF0D-4CBE-9EC0-2C0BB48436D3}" dt="2026-06-23T13:56:15.516" v="758" actId="478"/>
        <pc:sldMkLst>
          <pc:docMk/>
          <pc:sldMk cId="0" sldId="316"/>
        </pc:sldMkLst>
        <pc:spChg chg="add mod ord">
          <ac:chgData name="Catalano Marco" userId="91b57f96-32c2-4d5e-8986-a6574697bb07" providerId="ADAL" clId="{F896969F-DF0D-4CBE-9EC0-2C0BB48436D3}" dt="2026-06-23T13:49:01.029" v="589" actId="700"/>
          <ac:spMkLst>
            <pc:docMk/>
            <pc:sldMk cId="0" sldId="316"/>
            <ac:spMk id="3" creationId="{67A65592-94D1-FED7-6298-9CA9E5BD131B}"/>
          </ac:spMkLst>
        </pc:spChg>
        <pc:spChg chg="mod ord">
          <ac:chgData name="Catalano Marco" userId="91b57f96-32c2-4d5e-8986-a6574697bb07" providerId="ADAL" clId="{F896969F-DF0D-4CBE-9EC0-2C0BB48436D3}" dt="2026-06-23T13:49:01.029" v="589" actId="700"/>
          <ac:spMkLst>
            <pc:docMk/>
            <pc:sldMk cId="0" sldId="316"/>
            <ac:spMk id="87043" creationId="{79A1B509-0102-7F93-4243-33E867484D6A}"/>
          </ac:spMkLst>
        </pc:spChg>
        <pc:picChg chg="add mod">
          <ac:chgData name="Catalano Marco" userId="91b57f96-32c2-4d5e-8986-a6574697bb07" providerId="ADAL" clId="{F896969F-DF0D-4CBE-9EC0-2C0BB48436D3}" dt="2026-06-23T13:38:26.486" v="392"/>
          <ac:picMkLst>
            <pc:docMk/>
            <pc:sldMk cId="0" sldId="316"/>
            <ac:picMk id="2" creationId="{71FE8F32-2B30-6AEB-AA90-90E9D71529A0}"/>
          </ac:picMkLst>
        </pc:picChg>
        <pc:picChg chg="add mod">
          <ac:chgData name="Catalano Marco" userId="91b57f96-32c2-4d5e-8986-a6574697bb07" providerId="ADAL" clId="{F896969F-DF0D-4CBE-9EC0-2C0BB48436D3}" dt="2026-06-23T13:49:02.899" v="590"/>
          <ac:picMkLst>
            <pc:docMk/>
            <pc:sldMk cId="0" sldId="316"/>
            <ac:picMk id="4" creationId="{5EF94B51-93C7-AABF-8D28-EAAB0C6676BA}"/>
          </ac:picMkLst>
        </pc:picChg>
      </pc:sldChg>
      <pc:sldChg chg="addSp delSp modSp add del mod modTransition modClrScheme chgLayout">
        <pc:chgData name="Catalano Marco" userId="91b57f96-32c2-4d5e-8986-a6574697bb07" providerId="ADAL" clId="{F896969F-DF0D-4CBE-9EC0-2C0BB48436D3}" dt="2026-06-23T13:56:19.736" v="759" actId="478"/>
        <pc:sldMkLst>
          <pc:docMk/>
          <pc:sldMk cId="0" sldId="317"/>
        </pc:sldMkLst>
        <pc:spChg chg="add mod ord">
          <ac:chgData name="Catalano Marco" userId="91b57f96-32c2-4d5e-8986-a6574697bb07" providerId="ADAL" clId="{F896969F-DF0D-4CBE-9EC0-2C0BB48436D3}" dt="2026-06-23T13:49:07.559" v="591" actId="700"/>
          <ac:spMkLst>
            <pc:docMk/>
            <pc:sldMk cId="0" sldId="317"/>
            <ac:spMk id="3" creationId="{C5A8A066-597B-A90B-945F-030CEDCA7892}"/>
          </ac:spMkLst>
        </pc:spChg>
        <pc:spChg chg="mod ord">
          <ac:chgData name="Catalano Marco" userId="91b57f96-32c2-4d5e-8986-a6574697bb07" providerId="ADAL" clId="{F896969F-DF0D-4CBE-9EC0-2C0BB48436D3}" dt="2026-06-23T13:49:07.559" v="591" actId="700"/>
          <ac:spMkLst>
            <pc:docMk/>
            <pc:sldMk cId="0" sldId="317"/>
            <ac:spMk id="88067" creationId="{3D39D49C-2ED0-ADA9-204E-E4C28F83D967}"/>
          </ac:spMkLst>
        </pc:spChg>
        <pc:picChg chg="add mod">
          <ac:chgData name="Catalano Marco" userId="91b57f96-32c2-4d5e-8986-a6574697bb07" providerId="ADAL" clId="{F896969F-DF0D-4CBE-9EC0-2C0BB48436D3}" dt="2026-06-23T13:38:29.616" v="393"/>
          <ac:picMkLst>
            <pc:docMk/>
            <pc:sldMk cId="0" sldId="317"/>
            <ac:picMk id="2" creationId="{F818007C-E058-EB28-F105-7F64AFC77266}"/>
          </ac:picMkLst>
        </pc:picChg>
        <pc:picChg chg="add mod">
          <ac:chgData name="Catalano Marco" userId="91b57f96-32c2-4d5e-8986-a6574697bb07" providerId="ADAL" clId="{F896969F-DF0D-4CBE-9EC0-2C0BB48436D3}" dt="2026-06-23T13:49:10.230" v="592"/>
          <ac:picMkLst>
            <pc:docMk/>
            <pc:sldMk cId="0" sldId="317"/>
            <ac:picMk id="4" creationId="{3F8E6354-1484-B1B1-42B0-903A4AB917A3}"/>
          </ac:picMkLst>
        </pc:picChg>
      </pc:sldChg>
      <pc:sldChg chg="addSp delSp modSp add del mod modTransition modClrScheme chgLayout">
        <pc:chgData name="Catalano Marco" userId="91b57f96-32c2-4d5e-8986-a6574697bb07" providerId="ADAL" clId="{F896969F-DF0D-4CBE-9EC0-2C0BB48436D3}" dt="2026-06-23T13:56:23.382" v="760" actId="478"/>
        <pc:sldMkLst>
          <pc:docMk/>
          <pc:sldMk cId="0" sldId="318"/>
        </pc:sldMkLst>
        <pc:spChg chg="add mod ord">
          <ac:chgData name="Catalano Marco" userId="91b57f96-32c2-4d5e-8986-a6574697bb07" providerId="ADAL" clId="{F896969F-DF0D-4CBE-9EC0-2C0BB48436D3}" dt="2026-06-23T13:49:15.010" v="593" actId="700"/>
          <ac:spMkLst>
            <pc:docMk/>
            <pc:sldMk cId="0" sldId="318"/>
            <ac:spMk id="3" creationId="{56304B93-883B-6C05-3ADF-5371BAFB18FB}"/>
          </ac:spMkLst>
        </pc:spChg>
        <pc:spChg chg="mod ord">
          <ac:chgData name="Catalano Marco" userId="91b57f96-32c2-4d5e-8986-a6574697bb07" providerId="ADAL" clId="{F896969F-DF0D-4CBE-9EC0-2C0BB48436D3}" dt="2026-06-23T13:49:15.010" v="593" actId="700"/>
          <ac:spMkLst>
            <pc:docMk/>
            <pc:sldMk cId="0" sldId="318"/>
            <ac:spMk id="89091" creationId="{18946D74-1F73-17E5-D73E-3FB6946B4665}"/>
          </ac:spMkLst>
        </pc:spChg>
        <pc:picChg chg="add mod">
          <ac:chgData name="Catalano Marco" userId="91b57f96-32c2-4d5e-8986-a6574697bb07" providerId="ADAL" clId="{F896969F-DF0D-4CBE-9EC0-2C0BB48436D3}" dt="2026-06-23T13:38:33.096" v="394"/>
          <ac:picMkLst>
            <pc:docMk/>
            <pc:sldMk cId="0" sldId="318"/>
            <ac:picMk id="2" creationId="{DE023862-A14B-F506-B770-3EBD08694D2D}"/>
          </ac:picMkLst>
        </pc:picChg>
        <pc:picChg chg="add mod">
          <ac:chgData name="Catalano Marco" userId="91b57f96-32c2-4d5e-8986-a6574697bb07" providerId="ADAL" clId="{F896969F-DF0D-4CBE-9EC0-2C0BB48436D3}" dt="2026-06-23T13:49:16.780" v="594"/>
          <ac:picMkLst>
            <pc:docMk/>
            <pc:sldMk cId="0" sldId="318"/>
            <ac:picMk id="4" creationId="{68E4EF52-92B8-2074-2936-1735E4C48AF1}"/>
          </ac:picMkLst>
        </pc:picChg>
      </pc:sldChg>
      <pc:sldChg chg="addSp delSp modSp add del mod modTransition modClrScheme chgLayout">
        <pc:chgData name="Catalano Marco" userId="91b57f96-32c2-4d5e-8986-a6574697bb07" providerId="ADAL" clId="{F896969F-DF0D-4CBE-9EC0-2C0BB48436D3}" dt="2026-06-23T13:56:26.296" v="761" actId="478"/>
        <pc:sldMkLst>
          <pc:docMk/>
          <pc:sldMk cId="0" sldId="319"/>
        </pc:sldMkLst>
        <pc:spChg chg="add mod ord">
          <ac:chgData name="Catalano Marco" userId="91b57f96-32c2-4d5e-8986-a6574697bb07" providerId="ADAL" clId="{F896969F-DF0D-4CBE-9EC0-2C0BB48436D3}" dt="2026-06-23T13:49:21.121" v="595" actId="700"/>
          <ac:spMkLst>
            <pc:docMk/>
            <pc:sldMk cId="0" sldId="319"/>
            <ac:spMk id="3" creationId="{A6A2382E-8E42-839C-0479-466956F03C93}"/>
          </ac:spMkLst>
        </pc:spChg>
        <pc:spChg chg="mod ord">
          <ac:chgData name="Catalano Marco" userId="91b57f96-32c2-4d5e-8986-a6574697bb07" providerId="ADAL" clId="{F896969F-DF0D-4CBE-9EC0-2C0BB48436D3}" dt="2026-06-23T13:49:21.121" v="595" actId="700"/>
          <ac:spMkLst>
            <pc:docMk/>
            <pc:sldMk cId="0" sldId="319"/>
            <ac:spMk id="90115" creationId="{8D1C04FF-228B-D119-0A94-423B9BE22A06}"/>
          </ac:spMkLst>
        </pc:spChg>
        <pc:picChg chg="add mod">
          <ac:chgData name="Catalano Marco" userId="91b57f96-32c2-4d5e-8986-a6574697bb07" providerId="ADAL" clId="{F896969F-DF0D-4CBE-9EC0-2C0BB48436D3}" dt="2026-06-23T13:38:36.189" v="395"/>
          <ac:picMkLst>
            <pc:docMk/>
            <pc:sldMk cId="0" sldId="319"/>
            <ac:picMk id="2" creationId="{F2789B9A-3E15-0A1E-879B-B885718DE204}"/>
          </ac:picMkLst>
        </pc:picChg>
        <pc:picChg chg="add mod">
          <ac:chgData name="Catalano Marco" userId="91b57f96-32c2-4d5e-8986-a6574697bb07" providerId="ADAL" clId="{F896969F-DF0D-4CBE-9EC0-2C0BB48436D3}" dt="2026-06-23T13:49:23" v="596"/>
          <ac:picMkLst>
            <pc:docMk/>
            <pc:sldMk cId="0" sldId="319"/>
            <ac:picMk id="4" creationId="{94EECBD9-6658-C0C3-B9C8-7CB8B91ED14A}"/>
          </ac:picMkLst>
        </pc:picChg>
      </pc:sldChg>
      <pc:sldChg chg="addSp delSp modSp add del mod modTransition modClrScheme chgLayout">
        <pc:chgData name="Catalano Marco" userId="91b57f96-32c2-4d5e-8986-a6574697bb07" providerId="ADAL" clId="{F896969F-DF0D-4CBE-9EC0-2C0BB48436D3}" dt="2026-07-08T10:00:54.797" v="813" actId="20577"/>
        <pc:sldMkLst>
          <pc:docMk/>
          <pc:sldMk cId="0" sldId="320"/>
        </pc:sldMkLst>
        <pc:spChg chg="add mod ord">
          <ac:chgData name="Catalano Marco" userId="91b57f96-32c2-4d5e-8986-a6574697bb07" providerId="ADAL" clId="{F896969F-DF0D-4CBE-9EC0-2C0BB48436D3}" dt="2026-06-23T13:49:27.751" v="597" actId="700"/>
          <ac:spMkLst>
            <pc:docMk/>
            <pc:sldMk cId="0" sldId="320"/>
            <ac:spMk id="3" creationId="{3019C491-F001-027F-71CB-2044A8E83A77}"/>
          </ac:spMkLst>
        </pc:spChg>
        <pc:spChg chg="mod ord">
          <ac:chgData name="Catalano Marco" userId="91b57f96-32c2-4d5e-8986-a6574697bb07" providerId="ADAL" clId="{F896969F-DF0D-4CBE-9EC0-2C0BB48436D3}" dt="2026-07-08T10:00:54.797" v="813" actId="20577"/>
          <ac:spMkLst>
            <pc:docMk/>
            <pc:sldMk cId="0" sldId="320"/>
            <ac:spMk id="91139" creationId="{D69AC2E0-C440-916E-D125-082ED606A1EF}"/>
          </ac:spMkLst>
        </pc:spChg>
        <pc:picChg chg="add mod">
          <ac:chgData name="Catalano Marco" userId="91b57f96-32c2-4d5e-8986-a6574697bb07" providerId="ADAL" clId="{F896969F-DF0D-4CBE-9EC0-2C0BB48436D3}" dt="2026-06-23T13:38:40.431" v="396"/>
          <ac:picMkLst>
            <pc:docMk/>
            <pc:sldMk cId="0" sldId="320"/>
            <ac:picMk id="2" creationId="{7260A46B-060E-245F-9E62-3EF9E307F6AD}"/>
          </ac:picMkLst>
        </pc:picChg>
        <pc:picChg chg="add mod">
          <ac:chgData name="Catalano Marco" userId="91b57f96-32c2-4d5e-8986-a6574697bb07" providerId="ADAL" clId="{F896969F-DF0D-4CBE-9EC0-2C0BB48436D3}" dt="2026-06-23T13:49:29.577" v="599"/>
          <ac:picMkLst>
            <pc:docMk/>
            <pc:sldMk cId="0" sldId="320"/>
            <ac:picMk id="4" creationId="{6F4D5375-747E-B473-81B0-5D95B1669A69}"/>
          </ac:picMkLst>
        </pc:picChg>
      </pc:sldChg>
      <pc:sldChg chg="addSp delSp modSp add del mod modTransition modClrScheme chgLayout">
        <pc:chgData name="Catalano Marco" userId="91b57f96-32c2-4d5e-8986-a6574697bb07" providerId="ADAL" clId="{F896969F-DF0D-4CBE-9EC0-2C0BB48436D3}" dt="2026-06-23T13:56:31.326" v="763" actId="478"/>
        <pc:sldMkLst>
          <pc:docMk/>
          <pc:sldMk cId="0" sldId="321"/>
        </pc:sldMkLst>
        <pc:spChg chg="add mod ord">
          <ac:chgData name="Catalano Marco" userId="91b57f96-32c2-4d5e-8986-a6574697bb07" providerId="ADAL" clId="{F896969F-DF0D-4CBE-9EC0-2C0BB48436D3}" dt="2026-06-23T13:49:42.762" v="601" actId="700"/>
          <ac:spMkLst>
            <pc:docMk/>
            <pc:sldMk cId="0" sldId="321"/>
            <ac:spMk id="4" creationId="{5C284613-D335-FEE6-F414-FBE8F5E311E7}"/>
          </ac:spMkLst>
        </pc:spChg>
        <pc:spChg chg="mod ord">
          <ac:chgData name="Catalano Marco" userId="91b57f96-32c2-4d5e-8986-a6574697bb07" providerId="ADAL" clId="{F896969F-DF0D-4CBE-9EC0-2C0BB48436D3}" dt="2026-06-23T13:49:42.762" v="601" actId="700"/>
          <ac:spMkLst>
            <pc:docMk/>
            <pc:sldMk cId="0" sldId="321"/>
            <ac:spMk id="92163" creationId="{957DF842-A4E7-AF87-9B2F-C93E145B4410}"/>
          </ac:spMkLst>
        </pc:spChg>
        <pc:picChg chg="add mod">
          <ac:chgData name="Catalano Marco" userId="91b57f96-32c2-4d5e-8986-a6574697bb07" providerId="ADAL" clId="{F896969F-DF0D-4CBE-9EC0-2C0BB48436D3}" dt="2026-06-23T13:38:43.939" v="397"/>
          <ac:picMkLst>
            <pc:docMk/>
            <pc:sldMk cId="0" sldId="321"/>
            <ac:picMk id="2" creationId="{87B295C4-CE70-4851-C15E-D47718636F0D}"/>
          </ac:picMkLst>
        </pc:picChg>
        <pc:picChg chg="add mod">
          <ac:chgData name="Catalano Marco" userId="91b57f96-32c2-4d5e-8986-a6574697bb07" providerId="ADAL" clId="{F896969F-DF0D-4CBE-9EC0-2C0BB48436D3}" dt="2026-06-23T13:49:46.026" v="602"/>
          <ac:picMkLst>
            <pc:docMk/>
            <pc:sldMk cId="0" sldId="321"/>
            <ac:picMk id="5" creationId="{365663AF-E481-5F83-5268-DFD0D4C0E8C6}"/>
          </ac:picMkLst>
        </pc:picChg>
      </pc:sldChg>
      <pc:sldChg chg="addSp delSp modSp add del mod modTransition modClrScheme chgLayout">
        <pc:chgData name="Catalano Marco" userId="91b57f96-32c2-4d5e-8986-a6574697bb07" providerId="ADAL" clId="{F896969F-DF0D-4CBE-9EC0-2C0BB48436D3}" dt="2026-06-23T13:56:33.907" v="764" actId="478"/>
        <pc:sldMkLst>
          <pc:docMk/>
          <pc:sldMk cId="0" sldId="322"/>
        </pc:sldMkLst>
        <pc:spChg chg="add mod ord">
          <ac:chgData name="Catalano Marco" userId="91b57f96-32c2-4d5e-8986-a6574697bb07" providerId="ADAL" clId="{F896969F-DF0D-4CBE-9EC0-2C0BB48436D3}" dt="2026-06-23T13:49:51.223" v="603" actId="700"/>
          <ac:spMkLst>
            <pc:docMk/>
            <pc:sldMk cId="0" sldId="322"/>
            <ac:spMk id="3" creationId="{DF41173D-91B5-7E0E-A153-82774EA63E52}"/>
          </ac:spMkLst>
        </pc:spChg>
        <pc:spChg chg="mod ord">
          <ac:chgData name="Catalano Marco" userId="91b57f96-32c2-4d5e-8986-a6574697bb07" providerId="ADAL" clId="{F896969F-DF0D-4CBE-9EC0-2C0BB48436D3}" dt="2026-06-23T13:49:51.223" v="603" actId="700"/>
          <ac:spMkLst>
            <pc:docMk/>
            <pc:sldMk cId="0" sldId="322"/>
            <ac:spMk id="93187" creationId="{3CDFBF82-2B76-01FD-2795-924B85FACD48}"/>
          </ac:spMkLst>
        </pc:spChg>
        <pc:picChg chg="add mod">
          <ac:chgData name="Catalano Marco" userId="91b57f96-32c2-4d5e-8986-a6574697bb07" providerId="ADAL" clId="{F896969F-DF0D-4CBE-9EC0-2C0BB48436D3}" dt="2026-06-23T13:38:47.276" v="398"/>
          <ac:picMkLst>
            <pc:docMk/>
            <pc:sldMk cId="0" sldId="322"/>
            <ac:picMk id="2" creationId="{7F10FD34-8434-C76A-0E8A-21F6C9CCE4EE}"/>
          </ac:picMkLst>
        </pc:picChg>
        <pc:picChg chg="add mod">
          <ac:chgData name="Catalano Marco" userId="91b57f96-32c2-4d5e-8986-a6574697bb07" providerId="ADAL" clId="{F896969F-DF0D-4CBE-9EC0-2C0BB48436D3}" dt="2026-06-23T13:49:57.329" v="606"/>
          <ac:picMkLst>
            <pc:docMk/>
            <pc:sldMk cId="0" sldId="322"/>
            <ac:picMk id="6" creationId="{7DF85078-9D7E-C5F0-5A9C-48404CC3B57D}"/>
          </ac:picMkLst>
        </pc:picChg>
      </pc:sldChg>
      <pc:sldChg chg="addSp delSp modSp add del mod modTransition modClrScheme chgLayout">
        <pc:chgData name="Catalano Marco" userId="91b57f96-32c2-4d5e-8986-a6574697bb07" providerId="ADAL" clId="{F896969F-DF0D-4CBE-9EC0-2C0BB48436D3}" dt="2026-06-23T13:58:14.844" v="802" actId="478"/>
        <pc:sldMkLst>
          <pc:docMk/>
          <pc:sldMk cId="0" sldId="323"/>
        </pc:sldMkLst>
        <pc:spChg chg="mod ord">
          <ac:chgData name="Catalano Marco" userId="91b57f96-32c2-4d5e-8986-a6574697bb07" providerId="ADAL" clId="{F896969F-DF0D-4CBE-9EC0-2C0BB48436D3}" dt="2026-06-23T13:51:16.460" v="631" actId="700"/>
          <ac:spMkLst>
            <pc:docMk/>
            <pc:sldMk cId="0" sldId="323"/>
            <ac:spMk id="20482" creationId="{FB2BBE90-6E09-CA2C-46DC-73F38CA6DB5E}"/>
          </ac:spMkLst>
        </pc:spChg>
        <pc:spChg chg="mod ord">
          <ac:chgData name="Catalano Marco" userId="91b57f96-32c2-4d5e-8986-a6574697bb07" providerId="ADAL" clId="{F896969F-DF0D-4CBE-9EC0-2C0BB48436D3}" dt="2026-06-23T13:51:16.490" v="632" actId="27636"/>
          <ac:spMkLst>
            <pc:docMk/>
            <pc:sldMk cId="0" sldId="323"/>
            <ac:spMk id="20483" creationId="{16311A45-042D-59C6-FEE4-9543D9FD0A34}"/>
          </ac:spMkLst>
        </pc:spChg>
        <pc:picChg chg="add mod">
          <ac:chgData name="Catalano Marco" userId="91b57f96-32c2-4d5e-8986-a6574697bb07" providerId="ADAL" clId="{F896969F-DF0D-4CBE-9EC0-2C0BB48436D3}" dt="2026-06-23T13:33:49.108" v="322"/>
          <ac:picMkLst>
            <pc:docMk/>
            <pc:sldMk cId="0" sldId="323"/>
            <ac:picMk id="2" creationId="{92A08F14-8BA5-103F-58AE-4B32E21E0D75}"/>
          </ac:picMkLst>
        </pc:picChg>
        <pc:picChg chg="add mod">
          <ac:chgData name="Catalano Marco" userId="91b57f96-32c2-4d5e-8986-a6574697bb07" providerId="ADAL" clId="{F896969F-DF0D-4CBE-9EC0-2C0BB48436D3}" dt="2026-06-23T13:40:09.956" v="414"/>
          <ac:picMkLst>
            <pc:docMk/>
            <pc:sldMk cId="0" sldId="323"/>
            <ac:picMk id="3" creationId="{1789E1CB-944E-7686-1634-B1472FC8480F}"/>
          </ac:picMkLst>
        </pc:picChg>
      </pc:sldChg>
      <pc:sldChg chg="addSp delSp modSp add del mod modTransition modClrScheme chgLayout">
        <pc:chgData name="Catalano Marco" userId="91b57f96-32c2-4d5e-8986-a6574697bb07" providerId="ADAL" clId="{F896969F-DF0D-4CBE-9EC0-2C0BB48436D3}" dt="2026-06-23T13:58:18.546" v="803" actId="478"/>
        <pc:sldMkLst>
          <pc:docMk/>
          <pc:sldMk cId="0" sldId="324"/>
        </pc:sldMkLst>
        <pc:spChg chg="mod ord">
          <ac:chgData name="Catalano Marco" userId="91b57f96-32c2-4d5e-8986-a6574697bb07" providerId="ADAL" clId="{F896969F-DF0D-4CBE-9EC0-2C0BB48436D3}" dt="2026-06-23T13:51:21.632" v="633" actId="700"/>
          <ac:spMkLst>
            <pc:docMk/>
            <pc:sldMk cId="0" sldId="324"/>
            <ac:spMk id="21506" creationId="{4BFD9F9D-378B-1F85-DDC6-4028DFCE9E6B}"/>
          </ac:spMkLst>
        </pc:spChg>
        <pc:spChg chg="mod ord">
          <ac:chgData name="Catalano Marco" userId="91b57f96-32c2-4d5e-8986-a6574697bb07" providerId="ADAL" clId="{F896969F-DF0D-4CBE-9EC0-2C0BB48436D3}" dt="2026-06-23T13:51:21.632" v="633" actId="700"/>
          <ac:spMkLst>
            <pc:docMk/>
            <pc:sldMk cId="0" sldId="324"/>
            <ac:spMk id="21507" creationId="{BABC241B-84FB-B600-14EB-3DE42CC95E8B}"/>
          </ac:spMkLst>
        </pc:spChg>
        <pc:picChg chg="add mod">
          <ac:chgData name="Catalano Marco" userId="91b57f96-32c2-4d5e-8986-a6574697bb07" providerId="ADAL" clId="{F896969F-DF0D-4CBE-9EC0-2C0BB48436D3}" dt="2026-06-23T13:33:54.807" v="323"/>
          <ac:picMkLst>
            <pc:docMk/>
            <pc:sldMk cId="0" sldId="324"/>
            <ac:picMk id="2" creationId="{BBDC98F3-CB13-6524-808D-75CAF5E453C6}"/>
          </ac:picMkLst>
        </pc:picChg>
        <pc:picChg chg="add mod">
          <ac:chgData name="Catalano Marco" userId="91b57f96-32c2-4d5e-8986-a6574697bb07" providerId="ADAL" clId="{F896969F-DF0D-4CBE-9EC0-2C0BB48436D3}" dt="2026-06-23T13:40:13.365" v="415"/>
          <ac:picMkLst>
            <pc:docMk/>
            <pc:sldMk cId="0" sldId="324"/>
            <ac:picMk id="3" creationId="{9BC1F801-256F-2231-2803-1817398D4F8A}"/>
          </ac:picMkLst>
        </pc:picChg>
      </pc:sldChg>
      <pc:sldChg chg="addSp delSp modSp add del mod modTransition modClrScheme chgLayout">
        <pc:chgData name="Catalano Marco" userId="91b57f96-32c2-4d5e-8986-a6574697bb07" providerId="ADAL" clId="{F896969F-DF0D-4CBE-9EC0-2C0BB48436D3}" dt="2026-06-23T13:58:21.276" v="804" actId="478"/>
        <pc:sldMkLst>
          <pc:docMk/>
          <pc:sldMk cId="0" sldId="325"/>
        </pc:sldMkLst>
        <pc:spChg chg="add mod ord">
          <ac:chgData name="Catalano Marco" userId="91b57f96-32c2-4d5e-8986-a6574697bb07" providerId="ADAL" clId="{F896969F-DF0D-4CBE-9EC0-2C0BB48436D3}" dt="2026-06-23T13:51:26.414" v="634" actId="700"/>
          <ac:spMkLst>
            <pc:docMk/>
            <pc:sldMk cId="0" sldId="325"/>
            <ac:spMk id="4" creationId="{3872CBA4-63E8-ADA7-16FF-71B8E1C3551B}"/>
          </ac:spMkLst>
        </pc:spChg>
        <pc:spChg chg="mod ord">
          <ac:chgData name="Catalano Marco" userId="91b57f96-32c2-4d5e-8986-a6574697bb07" providerId="ADAL" clId="{F896969F-DF0D-4CBE-9EC0-2C0BB48436D3}" dt="2026-06-23T13:51:26.441" v="635" actId="27636"/>
          <ac:spMkLst>
            <pc:docMk/>
            <pc:sldMk cId="0" sldId="325"/>
            <ac:spMk id="22531" creationId="{109791F3-DF5B-FFB7-1BCF-84A7CE844148}"/>
          </ac:spMkLst>
        </pc:spChg>
        <pc:picChg chg="add mod">
          <ac:chgData name="Catalano Marco" userId="91b57f96-32c2-4d5e-8986-a6574697bb07" providerId="ADAL" clId="{F896969F-DF0D-4CBE-9EC0-2C0BB48436D3}" dt="2026-06-23T13:33:57.992" v="324"/>
          <ac:picMkLst>
            <pc:docMk/>
            <pc:sldMk cId="0" sldId="325"/>
            <ac:picMk id="2" creationId="{9EC68F26-A33A-9F59-F440-453D5474D13D}"/>
          </ac:picMkLst>
        </pc:picChg>
        <pc:picChg chg="add mod">
          <ac:chgData name="Catalano Marco" userId="91b57f96-32c2-4d5e-8986-a6574697bb07" providerId="ADAL" clId="{F896969F-DF0D-4CBE-9EC0-2C0BB48436D3}" dt="2026-06-23T13:40:17.175" v="416"/>
          <ac:picMkLst>
            <pc:docMk/>
            <pc:sldMk cId="0" sldId="325"/>
            <ac:picMk id="3" creationId="{C4291DAB-C460-89F1-1AC4-B3917E75D5AD}"/>
          </ac:picMkLst>
        </pc:picChg>
      </pc:sldChg>
      <pc:sldChg chg="addSp delSp modSp add del mod modTransition modClrScheme chgLayout">
        <pc:chgData name="Catalano Marco" userId="91b57f96-32c2-4d5e-8986-a6574697bb07" providerId="ADAL" clId="{F896969F-DF0D-4CBE-9EC0-2C0BB48436D3}" dt="2026-06-23T13:58:28.441" v="809" actId="27636"/>
        <pc:sldMkLst>
          <pc:docMk/>
          <pc:sldMk cId="0" sldId="326"/>
        </pc:sldMkLst>
        <pc:spChg chg="add mod ord">
          <ac:chgData name="Catalano Marco" userId="91b57f96-32c2-4d5e-8986-a6574697bb07" providerId="ADAL" clId="{F896969F-DF0D-4CBE-9EC0-2C0BB48436D3}" dt="2026-06-23T13:58:27.026" v="807" actId="27636"/>
          <ac:spMkLst>
            <pc:docMk/>
            <pc:sldMk cId="0" sldId="326"/>
            <ac:spMk id="4" creationId="{55BD5421-CC58-FF52-376E-D9081BC7D573}"/>
          </ac:spMkLst>
        </pc:spChg>
        <pc:spChg chg="mod ord">
          <ac:chgData name="Catalano Marco" userId="91b57f96-32c2-4d5e-8986-a6574697bb07" providerId="ADAL" clId="{F896969F-DF0D-4CBE-9EC0-2C0BB48436D3}" dt="2026-06-23T13:58:28.441" v="809" actId="27636"/>
          <ac:spMkLst>
            <pc:docMk/>
            <pc:sldMk cId="0" sldId="326"/>
            <ac:spMk id="25603" creationId="{E4573AE3-3D96-24D5-576A-F1D44FB93788}"/>
          </ac:spMkLst>
        </pc:spChg>
        <pc:picChg chg="add mod">
          <ac:chgData name="Catalano Marco" userId="91b57f96-32c2-4d5e-8986-a6574697bb07" providerId="ADAL" clId="{F896969F-DF0D-4CBE-9EC0-2C0BB48436D3}" dt="2026-06-23T13:34:01.157" v="325"/>
          <ac:picMkLst>
            <pc:docMk/>
            <pc:sldMk cId="0" sldId="326"/>
            <ac:picMk id="2" creationId="{1B3FF1AC-0169-C225-9D5B-7E4759ACDBBC}"/>
          </ac:picMkLst>
        </pc:picChg>
        <pc:picChg chg="add mod">
          <ac:chgData name="Catalano Marco" userId="91b57f96-32c2-4d5e-8986-a6574697bb07" providerId="ADAL" clId="{F896969F-DF0D-4CBE-9EC0-2C0BB48436D3}" dt="2026-06-23T13:40:23.395" v="417"/>
          <ac:picMkLst>
            <pc:docMk/>
            <pc:sldMk cId="0" sldId="326"/>
            <ac:picMk id="3" creationId="{543A77DA-3362-8F35-9605-0117A0A09698}"/>
          </ac:picMkLst>
        </pc:picChg>
      </pc:sldChg>
      <pc:sldChg chg="addSp delSp modSp add del mod modTransition modClrScheme chgLayout">
        <pc:chgData name="Catalano Marco" userId="91b57f96-32c2-4d5e-8986-a6574697bb07" providerId="ADAL" clId="{F896969F-DF0D-4CBE-9EC0-2C0BB48436D3}" dt="2026-06-23T13:58:31.605" v="810" actId="478"/>
        <pc:sldMkLst>
          <pc:docMk/>
          <pc:sldMk cId="0" sldId="327"/>
        </pc:sldMkLst>
        <pc:spChg chg="add mod ord">
          <ac:chgData name="Catalano Marco" userId="91b57f96-32c2-4d5e-8986-a6574697bb07" providerId="ADAL" clId="{F896969F-DF0D-4CBE-9EC0-2C0BB48436D3}" dt="2026-06-23T13:51:36.043" v="638" actId="700"/>
          <ac:spMkLst>
            <pc:docMk/>
            <pc:sldMk cId="0" sldId="327"/>
            <ac:spMk id="4" creationId="{8F9A5A1A-6637-B8C9-0352-31F3A09925E2}"/>
          </ac:spMkLst>
        </pc:spChg>
        <pc:spChg chg="mod ord">
          <ac:chgData name="Catalano Marco" userId="91b57f96-32c2-4d5e-8986-a6574697bb07" providerId="ADAL" clId="{F896969F-DF0D-4CBE-9EC0-2C0BB48436D3}" dt="2026-06-23T13:51:36.086" v="639" actId="27636"/>
          <ac:spMkLst>
            <pc:docMk/>
            <pc:sldMk cId="0" sldId="327"/>
            <ac:spMk id="26627" creationId="{E16DD336-A4A5-7085-E75A-B3F7B94C1688}"/>
          </ac:spMkLst>
        </pc:spChg>
        <pc:picChg chg="add mod">
          <ac:chgData name="Catalano Marco" userId="91b57f96-32c2-4d5e-8986-a6574697bb07" providerId="ADAL" clId="{F896969F-DF0D-4CBE-9EC0-2C0BB48436D3}" dt="2026-06-23T13:34:04.547" v="326"/>
          <ac:picMkLst>
            <pc:docMk/>
            <pc:sldMk cId="0" sldId="327"/>
            <ac:picMk id="2" creationId="{DA023A3E-E235-713B-F45D-CD379FCDE3B5}"/>
          </ac:picMkLst>
        </pc:picChg>
        <pc:picChg chg="add mod">
          <ac:chgData name="Catalano Marco" userId="91b57f96-32c2-4d5e-8986-a6574697bb07" providerId="ADAL" clId="{F896969F-DF0D-4CBE-9EC0-2C0BB48436D3}" dt="2026-06-23T13:40:26.865" v="418"/>
          <ac:picMkLst>
            <pc:docMk/>
            <pc:sldMk cId="0" sldId="327"/>
            <ac:picMk id="3" creationId="{BA021E49-DA99-1F35-2D97-385B267F60F5}"/>
          </ac:picMkLst>
        </pc:picChg>
      </pc:sldChg>
      <pc:sldChg chg="addSp delSp modSp add del mod modTransition modClrScheme chgLayout">
        <pc:chgData name="Catalano Marco" userId="91b57f96-32c2-4d5e-8986-a6574697bb07" providerId="ADAL" clId="{F896969F-DF0D-4CBE-9EC0-2C0BB48436D3}" dt="2026-06-23T13:57:06.407" v="772" actId="478"/>
        <pc:sldMkLst>
          <pc:docMk/>
          <pc:sldMk cId="0" sldId="328"/>
        </pc:sldMkLst>
        <pc:spChg chg="mod ord">
          <ac:chgData name="Catalano Marco" userId="91b57f96-32c2-4d5e-8986-a6574697bb07" providerId="ADAL" clId="{F896969F-DF0D-4CBE-9EC0-2C0BB48436D3}" dt="2026-06-23T13:50:07.434" v="607" actId="700"/>
          <ac:spMkLst>
            <pc:docMk/>
            <pc:sldMk cId="0" sldId="328"/>
            <ac:spMk id="6146" creationId="{324C22B4-C750-6849-583F-AB00D554D1C2}"/>
          </ac:spMkLst>
        </pc:spChg>
        <pc:spChg chg="mod ord">
          <ac:chgData name="Catalano Marco" userId="91b57f96-32c2-4d5e-8986-a6574697bb07" providerId="ADAL" clId="{F896969F-DF0D-4CBE-9EC0-2C0BB48436D3}" dt="2026-06-23T13:50:07.464" v="608" actId="27636"/>
          <ac:spMkLst>
            <pc:docMk/>
            <pc:sldMk cId="0" sldId="328"/>
            <ac:spMk id="6147" creationId="{ECCA071A-F0CB-6388-EA24-98E60C5843B6}"/>
          </ac:spMkLst>
        </pc:spChg>
        <pc:picChg chg="add mod">
          <ac:chgData name="Catalano Marco" userId="91b57f96-32c2-4d5e-8986-a6574697bb07" providerId="ADAL" clId="{F896969F-DF0D-4CBE-9EC0-2C0BB48436D3}" dt="2026-06-23T13:32:48.507" v="308"/>
          <ac:picMkLst>
            <pc:docMk/>
            <pc:sldMk cId="0" sldId="328"/>
            <ac:picMk id="2" creationId="{AEE6E386-8AD5-0CAD-2D77-717F0A5A5DA1}"/>
          </ac:picMkLst>
        </pc:picChg>
        <pc:picChg chg="add mod">
          <ac:chgData name="Catalano Marco" userId="91b57f96-32c2-4d5e-8986-a6574697bb07" providerId="ADAL" clId="{F896969F-DF0D-4CBE-9EC0-2C0BB48436D3}" dt="2026-06-23T13:39:13.341" v="400"/>
          <ac:picMkLst>
            <pc:docMk/>
            <pc:sldMk cId="0" sldId="328"/>
            <ac:picMk id="3" creationId="{A2D628BA-6DD9-BD96-36D7-208F9DA3D559}"/>
          </ac:picMkLst>
        </pc:picChg>
      </pc:sldChg>
      <pc:sldChg chg="addSp delSp modSp add del mod modTransition modClrScheme chgLayout">
        <pc:chgData name="Catalano Marco" userId="91b57f96-32c2-4d5e-8986-a6574697bb07" providerId="ADAL" clId="{F896969F-DF0D-4CBE-9EC0-2C0BB48436D3}" dt="2026-06-23T13:57:08.697" v="773" actId="478"/>
        <pc:sldMkLst>
          <pc:docMk/>
          <pc:sldMk cId="0" sldId="329"/>
        </pc:sldMkLst>
        <pc:spChg chg="add mod ord">
          <ac:chgData name="Catalano Marco" userId="91b57f96-32c2-4d5e-8986-a6574697bb07" providerId="ADAL" clId="{F896969F-DF0D-4CBE-9EC0-2C0BB48436D3}" dt="2026-06-23T13:50:11.638" v="609" actId="700"/>
          <ac:spMkLst>
            <pc:docMk/>
            <pc:sldMk cId="0" sldId="329"/>
            <ac:spMk id="5" creationId="{62A92879-7827-31ED-AC9D-065859258F48}"/>
          </ac:spMkLst>
        </pc:spChg>
        <pc:spChg chg="mod ord">
          <ac:chgData name="Catalano Marco" userId="91b57f96-32c2-4d5e-8986-a6574697bb07" providerId="ADAL" clId="{F896969F-DF0D-4CBE-9EC0-2C0BB48436D3}" dt="2026-06-23T13:50:11.638" v="609" actId="700"/>
          <ac:spMkLst>
            <pc:docMk/>
            <pc:sldMk cId="0" sldId="329"/>
            <ac:spMk id="7171" creationId="{7DA0AE1B-E561-4CF6-2563-E1F11BB36E0C}"/>
          </ac:spMkLst>
        </pc:spChg>
        <pc:picChg chg="add mod">
          <ac:chgData name="Catalano Marco" userId="91b57f96-32c2-4d5e-8986-a6574697bb07" providerId="ADAL" clId="{F896969F-DF0D-4CBE-9EC0-2C0BB48436D3}" dt="2026-06-23T13:32:53.237" v="309"/>
          <ac:picMkLst>
            <pc:docMk/>
            <pc:sldMk cId="0" sldId="329"/>
            <ac:picMk id="2" creationId="{169377CC-581B-AC52-6763-1A6E63D3768C}"/>
          </ac:picMkLst>
        </pc:picChg>
        <pc:picChg chg="add mod">
          <ac:chgData name="Catalano Marco" userId="91b57f96-32c2-4d5e-8986-a6574697bb07" providerId="ADAL" clId="{F896969F-DF0D-4CBE-9EC0-2C0BB48436D3}" dt="2026-06-23T13:39:17.665" v="401"/>
          <ac:picMkLst>
            <pc:docMk/>
            <pc:sldMk cId="0" sldId="329"/>
            <ac:picMk id="3" creationId="{E82FC91C-0569-BCFF-D0AF-94CE285FB170}"/>
          </ac:picMkLst>
        </pc:picChg>
      </pc:sldChg>
      <pc:sldChg chg="addSp delSp modSp add del mod modTransition modClrScheme chgLayout">
        <pc:chgData name="Catalano Marco" userId="91b57f96-32c2-4d5e-8986-a6574697bb07" providerId="ADAL" clId="{F896969F-DF0D-4CBE-9EC0-2C0BB48436D3}" dt="2026-06-23T13:57:24.727" v="779" actId="27636"/>
        <pc:sldMkLst>
          <pc:docMk/>
          <pc:sldMk cId="0" sldId="330"/>
        </pc:sldMkLst>
        <pc:spChg chg="mod ord">
          <ac:chgData name="Catalano Marco" userId="91b57f96-32c2-4d5e-8986-a6574697bb07" providerId="ADAL" clId="{F896969F-DF0D-4CBE-9EC0-2C0BB48436D3}" dt="2026-06-23T13:57:24.727" v="779" actId="27636"/>
          <ac:spMkLst>
            <pc:docMk/>
            <pc:sldMk cId="0" sldId="330"/>
            <ac:spMk id="3" creationId="{D998F634-0BA1-6C54-00A6-C252A5186361}"/>
          </ac:spMkLst>
        </pc:spChg>
        <pc:spChg chg="mod ord">
          <ac:chgData name="Catalano Marco" userId="91b57f96-32c2-4d5e-8986-a6574697bb07" providerId="ADAL" clId="{F896969F-DF0D-4CBE-9EC0-2C0BB48436D3}" dt="2026-06-23T13:57:23.136" v="777" actId="14100"/>
          <ac:spMkLst>
            <pc:docMk/>
            <pc:sldMk cId="0" sldId="330"/>
            <ac:spMk id="11266" creationId="{F056198C-6CB8-4A4F-83B1-0F4880AFB341}"/>
          </ac:spMkLst>
        </pc:spChg>
        <pc:picChg chg="add mod">
          <ac:chgData name="Catalano Marco" userId="91b57f96-32c2-4d5e-8986-a6574697bb07" providerId="ADAL" clId="{F896969F-DF0D-4CBE-9EC0-2C0BB48436D3}" dt="2026-06-23T13:33:09.267" v="313"/>
          <ac:picMkLst>
            <pc:docMk/>
            <pc:sldMk cId="0" sldId="330"/>
            <ac:picMk id="2" creationId="{4BDB9A0E-0367-18CE-B9F2-924802B7D94F}"/>
          </ac:picMkLst>
        </pc:picChg>
        <pc:picChg chg="add mod">
          <ac:chgData name="Catalano Marco" userId="91b57f96-32c2-4d5e-8986-a6574697bb07" providerId="ADAL" clId="{F896969F-DF0D-4CBE-9EC0-2C0BB48436D3}" dt="2026-06-23T13:39:35.515" v="405"/>
          <ac:picMkLst>
            <pc:docMk/>
            <pc:sldMk cId="0" sldId="330"/>
            <ac:picMk id="4" creationId="{0887EF25-223F-D74D-C4DE-B0B48A50AB99}"/>
          </ac:picMkLst>
        </pc:picChg>
      </pc:sldChg>
      <pc:sldChg chg="addSp delSp modSp add del mod modTransition modClrScheme chgLayout">
        <pc:chgData name="Catalano Marco" userId="91b57f96-32c2-4d5e-8986-a6574697bb07" providerId="ADAL" clId="{F896969F-DF0D-4CBE-9EC0-2C0BB48436D3}" dt="2026-06-23T13:57:35.500" v="786" actId="27636"/>
        <pc:sldMkLst>
          <pc:docMk/>
          <pc:sldMk cId="0" sldId="331"/>
        </pc:sldMkLst>
        <pc:spChg chg="mod ord">
          <ac:chgData name="Catalano Marco" userId="91b57f96-32c2-4d5e-8986-a6574697bb07" providerId="ADAL" clId="{F896969F-DF0D-4CBE-9EC0-2C0BB48436D3}" dt="2026-06-23T13:57:35.500" v="786" actId="27636"/>
          <ac:spMkLst>
            <pc:docMk/>
            <pc:sldMk cId="0" sldId="331"/>
            <ac:spMk id="3" creationId="{225B2658-77DE-3203-A238-764C4400ED65}"/>
          </ac:spMkLst>
        </pc:spChg>
        <pc:spChg chg="add mod ord">
          <ac:chgData name="Catalano Marco" userId="91b57f96-32c2-4d5e-8986-a6574697bb07" providerId="ADAL" clId="{F896969F-DF0D-4CBE-9EC0-2C0BB48436D3}" dt="2026-06-23T13:57:34.076" v="784" actId="27636"/>
          <ac:spMkLst>
            <pc:docMk/>
            <pc:sldMk cId="0" sldId="331"/>
            <ac:spMk id="5" creationId="{D2B4E34A-7DF1-F034-67FD-C2BD21DBB06F}"/>
          </ac:spMkLst>
        </pc:spChg>
        <pc:picChg chg="add mod">
          <ac:chgData name="Catalano Marco" userId="91b57f96-32c2-4d5e-8986-a6574697bb07" providerId="ADAL" clId="{F896969F-DF0D-4CBE-9EC0-2C0BB48436D3}" dt="2026-06-23T13:33:13.912" v="314"/>
          <ac:picMkLst>
            <pc:docMk/>
            <pc:sldMk cId="0" sldId="331"/>
            <ac:picMk id="2" creationId="{CB1C26D1-5F63-50B4-CA58-8DE4776BC5B3}"/>
          </ac:picMkLst>
        </pc:picChg>
        <pc:picChg chg="add mod">
          <ac:chgData name="Catalano Marco" userId="91b57f96-32c2-4d5e-8986-a6574697bb07" providerId="ADAL" clId="{F896969F-DF0D-4CBE-9EC0-2C0BB48436D3}" dt="2026-06-23T13:39:39.425" v="406"/>
          <ac:picMkLst>
            <pc:docMk/>
            <pc:sldMk cId="0" sldId="331"/>
            <ac:picMk id="4" creationId="{400D6FD5-B9F8-409B-C4FE-F333271D25B0}"/>
          </ac:picMkLst>
        </pc:picChg>
      </pc:sldChg>
      <pc:sldChg chg="addSp delSp modSp add del mod modTransition modClrScheme chgLayout">
        <pc:chgData name="Catalano Marco" userId="91b57f96-32c2-4d5e-8986-a6574697bb07" providerId="ADAL" clId="{F896969F-DF0D-4CBE-9EC0-2C0BB48436D3}" dt="2026-06-23T13:57:40.231" v="789" actId="27636"/>
        <pc:sldMkLst>
          <pc:docMk/>
          <pc:sldMk cId="0" sldId="332"/>
        </pc:sldMkLst>
        <pc:spChg chg="mod ord">
          <ac:chgData name="Catalano Marco" userId="91b57f96-32c2-4d5e-8986-a6574697bb07" providerId="ADAL" clId="{F896969F-DF0D-4CBE-9EC0-2C0BB48436D3}" dt="2026-06-23T13:57:40.231" v="789" actId="27636"/>
          <ac:spMkLst>
            <pc:docMk/>
            <pc:sldMk cId="0" sldId="332"/>
            <ac:spMk id="3" creationId="{F7207745-3F0F-676C-228A-3CF2703233E8}"/>
          </ac:spMkLst>
        </pc:spChg>
        <pc:spChg chg="mod ord">
          <ac:chgData name="Catalano Marco" userId="91b57f96-32c2-4d5e-8986-a6574697bb07" providerId="ADAL" clId="{F896969F-DF0D-4CBE-9EC0-2C0BB48436D3}" dt="2026-06-23T13:50:43.317" v="620" actId="700"/>
          <ac:spMkLst>
            <pc:docMk/>
            <pc:sldMk cId="0" sldId="332"/>
            <ac:spMk id="13314" creationId="{461E426F-1071-1977-4274-1922C9D85EEB}"/>
          </ac:spMkLst>
        </pc:spChg>
        <pc:picChg chg="add mod">
          <ac:chgData name="Catalano Marco" userId="91b57f96-32c2-4d5e-8986-a6574697bb07" providerId="ADAL" clId="{F896969F-DF0D-4CBE-9EC0-2C0BB48436D3}" dt="2026-06-23T13:33:24.441" v="315"/>
          <ac:picMkLst>
            <pc:docMk/>
            <pc:sldMk cId="0" sldId="332"/>
            <ac:picMk id="2" creationId="{01C6C003-715D-573E-2EB8-5BACC8BB0FAF}"/>
          </ac:picMkLst>
        </pc:picChg>
        <pc:picChg chg="add mod">
          <ac:chgData name="Catalano Marco" userId="91b57f96-32c2-4d5e-8986-a6574697bb07" providerId="ADAL" clId="{F896969F-DF0D-4CBE-9EC0-2C0BB48436D3}" dt="2026-06-23T13:39:43.485" v="407"/>
          <ac:picMkLst>
            <pc:docMk/>
            <pc:sldMk cId="0" sldId="332"/>
            <ac:picMk id="4" creationId="{0BA0D962-58C7-2A16-8202-EE32F5A8D0D1}"/>
          </ac:picMkLst>
        </pc:picChg>
      </pc:sldChg>
      <pc:sldChg chg="addSp delSp modSp add del mod modTransition modClrScheme chgLayout">
        <pc:chgData name="Catalano Marco" userId="91b57f96-32c2-4d5e-8986-a6574697bb07" providerId="ADAL" clId="{F896969F-DF0D-4CBE-9EC0-2C0BB48436D3}" dt="2026-06-23T13:57:51.391" v="793" actId="14100"/>
        <pc:sldMkLst>
          <pc:docMk/>
          <pc:sldMk cId="0" sldId="333"/>
        </pc:sldMkLst>
        <pc:spChg chg="mod ord">
          <ac:chgData name="Catalano Marco" userId="91b57f96-32c2-4d5e-8986-a6574697bb07" providerId="ADAL" clId="{F896969F-DF0D-4CBE-9EC0-2C0BB48436D3}" dt="2026-06-23T13:57:51.391" v="793" actId="14100"/>
          <ac:spMkLst>
            <pc:docMk/>
            <pc:sldMk cId="0" sldId="333"/>
            <ac:spMk id="3" creationId="{9149F2D6-9B1D-51EC-3F10-27DAC66779A0}"/>
          </ac:spMkLst>
        </pc:spChg>
        <pc:spChg chg="mod ord">
          <ac:chgData name="Catalano Marco" userId="91b57f96-32c2-4d5e-8986-a6574697bb07" providerId="ADAL" clId="{F896969F-DF0D-4CBE-9EC0-2C0BB48436D3}" dt="2026-06-23T13:57:49.298" v="792" actId="27636"/>
          <ac:spMkLst>
            <pc:docMk/>
            <pc:sldMk cId="0" sldId="333"/>
            <ac:spMk id="14338" creationId="{EB56B95A-795F-B352-C9CE-172D1C42BC3A}"/>
          </ac:spMkLst>
        </pc:spChg>
        <pc:picChg chg="add mod">
          <ac:chgData name="Catalano Marco" userId="91b57f96-32c2-4d5e-8986-a6574697bb07" providerId="ADAL" clId="{F896969F-DF0D-4CBE-9EC0-2C0BB48436D3}" dt="2026-06-23T13:33:28.162" v="316"/>
          <ac:picMkLst>
            <pc:docMk/>
            <pc:sldMk cId="0" sldId="333"/>
            <ac:picMk id="2" creationId="{57B9BBE2-B628-08D4-AE44-649B4ADA8A4B}"/>
          </ac:picMkLst>
        </pc:picChg>
        <pc:picChg chg="add mod">
          <ac:chgData name="Catalano Marco" userId="91b57f96-32c2-4d5e-8986-a6574697bb07" providerId="ADAL" clId="{F896969F-DF0D-4CBE-9EC0-2C0BB48436D3}" dt="2026-06-23T13:39:46.795" v="408"/>
          <ac:picMkLst>
            <pc:docMk/>
            <pc:sldMk cId="0" sldId="333"/>
            <ac:picMk id="4" creationId="{FCA05823-AA2C-E6F9-492F-4FCD0B4475FE}"/>
          </ac:picMkLst>
        </pc:picChg>
      </pc:sldChg>
      <pc:sldChg chg="addSp delSp modSp add del mod modTransition modClrScheme chgLayout">
        <pc:chgData name="Catalano Marco" userId="91b57f96-32c2-4d5e-8986-a6574697bb07" providerId="ADAL" clId="{F896969F-DF0D-4CBE-9EC0-2C0BB48436D3}" dt="2026-06-23T13:57:56.206" v="794" actId="478"/>
        <pc:sldMkLst>
          <pc:docMk/>
          <pc:sldMk cId="0" sldId="334"/>
        </pc:sldMkLst>
        <pc:spChg chg="mod ord">
          <ac:chgData name="Catalano Marco" userId="91b57f96-32c2-4d5e-8986-a6574697bb07" providerId="ADAL" clId="{F896969F-DF0D-4CBE-9EC0-2C0BB48436D3}" dt="2026-06-23T13:50:54.098" v="623" actId="700"/>
          <ac:spMkLst>
            <pc:docMk/>
            <pc:sldMk cId="0" sldId="334"/>
            <ac:spMk id="3" creationId="{188F7C04-1B98-E947-9E94-356C41492CD0}"/>
          </ac:spMkLst>
        </pc:spChg>
        <pc:spChg chg="add mod ord">
          <ac:chgData name="Catalano Marco" userId="91b57f96-32c2-4d5e-8986-a6574697bb07" providerId="ADAL" clId="{F896969F-DF0D-4CBE-9EC0-2C0BB48436D3}" dt="2026-06-23T13:50:54.098" v="623" actId="700"/>
          <ac:spMkLst>
            <pc:docMk/>
            <pc:sldMk cId="0" sldId="334"/>
            <ac:spMk id="5" creationId="{33D51A6E-EACC-2089-3588-7859ED20B9F3}"/>
          </ac:spMkLst>
        </pc:spChg>
        <pc:picChg chg="add mod">
          <ac:chgData name="Catalano Marco" userId="91b57f96-32c2-4d5e-8986-a6574697bb07" providerId="ADAL" clId="{F896969F-DF0D-4CBE-9EC0-2C0BB48436D3}" dt="2026-06-23T13:33:31.540" v="317"/>
          <ac:picMkLst>
            <pc:docMk/>
            <pc:sldMk cId="0" sldId="334"/>
            <ac:picMk id="2" creationId="{C2B7E65E-28D0-0B02-4161-CA9924614DE6}"/>
          </ac:picMkLst>
        </pc:picChg>
        <pc:picChg chg="add mod">
          <ac:chgData name="Catalano Marco" userId="91b57f96-32c2-4d5e-8986-a6574697bb07" providerId="ADAL" clId="{F896969F-DF0D-4CBE-9EC0-2C0BB48436D3}" dt="2026-06-23T13:39:51.045" v="409"/>
          <ac:picMkLst>
            <pc:docMk/>
            <pc:sldMk cId="0" sldId="334"/>
            <ac:picMk id="4" creationId="{6D52E1C3-7C65-5536-F6EB-37C639631A84}"/>
          </ac:picMkLst>
        </pc:picChg>
      </pc:sldChg>
      <pc:sldChg chg="addSp delSp modSp add del mod modTransition modClrScheme chgLayout">
        <pc:chgData name="Catalano Marco" userId="91b57f96-32c2-4d5e-8986-a6574697bb07" providerId="ADAL" clId="{F896969F-DF0D-4CBE-9EC0-2C0BB48436D3}" dt="2026-06-23T13:57:59.686" v="795" actId="478"/>
        <pc:sldMkLst>
          <pc:docMk/>
          <pc:sldMk cId="0" sldId="335"/>
        </pc:sldMkLst>
        <pc:spChg chg="mod ord">
          <ac:chgData name="Catalano Marco" userId="91b57f96-32c2-4d5e-8986-a6574697bb07" providerId="ADAL" clId="{F896969F-DF0D-4CBE-9EC0-2C0BB48436D3}" dt="2026-06-23T13:50:58.118" v="625" actId="27636"/>
          <ac:spMkLst>
            <pc:docMk/>
            <pc:sldMk cId="0" sldId="335"/>
            <ac:spMk id="3" creationId="{3CFC51D2-37E0-AB6C-D562-2C13FC1A7BFE}"/>
          </ac:spMkLst>
        </pc:spChg>
        <pc:spChg chg="mod ord">
          <ac:chgData name="Catalano Marco" userId="91b57f96-32c2-4d5e-8986-a6574697bb07" providerId="ADAL" clId="{F896969F-DF0D-4CBE-9EC0-2C0BB48436D3}" dt="2026-06-23T13:50:58.084" v="624" actId="700"/>
          <ac:spMkLst>
            <pc:docMk/>
            <pc:sldMk cId="0" sldId="335"/>
            <ac:spMk id="16386" creationId="{25CBC484-744E-5E1C-B8FA-934BC39F579C}"/>
          </ac:spMkLst>
        </pc:spChg>
        <pc:picChg chg="add mod">
          <ac:chgData name="Catalano Marco" userId="91b57f96-32c2-4d5e-8986-a6574697bb07" providerId="ADAL" clId="{F896969F-DF0D-4CBE-9EC0-2C0BB48436D3}" dt="2026-06-23T13:33:35.029" v="318"/>
          <ac:picMkLst>
            <pc:docMk/>
            <pc:sldMk cId="0" sldId="335"/>
            <ac:picMk id="2" creationId="{0A1C62D1-BD2C-C634-313A-1B077BAFB35E}"/>
          </ac:picMkLst>
        </pc:picChg>
        <pc:picChg chg="add mod">
          <ac:chgData name="Catalano Marco" userId="91b57f96-32c2-4d5e-8986-a6574697bb07" providerId="ADAL" clId="{F896969F-DF0D-4CBE-9EC0-2C0BB48436D3}" dt="2026-06-23T13:39:54.457" v="410"/>
          <ac:picMkLst>
            <pc:docMk/>
            <pc:sldMk cId="0" sldId="335"/>
            <ac:picMk id="4" creationId="{757EB8FC-A4A2-3F15-4696-1E882C0E9515}"/>
          </ac:picMkLst>
        </pc:picChg>
      </pc:sldChg>
      <pc:sldChg chg="addSp delSp modSp add del mod modTransition modClrScheme chgLayout">
        <pc:chgData name="Catalano Marco" userId="91b57f96-32c2-4d5e-8986-a6574697bb07" providerId="ADAL" clId="{F896969F-DF0D-4CBE-9EC0-2C0BB48436D3}" dt="2026-06-23T13:58:08.759" v="800" actId="27636"/>
        <pc:sldMkLst>
          <pc:docMk/>
          <pc:sldMk cId="0" sldId="336"/>
        </pc:sldMkLst>
        <pc:spChg chg="mod ord">
          <ac:chgData name="Catalano Marco" userId="91b57f96-32c2-4d5e-8986-a6574697bb07" providerId="ADAL" clId="{F896969F-DF0D-4CBE-9EC0-2C0BB48436D3}" dt="2026-06-23T13:58:08.759" v="800" actId="27636"/>
          <ac:spMkLst>
            <pc:docMk/>
            <pc:sldMk cId="0" sldId="336"/>
            <ac:spMk id="3" creationId="{EB9A8678-0CFF-FAA2-ADB4-2746DC9D3B4C}"/>
          </ac:spMkLst>
        </pc:spChg>
        <pc:spChg chg="mod ord">
          <ac:chgData name="Catalano Marco" userId="91b57f96-32c2-4d5e-8986-a6574697bb07" providerId="ADAL" clId="{F896969F-DF0D-4CBE-9EC0-2C0BB48436D3}" dt="2026-06-23T13:58:07.166" v="798" actId="14100"/>
          <ac:spMkLst>
            <pc:docMk/>
            <pc:sldMk cId="0" sldId="336"/>
            <ac:spMk id="18434" creationId="{58ED3AFB-27E9-EC9C-3BAA-5200C915E893}"/>
          </ac:spMkLst>
        </pc:spChg>
        <pc:picChg chg="add mod">
          <ac:chgData name="Catalano Marco" userId="91b57f96-32c2-4d5e-8986-a6574697bb07" providerId="ADAL" clId="{F896969F-DF0D-4CBE-9EC0-2C0BB48436D3}" dt="2026-06-23T13:33:41.902" v="320"/>
          <ac:picMkLst>
            <pc:docMk/>
            <pc:sldMk cId="0" sldId="336"/>
            <ac:picMk id="2" creationId="{3214D9F9-A35A-EC4C-52D9-F7EDA04E5AE8}"/>
          </ac:picMkLst>
        </pc:picChg>
        <pc:picChg chg="add mod">
          <ac:chgData name="Catalano Marco" userId="91b57f96-32c2-4d5e-8986-a6574697bb07" providerId="ADAL" clId="{F896969F-DF0D-4CBE-9EC0-2C0BB48436D3}" dt="2026-06-23T13:40:03.035" v="412"/>
          <ac:picMkLst>
            <pc:docMk/>
            <pc:sldMk cId="0" sldId="336"/>
            <ac:picMk id="4" creationId="{B13C9569-7C88-711E-9840-3EAF1322B895}"/>
          </ac:picMkLst>
        </pc:picChg>
      </pc:sldChg>
      <pc:sldChg chg="addSp delSp modSp add del mod modTransition modClrScheme chgLayout">
        <pc:chgData name="Catalano Marco" userId="91b57f96-32c2-4d5e-8986-a6574697bb07" providerId="ADAL" clId="{F896969F-DF0D-4CBE-9EC0-2C0BB48436D3}" dt="2026-06-23T13:58:33.891" v="811" actId="478"/>
        <pc:sldMkLst>
          <pc:docMk/>
          <pc:sldMk cId="0" sldId="337"/>
        </pc:sldMkLst>
        <pc:spChg chg="add mod ord">
          <ac:chgData name="Catalano Marco" userId="91b57f96-32c2-4d5e-8986-a6574697bb07" providerId="ADAL" clId="{F896969F-DF0D-4CBE-9EC0-2C0BB48436D3}" dt="2026-06-23T13:51:40.932" v="640" actId="700"/>
          <ac:spMkLst>
            <pc:docMk/>
            <pc:sldMk cId="0" sldId="337"/>
            <ac:spMk id="4" creationId="{E139301A-EA81-A579-80C6-40BBF207D1FD}"/>
          </ac:spMkLst>
        </pc:spChg>
        <pc:spChg chg="mod ord">
          <ac:chgData name="Catalano Marco" userId="91b57f96-32c2-4d5e-8986-a6574697bb07" providerId="ADAL" clId="{F896969F-DF0D-4CBE-9EC0-2C0BB48436D3}" dt="2026-06-23T13:51:40.932" v="640" actId="700"/>
          <ac:spMkLst>
            <pc:docMk/>
            <pc:sldMk cId="0" sldId="337"/>
            <ac:spMk id="25603" creationId="{48E07A5F-AC67-D959-57DA-3D8D5689F8AE}"/>
          </ac:spMkLst>
        </pc:spChg>
        <pc:picChg chg="add mod">
          <ac:chgData name="Catalano Marco" userId="91b57f96-32c2-4d5e-8986-a6574697bb07" providerId="ADAL" clId="{F896969F-DF0D-4CBE-9EC0-2C0BB48436D3}" dt="2026-06-23T13:34:07.832" v="327"/>
          <ac:picMkLst>
            <pc:docMk/>
            <pc:sldMk cId="0" sldId="337"/>
            <ac:picMk id="2" creationId="{B991FAE1-C34D-27AE-436F-82341A76D37D}"/>
          </ac:picMkLst>
        </pc:picChg>
        <pc:picChg chg="add mod">
          <ac:chgData name="Catalano Marco" userId="91b57f96-32c2-4d5e-8986-a6574697bb07" providerId="ADAL" clId="{F896969F-DF0D-4CBE-9EC0-2C0BB48436D3}" dt="2026-06-23T13:40:30.170" v="419"/>
          <ac:picMkLst>
            <pc:docMk/>
            <pc:sldMk cId="0" sldId="337"/>
            <ac:picMk id="3" creationId="{7195B68D-0BC3-8925-0D2D-E2DE27D7B4D5}"/>
          </ac:picMkLst>
        </pc:picChg>
      </pc:sldChg>
      <pc:sldChg chg="addSp delSp modSp add del mod modTransition modClrScheme chgLayout">
        <pc:chgData name="Catalano Marco" userId="91b57f96-32c2-4d5e-8986-a6574697bb07" providerId="ADAL" clId="{F896969F-DF0D-4CBE-9EC0-2C0BB48436D3}" dt="2026-06-23T13:52:29.266" v="649" actId="478"/>
        <pc:sldMkLst>
          <pc:docMk/>
          <pc:sldMk cId="0" sldId="338"/>
        </pc:sldMkLst>
        <pc:spChg chg="mod ord">
          <ac:chgData name="Catalano Marco" userId="91b57f96-32c2-4d5e-8986-a6574697bb07" providerId="ADAL" clId="{F896969F-DF0D-4CBE-9EC0-2C0BB48436D3}" dt="2026-06-23T13:52:04.552" v="648" actId="27636"/>
          <ac:spMkLst>
            <pc:docMk/>
            <pc:sldMk cId="0" sldId="338"/>
            <ac:spMk id="3" creationId="{0B585006-EFF4-F9A1-5292-38CAB0118D56}"/>
          </ac:spMkLst>
        </pc:spChg>
        <pc:spChg chg="mod ord">
          <ac:chgData name="Catalano Marco" userId="91b57f96-32c2-4d5e-8986-a6574697bb07" providerId="ADAL" clId="{F896969F-DF0D-4CBE-9EC0-2C0BB48436D3}" dt="2026-06-23T13:52:04.508" v="647" actId="700"/>
          <ac:spMkLst>
            <pc:docMk/>
            <pc:sldMk cId="0" sldId="338"/>
            <ac:spMk id="27650" creationId="{05837239-1465-173B-4DA3-5BEE53638EDD}"/>
          </ac:spMkLst>
        </pc:spChg>
        <pc:picChg chg="add mod">
          <ac:chgData name="Catalano Marco" userId="91b57f96-32c2-4d5e-8986-a6574697bb07" providerId="ADAL" clId="{F896969F-DF0D-4CBE-9EC0-2C0BB48436D3}" dt="2026-06-23T13:34:17.447" v="329"/>
          <ac:picMkLst>
            <pc:docMk/>
            <pc:sldMk cId="0" sldId="338"/>
            <ac:picMk id="2" creationId="{CC9F1C39-8124-7677-79BB-B7A01A923C73}"/>
          </ac:picMkLst>
        </pc:picChg>
        <pc:picChg chg="add mod">
          <ac:chgData name="Catalano Marco" userId="91b57f96-32c2-4d5e-8986-a6574697bb07" providerId="ADAL" clId="{F896969F-DF0D-4CBE-9EC0-2C0BB48436D3}" dt="2026-06-23T13:40:38.265" v="421"/>
          <ac:picMkLst>
            <pc:docMk/>
            <pc:sldMk cId="0" sldId="338"/>
            <ac:picMk id="4" creationId="{529B5748-513A-A70B-62D5-D5FA4C6F3994}"/>
          </ac:picMkLst>
        </pc:picChg>
      </pc:sldChg>
      <pc:sldChg chg="addSp delSp modSp add del mod modTransition modClrScheme chgLayout">
        <pc:chgData name="Catalano Marco" userId="91b57f96-32c2-4d5e-8986-a6574697bb07" providerId="ADAL" clId="{F896969F-DF0D-4CBE-9EC0-2C0BB48436D3}" dt="2026-06-23T13:52:32.886" v="650" actId="478"/>
        <pc:sldMkLst>
          <pc:docMk/>
          <pc:sldMk cId="0" sldId="339"/>
        </pc:sldMkLst>
        <pc:spChg chg="mod ord">
          <ac:chgData name="Catalano Marco" userId="91b57f96-32c2-4d5e-8986-a6574697bb07" providerId="ADAL" clId="{F896969F-DF0D-4CBE-9EC0-2C0BB48436D3}" dt="2026-06-23T13:40:47.490" v="423" actId="27636"/>
          <ac:spMkLst>
            <pc:docMk/>
            <pc:sldMk cId="0" sldId="339"/>
            <ac:spMk id="3" creationId="{BCC882A3-55EA-227F-2CE1-852F2A768C04}"/>
          </ac:spMkLst>
        </pc:spChg>
        <pc:spChg chg="mod ord">
          <ac:chgData name="Catalano Marco" userId="91b57f96-32c2-4d5e-8986-a6574697bb07" providerId="ADAL" clId="{F896969F-DF0D-4CBE-9EC0-2C0BB48436D3}" dt="2026-06-23T13:40:47.447" v="422" actId="700"/>
          <ac:spMkLst>
            <pc:docMk/>
            <pc:sldMk cId="0" sldId="339"/>
            <ac:spMk id="28674" creationId="{5017E785-ED75-258C-F30E-A75CACD95E17}"/>
          </ac:spMkLst>
        </pc:spChg>
        <pc:picChg chg="add mod">
          <ac:chgData name="Catalano Marco" userId="91b57f96-32c2-4d5e-8986-a6574697bb07" providerId="ADAL" clId="{F896969F-DF0D-4CBE-9EC0-2C0BB48436D3}" dt="2026-06-23T13:34:20.709" v="330"/>
          <ac:picMkLst>
            <pc:docMk/>
            <pc:sldMk cId="0" sldId="339"/>
            <ac:picMk id="2" creationId="{ACAD9AC0-FAC3-7CC2-51EE-E3408E63800D}"/>
          </ac:picMkLst>
        </pc:picChg>
        <pc:picChg chg="add mod">
          <ac:chgData name="Catalano Marco" userId="91b57f96-32c2-4d5e-8986-a6574697bb07" providerId="ADAL" clId="{F896969F-DF0D-4CBE-9EC0-2C0BB48436D3}" dt="2026-06-23T13:40:51.525" v="424"/>
          <ac:picMkLst>
            <pc:docMk/>
            <pc:sldMk cId="0" sldId="339"/>
            <ac:picMk id="4" creationId="{4F9792F4-C982-6E66-1B67-A867E1FCD8CC}"/>
          </ac:picMkLst>
        </pc:picChg>
      </pc:sldChg>
      <pc:sldChg chg="addSp delSp modSp add del mod modTransition modClrScheme chgLayout">
        <pc:chgData name="Catalano Marco" userId="91b57f96-32c2-4d5e-8986-a6574697bb07" providerId="ADAL" clId="{F896969F-DF0D-4CBE-9EC0-2C0BB48436D3}" dt="2026-06-23T13:52:34.566" v="651" actId="478"/>
        <pc:sldMkLst>
          <pc:docMk/>
          <pc:sldMk cId="0" sldId="340"/>
        </pc:sldMkLst>
        <pc:spChg chg="mod ord">
          <ac:chgData name="Catalano Marco" userId="91b57f96-32c2-4d5e-8986-a6574697bb07" providerId="ADAL" clId="{F896969F-DF0D-4CBE-9EC0-2C0BB48436D3}" dt="2026-06-23T13:41:04.255" v="427" actId="27636"/>
          <ac:spMkLst>
            <pc:docMk/>
            <pc:sldMk cId="0" sldId="340"/>
            <ac:spMk id="3" creationId="{6C7400B6-389C-D232-9401-CFF8D4485C79}"/>
          </ac:spMkLst>
        </pc:spChg>
        <pc:spChg chg="mod ord">
          <ac:chgData name="Catalano Marco" userId="91b57f96-32c2-4d5e-8986-a6574697bb07" providerId="ADAL" clId="{F896969F-DF0D-4CBE-9EC0-2C0BB48436D3}" dt="2026-06-23T13:41:04.228" v="426" actId="700"/>
          <ac:spMkLst>
            <pc:docMk/>
            <pc:sldMk cId="0" sldId="340"/>
            <ac:spMk id="29698" creationId="{06751AB3-F4FE-CC19-94E7-A5CE97DB4583}"/>
          </ac:spMkLst>
        </pc:spChg>
        <pc:picChg chg="add mod">
          <ac:chgData name="Catalano Marco" userId="91b57f96-32c2-4d5e-8986-a6574697bb07" providerId="ADAL" clId="{F896969F-DF0D-4CBE-9EC0-2C0BB48436D3}" dt="2026-06-23T13:34:24.329" v="331"/>
          <ac:picMkLst>
            <pc:docMk/>
            <pc:sldMk cId="0" sldId="340"/>
            <ac:picMk id="2" creationId="{3B117235-2D13-6D11-84E3-A261AFB9089B}"/>
          </ac:picMkLst>
        </pc:picChg>
        <pc:picChg chg="add mod">
          <ac:chgData name="Catalano Marco" userId="91b57f96-32c2-4d5e-8986-a6574697bb07" providerId="ADAL" clId="{F896969F-DF0D-4CBE-9EC0-2C0BB48436D3}" dt="2026-06-23T13:40:56.365" v="425"/>
          <ac:picMkLst>
            <pc:docMk/>
            <pc:sldMk cId="0" sldId="340"/>
            <ac:picMk id="4" creationId="{99FD96FC-1FAF-408E-07C3-77313842F853}"/>
          </ac:picMkLst>
        </pc:picChg>
      </pc:sldChg>
      <pc:sldChg chg="addSp delSp modSp add del mod modTransition modClrScheme chgLayout">
        <pc:chgData name="Catalano Marco" userId="91b57f96-32c2-4d5e-8986-a6574697bb07" providerId="ADAL" clId="{F896969F-DF0D-4CBE-9EC0-2C0BB48436D3}" dt="2026-06-23T13:52:36.446" v="652" actId="478"/>
        <pc:sldMkLst>
          <pc:docMk/>
          <pc:sldMk cId="0" sldId="341"/>
        </pc:sldMkLst>
        <pc:spChg chg="mod ord">
          <ac:chgData name="Catalano Marco" userId="91b57f96-32c2-4d5e-8986-a6574697bb07" providerId="ADAL" clId="{F896969F-DF0D-4CBE-9EC0-2C0BB48436D3}" dt="2026-06-23T13:41:14.120" v="430" actId="27636"/>
          <ac:spMkLst>
            <pc:docMk/>
            <pc:sldMk cId="0" sldId="341"/>
            <ac:spMk id="3" creationId="{F4FDA6A4-6225-EF17-3F57-6DDB032C9531}"/>
          </ac:spMkLst>
        </pc:spChg>
        <pc:spChg chg="mod ord">
          <ac:chgData name="Catalano Marco" userId="91b57f96-32c2-4d5e-8986-a6574697bb07" providerId="ADAL" clId="{F896969F-DF0D-4CBE-9EC0-2C0BB48436D3}" dt="2026-06-23T13:41:14.085" v="429" actId="700"/>
          <ac:spMkLst>
            <pc:docMk/>
            <pc:sldMk cId="0" sldId="341"/>
            <ac:spMk id="30722" creationId="{02CB1555-7144-79DC-16CE-24A86A69FFA1}"/>
          </ac:spMkLst>
        </pc:spChg>
        <pc:picChg chg="add mod">
          <ac:chgData name="Catalano Marco" userId="91b57f96-32c2-4d5e-8986-a6574697bb07" providerId="ADAL" clId="{F896969F-DF0D-4CBE-9EC0-2C0BB48436D3}" dt="2026-06-23T13:34:27.497" v="332"/>
          <ac:picMkLst>
            <pc:docMk/>
            <pc:sldMk cId="0" sldId="341"/>
            <ac:picMk id="2" creationId="{B184FB3C-E5EE-7B13-1C49-69AD0AE462EB}"/>
          </ac:picMkLst>
        </pc:picChg>
        <pc:picChg chg="add mod">
          <ac:chgData name="Catalano Marco" userId="91b57f96-32c2-4d5e-8986-a6574697bb07" providerId="ADAL" clId="{F896969F-DF0D-4CBE-9EC0-2C0BB48436D3}" dt="2026-06-23T13:41:09.105" v="428"/>
          <ac:picMkLst>
            <pc:docMk/>
            <pc:sldMk cId="0" sldId="341"/>
            <ac:picMk id="4" creationId="{47B7A84A-F9C7-E41C-D39F-E3429F454F4E}"/>
          </ac:picMkLst>
        </pc:picChg>
      </pc:sldChg>
      <pc:sldChg chg="addSp delSp modSp add del mod modTransition modClrScheme chgLayout">
        <pc:chgData name="Catalano Marco" userId="91b57f96-32c2-4d5e-8986-a6574697bb07" providerId="ADAL" clId="{F896969F-DF0D-4CBE-9EC0-2C0BB48436D3}" dt="2026-06-23T13:52:41.876" v="654" actId="478"/>
        <pc:sldMkLst>
          <pc:docMk/>
          <pc:sldMk cId="0" sldId="342"/>
        </pc:sldMkLst>
        <pc:spChg chg="mod ord">
          <ac:chgData name="Catalano Marco" userId="91b57f96-32c2-4d5e-8986-a6574697bb07" providerId="ADAL" clId="{F896969F-DF0D-4CBE-9EC0-2C0BB48436D3}" dt="2026-06-23T13:41:44.765" v="436" actId="27636"/>
          <ac:spMkLst>
            <pc:docMk/>
            <pc:sldMk cId="0" sldId="342"/>
            <ac:spMk id="3" creationId="{6641AFCF-E02A-F5BF-4326-CADB60291916}"/>
          </ac:spMkLst>
        </pc:spChg>
        <pc:spChg chg="add mod ord">
          <ac:chgData name="Catalano Marco" userId="91b57f96-32c2-4d5e-8986-a6574697bb07" providerId="ADAL" clId="{F896969F-DF0D-4CBE-9EC0-2C0BB48436D3}" dt="2026-06-23T13:41:44.725" v="435" actId="700"/>
          <ac:spMkLst>
            <pc:docMk/>
            <pc:sldMk cId="0" sldId="342"/>
            <ac:spMk id="5" creationId="{845415A1-BEBD-73E3-76BE-1AD12B0DCBEE}"/>
          </ac:spMkLst>
        </pc:spChg>
        <pc:picChg chg="add mod">
          <ac:chgData name="Catalano Marco" userId="91b57f96-32c2-4d5e-8986-a6574697bb07" providerId="ADAL" clId="{F896969F-DF0D-4CBE-9EC0-2C0BB48436D3}" dt="2026-06-23T13:34:36.367" v="334"/>
          <ac:picMkLst>
            <pc:docMk/>
            <pc:sldMk cId="0" sldId="342"/>
            <ac:picMk id="2" creationId="{B8C1C8AC-015E-2842-40C7-BE1E7F3EDB3A}"/>
          </ac:picMkLst>
        </pc:picChg>
        <pc:picChg chg="add mod">
          <ac:chgData name="Catalano Marco" userId="91b57f96-32c2-4d5e-8986-a6574697bb07" providerId="ADAL" clId="{F896969F-DF0D-4CBE-9EC0-2C0BB48436D3}" dt="2026-06-23T13:41:37.445" v="434"/>
          <ac:picMkLst>
            <pc:docMk/>
            <pc:sldMk cId="0" sldId="342"/>
            <ac:picMk id="4" creationId="{46BC0488-893E-4619-F2E4-4F3BDA430C6C}"/>
          </ac:picMkLst>
        </pc:picChg>
      </pc:sldChg>
      <pc:sldChg chg="addSp delSp modSp add del mod modTransition modClrScheme chgLayout">
        <pc:chgData name="Catalano Marco" userId="91b57f96-32c2-4d5e-8986-a6574697bb07" providerId="ADAL" clId="{F896969F-DF0D-4CBE-9EC0-2C0BB48436D3}" dt="2026-06-23T13:52:44.712" v="655" actId="478"/>
        <pc:sldMkLst>
          <pc:docMk/>
          <pc:sldMk cId="0" sldId="343"/>
        </pc:sldMkLst>
        <pc:spChg chg="mod ord">
          <ac:chgData name="Catalano Marco" userId="91b57f96-32c2-4d5e-8986-a6574697bb07" providerId="ADAL" clId="{F896969F-DF0D-4CBE-9EC0-2C0BB48436D3}" dt="2026-06-23T13:42:00.985" v="439" actId="27636"/>
          <ac:spMkLst>
            <pc:docMk/>
            <pc:sldMk cId="0" sldId="343"/>
            <ac:spMk id="3" creationId="{3CAD7395-20D3-BE70-B80C-BDB814621918}"/>
          </ac:spMkLst>
        </pc:spChg>
        <pc:spChg chg="mod ord">
          <ac:chgData name="Catalano Marco" userId="91b57f96-32c2-4d5e-8986-a6574697bb07" providerId="ADAL" clId="{F896969F-DF0D-4CBE-9EC0-2C0BB48436D3}" dt="2026-06-23T13:42:00.955" v="438" actId="700"/>
          <ac:spMkLst>
            <pc:docMk/>
            <pc:sldMk cId="0" sldId="343"/>
            <ac:spMk id="33794" creationId="{AD260F86-C08D-0A88-61F2-3325E61C32B4}"/>
          </ac:spMkLst>
        </pc:spChg>
        <pc:picChg chg="add mod">
          <ac:chgData name="Catalano Marco" userId="91b57f96-32c2-4d5e-8986-a6574697bb07" providerId="ADAL" clId="{F896969F-DF0D-4CBE-9EC0-2C0BB48436D3}" dt="2026-06-23T13:34:39.686" v="335"/>
          <ac:picMkLst>
            <pc:docMk/>
            <pc:sldMk cId="0" sldId="343"/>
            <ac:picMk id="2" creationId="{DC5E161B-74A7-2B72-2102-941F73C36CE2}"/>
          </ac:picMkLst>
        </pc:picChg>
        <pc:picChg chg="add mod">
          <ac:chgData name="Catalano Marco" userId="91b57f96-32c2-4d5e-8986-a6574697bb07" providerId="ADAL" clId="{F896969F-DF0D-4CBE-9EC0-2C0BB48436D3}" dt="2026-06-23T13:41:52.559" v="437"/>
          <ac:picMkLst>
            <pc:docMk/>
            <pc:sldMk cId="0" sldId="343"/>
            <ac:picMk id="4" creationId="{2EE149B3-B27F-3E28-E107-39C9FE5AFA02}"/>
          </ac:picMkLst>
        </pc:picChg>
      </pc:sldChg>
      <pc:sldChg chg="addSp delSp modSp add del mod modTransition modClrScheme chgLayout">
        <pc:chgData name="Catalano Marco" userId="91b57f96-32c2-4d5e-8986-a6574697bb07" providerId="ADAL" clId="{F896969F-DF0D-4CBE-9EC0-2C0BB48436D3}" dt="2026-06-23T13:53:07.200" v="664" actId="27636"/>
        <pc:sldMkLst>
          <pc:docMk/>
          <pc:sldMk cId="0" sldId="344"/>
        </pc:sldMkLst>
        <pc:spChg chg="mod ord">
          <ac:chgData name="Catalano Marco" userId="91b57f96-32c2-4d5e-8986-a6574697bb07" providerId="ADAL" clId="{F896969F-DF0D-4CBE-9EC0-2C0BB48436D3}" dt="2026-06-23T13:53:03.817" v="662" actId="27636"/>
          <ac:spMkLst>
            <pc:docMk/>
            <pc:sldMk cId="0" sldId="344"/>
            <ac:spMk id="38914" creationId="{CE04BCBF-0D6F-6D9F-5E0A-6AC005B1F5B6}"/>
          </ac:spMkLst>
        </pc:spChg>
        <pc:spChg chg="mod ord">
          <ac:chgData name="Catalano Marco" userId="91b57f96-32c2-4d5e-8986-a6574697bb07" providerId="ADAL" clId="{F896969F-DF0D-4CBE-9EC0-2C0BB48436D3}" dt="2026-06-23T13:53:07.200" v="664" actId="27636"/>
          <ac:spMkLst>
            <pc:docMk/>
            <pc:sldMk cId="0" sldId="344"/>
            <ac:spMk id="38915" creationId="{920129CF-9DD0-EFE6-78CF-DE13BE54C16E}"/>
          </ac:spMkLst>
        </pc:spChg>
        <pc:picChg chg="add mod">
          <ac:chgData name="Catalano Marco" userId="91b57f96-32c2-4d5e-8986-a6574697bb07" providerId="ADAL" clId="{F896969F-DF0D-4CBE-9EC0-2C0BB48436D3}" dt="2026-06-23T13:34:57.207" v="340"/>
          <ac:picMkLst>
            <pc:docMk/>
            <pc:sldMk cId="0" sldId="344"/>
            <ac:picMk id="2" creationId="{57D87A59-D6A1-7EC4-B81E-180DE39A4677}"/>
          </ac:picMkLst>
        </pc:picChg>
        <pc:picChg chg="add mod">
          <ac:chgData name="Catalano Marco" userId="91b57f96-32c2-4d5e-8986-a6574697bb07" providerId="ADAL" clId="{F896969F-DF0D-4CBE-9EC0-2C0BB48436D3}" dt="2026-06-23T13:42:33.096" v="450"/>
          <ac:picMkLst>
            <pc:docMk/>
            <pc:sldMk cId="0" sldId="344"/>
            <ac:picMk id="3" creationId="{C41346E2-6A7C-9AB8-FBFF-82A421775A48}"/>
          </ac:picMkLst>
        </pc:picChg>
      </pc:sldChg>
      <pc:sldChg chg="addSp delSp modSp add del mod modTransition modClrScheme chgLayout">
        <pc:chgData name="Catalano Marco" userId="91b57f96-32c2-4d5e-8986-a6574697bb07" providerId="ADAL" clId="{F896969F-DF0D-4CBE-9EC0-2C0BB48436D3}" dt="2026-06-23T13:53:18.447" v="668" actId="478"/>
        <pc:sldMkLst>
          <pc:docMk/>
          <pc:sldMk cId="0" sldId="345"/>
        </pc:sldMkLst>
        <pc:spChg chg="add mod ord">
          <ac:chgData name="Catalano Marco" userId="91b57f96-32c2-4d5e-8986-a6574697bb07" providerId="ADAL" clId="{F896969F-DF0D-4CBE-9EC0-2C0BB48436D3}" dt="2026-06-23T13:43:07.160" v="462" actId="700"/>
          <ac:spMkLst>
            <pc:docMk/>
            <pc:sldMk cId="0" sldId="345"/>
            <ac:spMk id="3" creationId="{AA764FC4-3D59-8E7B-85A3-265B7479C341}"/>
          </ac:spMkLst>
        </pc:spChg>
        <pc:spChg chg="mod ord">
          <ac:chgData name="Catalano Marco" userId="91b57f96-32c2-4d5e-8986-a6574697bb07" providerId="ADAL" clId="{F896969F-DF0D-4CBE-9EC0-2C0BB48436D3}" dt="2026-06-23T13:43:07.160" v="462" actId="700"/>
          <ac:spMkLst>
            <pc:docMk/>
            <pc:sldMk cId="0" sldId="345"/>
            <ac:spMk id="43011" creationId="{817618E3-7607-A3D0-D671-E57872D1D854}"/>
          </ac:spMkLst>
        </pc:spChg>
        <pc:picChg chg="add mod">
          <ac:chgData name="Catalano Marco" userId="91b57f96-32c2-4d5e-8986-a6574697bb07" providerId="ADAL" clId="{F896969F-DF0D-4CBE-9EC0-2C0BB48436D3}" dt="2026-06-23T13:35:27.851" v="344"/>
          <ac:picMkLst>
            <pc:docMk/>
            <pc:sldMk cId="0" sldId="345"/>
            <ac:picMk id="2" creationId="{FEEFF9F0-CBFE-074D-B19E-DD67A5374989}"/>
          </ac:picMkLst>
        </pc:picChg>
        <pc:picChg chg="add mod">
          <ac:chgData name="Catalano Marco" userId="91b57f96-32c2-4d5e-8986-a6574697bb07" providerId="ADAL" clId="{F896969F-DF0D-4CBE-9EC0-2C0BB48436D3}" dt="2026-06-23T13:43:09.064" v="463"/>
          <ac:picMkLst>
            <pc:docMk/>
            <pc:sldMk cId="0" sldId="345"/>
            <ac:picMk id="5" creationId="{CD291599-A1D9-DDD4-DDE0-6F23555F8EBD}"/>
          </ac:picMkLst>
        </pc:picChg>
      </pc:sldChg>
      <pc:sldChg chg="addSp delSp modSp add del mod modTransition modClrScheme chgLayout">
        <pc:chgData name="Catalano Marco" userId="91b57f96-32c2-4d5e-8986-a6574697bb07" providerId="ADAL" clId="{F896969F-DF0D-4CBE-9EC0-2C0BB48436D3}" dt="2026-06-23T13:54:41.413" v="710" actId="478"/>
        <pc:sldMkLst>
          <pc:docMk/>
          <pc:sldMk cId="0" sldId="346"/>
        </pc:sldMkLst>
        <pc:spChg chg="mod ord">
          <ac:chgData name="Catalano Marco" userId="91b57f96-32c2-4d5e-8986-a6574697bb07" providerId="ADAL" clId="{F896969F-DF0D-4CBE-9EC0-2C0BB48436D3}" dt="2026-06-23T13:47:22.488" v="551" actId="27636"/>
          <ac:spMkLst>
            <pc:docMk/>
            <pc:sldMk cId="0" sldId="346"/>
            <ac:spMk id="3" creationId="{079AD2B7-05EF-C79E-5E92-F16DFAB93836}"/>
          </ac:spMkLst>
        </pc:spChg>
        <pc:spChg chg="add mod ord">
          <ac:chgData name="Catalano Marco" userId="91b57f96-32c2-4d5e-8986-a6574697bb07" providerId="ADAL" clId="{F896969F-DF0D-4CBE-9EC0-2C0BB48436D3}" dt="2026-06-23T13:47:19.994" v="549" actId="27636"/>
          <ac:spMkLst>
            <pc:docMk/>
            <pc:sldMk cId="0" sldId="346"/>
            <ac:spMk id="5" creationId="{561BA51F-034C-345E-3EAA-8E002D10FD4C}"/>
          </ac:spMkLst>
        </pc:spChg>
        <pc:picChg chg="add mod">
          <ac:chgData name="Catalano Marco" userId="91b57f96-32c2-4d5e-8986-a6574697bb07" providerId="ADAL" clId="{F896969F-DF0D-4CBE-9EC0-2C0BB48436D3}" dt="2026-06-23T13:37:19.931" v="373"/>
          <ac:picMkLst>
            <pc:docMk/>
            <pc:sldMk cId="0" sldId="346"/>
            <ac:picMk id="2" creationId="{91AE7BFD-60F6-7E9C-6764-DD815CA55ABE}"/>
          </ac:picMkLst>
        </pc:picChg>
        <pc:picChg chg="add mod">
          <ac:chgData name="Catalano Marco" userId="91b57f96-32c2-4d5e-8986-a6574697bb07" providerId="ADAL" clId="{F896969F-DF0D-4CBE-9EC0-2C0BB48436D3}" dt="2026-06-23T13:47:17.126" v="547"/>
          <ac:picMkLst>
            <pc:docMk/>
            <pc:sldMk cId="0" sldId="346"/>
            <ac:picMk id="6" creationId="{9D755419-3220-924F-4F4C-CC6C961FE8C2}"/>
          </ac:picMkLst>
        </pc:picChg>
      </pc:sldChg>
      <pc:sldChg chg="addSp delSp modSp add del mod modTransition modClrScheme chgLayout">
        <pc:chgData name="Catalano Marco" userId="91b57f96-32c2-4d5e-8986-a6574697bb07" providerId="ADAL" clId="{F896969F-DF0D-4CBE-9EC0-2C0BB48436D3}" dt="2026-06-23T13:54:43.477" v="711" actId="478"/>
        <pc:sldMkLst>
          <pc:docMk/>
          <pc:sldMk cId="0" sldId="347"/>
        </pc:sldMkLst>
        <pc:spChg chg="add mod ord">
          <ac:chgData name="Catalano Marco" userId="91b57f96-32c2-4d5e-8986-a6574697bb07" providerId="ADAL" clId="{F896969F-DF0D-4CBE-9EC0-2C0BB48436D3}" dt="2026-06-23T13:47:27.413" v="552" actId="700"/>
          <ac:spMkLst>
            <pc:docMk/>
            <pc:sldMk cId="0" sldId="347"/>
            <ac:spMk id="3" creationId="{9B93A999-0CB6-D10A-416D-3E7CFB712C95}"/>
          </ac:spMkLst>
        </pc:spChg>
        <pc:spChg chg="mod ord">
          <ac:chgData name="Catalano Marco" userId="91b57f96-32c2-4d5e-8986-a6574697bb07" providerId="ADAL" clId="{F896969F-DF0D-4CBE-9EC0-2C0BB48436D3}" dt="2026-06-23T13:47:27.413" v="552" actId="700"/>
          <ac:spMkLst>
            <pc:docMk/>
            <pc:sldMk cId="0" sldId="347"/>
            <ac:spMk id="73731" creationId="{0DA417E2-9647-0C33-7F08-7B8EED3F6843}"/>
          </ac:spMkLst>
        </pc:spChg>
        <pc:picChg chg="add mod">
          <ac:chgData name="Catalano Marco" userId="91b57f96-32c2-4d5e-8986-a6574697bb07" providerId="ADAL" clId="{F896969F-DF0D-4CBE-9EC0-2C0BB48436D3}" dt="2026-06-23T13:37:23.416" v="374"/>
          <ac:picMkLst>
            <pc:docMk/>
            <pc:sldMk cId="0" sldId="347"/>
            <ac:picMk id="2" creationId="{00F9A57E-05CB-8ABA-D589-DBA7CDFEAB9C}"/>
          </ac:picMkLst>
        </pc:picChg>
        <pc:picChg chg="add mod">
          <ac:chgData name="Catalano Marco" userId="91b57f96-32c2-4d5e-8986-a6574697bb07" providerId="ADAL" clId="{F896969F-DF0D-4CBE-9EC0-2C0BB48436D3}" dt="2026-06-23T13:47:29.423" v="553"/>
          <ac:picMkLst>
            <pc:docMk/>
            <pc:sldMk cId="0" sldId="347"/>
            <ac:picMk id="5" creationId="{66A384A3-9A9A-E195-2269-C29F16F86E2F}"/>
          </ac:picMkLst>
        </pc:picChg>
      </pc:sldChg>
      <pc:sldChg chg="addSp delSp modSp add del mod modTransition modClrScheme chgLayout">
        <pc:chgData name="Catalano Marco" userId="91b57f96-32c2-4d5e-8986-a6574697bb07" providerId="ADAL" clId="{F896969F-DF0D-4CBE-9EC0-2C0BB48436D3}" dt="2026-06-23T13:54:45.506" v="712" actId="478"/>
        <pc:sldMkLst>
          <pc:docMk/>
          <pc:sldMk cId="0" sldId="348"/>
        </pc:sldMkLst>
        <pc:spChg chg="mod ord">
          <ac:chgData name="Catalano Marco" userId="91b57f96-32c2-4d5e-8986-a6574697bb07" providerId="ADAL" clId="{F896969F-DF0D-4CBE-9EC0-2C0BB48436D3}" dt="2026-06-23T13:47:39.543" v="556" actId="27636"/>
          <ac:spMkLst>
            <pc:docMk/>
            <pc:sldMk cId="0" sldId="348"/>
            <ac:spMk id="3" creationId="{074F4AF4-F7E5-E5D5-FB0F-F672900A64CB}"/>
          </ac:spMkLst>
        </pc:spChg>
        <pc:spChg chg="mod ord">
          <ac:chgData name="Catalano Marco" userId="91b57f96-32c2-4d5e-8986-a6574697bb07" providerId="ADAL" clId="{F896969F-DF0D-4CBE-9EC0-2C0BB48436D3}" dt="2026-06-23T13:47:39.525" v="555" actId="700"/>
          <ac:spMkLst>
            <pc:docMk/>
            <pc:sldMk cId="0" sldId="348"/>
            <ac:spMk id="74754" creationId="{66E42ABC-F673-609C-FB39-3BAF5A350523}"/>
          </ac:spMkLst>
        </pc:spChg>
        <pc:picChg chg="add mod">
          <ac:chgData name="Catalano Marco" userId="91b57f96-32c2-4d5e-8986-a6574697bb07" providerId="ADAL" clId="{F896969F-DF0D-4CBE-9EC0-2C0BB48436D3}" dt="2026-06-23T13:37:26.741" v="375"/>
          <ac:picMkLst>
            <pc:docMk/>
            <pc:sldMk cId="0" sldId="348"/>
            <ac:picMk id="2" creationId="{6710BB3A-7171-3508-4C86-F054CE8C87E3}"/>
          </ac:picMkLst>
        </pc:picChg>
        <pc:picChg chg="add mod">
          <ac:chgData name="Catalano Marco" userId="91b57f96-32c2-4d5e-8986-a6574697bb07" providerId="ADAL" clId="{F896969F-DF0D-4CBE-9EC0-2C0BB48436D3}" dt="2026-06-23T13:47:36.093" v="554"/>
          <ac:picMkLst>
            <pc:docMk/>
            <pc:sldMk cId="0" sldId="348"/>
            <ac:picMk id="5" creationId="{32948325-5DFC-ED0D-91E5-DFE11667D094}"/>
          </ac:picMkLst>
        </pc:picChg>
      </pc:sldChg>
      <pc:sldChg chg="addSp delSp modSp add del mod modTransition modClrScheme chgLayout">
        <pc:chgData name="Catalano Marco" userId="91b57f96-32c2-4d5e-8986-a6574697bb07" providerId="ADAL" clId="{F896969F-DF0D-4CBE-9EC0-2C0BB48436D3}" dt="2026-06-23T13:54:52.051" v="716" actId="27636"/>
        <pc:sldMkLst>
          <pc:docMk/>
          <pc:sldMk cId="0" sldId="349"/>
        </pc:sldMkLst>
        <pc:spChg chg="mod ord">
          <ac:chgData name="Catalano Marco" userId="91b57f96-32c2-4d5e-8986-a6574697bb07" providerId="ADAL" clId="{F896969F-DF0D-4CBE-9EC0-2C0BB48436D3}" dt="2026-06-23T13:54:52.051" v="716" actId="27636"/>
          <ac:spMkLst>
            <pc:docMk/>
            <pc:sldMk cId="0" sldId="349"/>
            <ac:spMk id="3" creationId="{1655245F-762C-CE83-BFA9-AB4B3808BA3B}"/>
          </ac:spMkLst>
        </pc:spChg>
        <pc:spChg chg="mod ord">
          <ac:chgData name="Catalano Marco" userId="91b57f96-32c2-4d5e-8986-a6574697bb07" providerId="ADAL" clId="{F896969F-DF0D-4CBE-9EC0-2C0BB48436D3}" dt="2026-06-23T13:54:50.686" v="714" actId="14100"/>
          <ac:spMkLst>
            <pc:docMk/>
            <pc:sldMk cId="0" sldId="349"/>
            <ac:spMk id="75778" creationId="{5ADA2E40-F24C-0D35-316C-2AD4A5028F80}"/>
          </ac:spMkLst>
        </pc:spChg>
        <pc:picChg chg="add mod">
          <ac:chgData name="Catalano Marco" userId="91b57f96-32c2-4d5e-8986-a6574697bb07" providerId="ADAL" clId="{F896969F-DF0D-4CBE-9EC0-2C0BB48436D3}" dt="2026-06-23T13:37:31.506" v="376"/>
          <ac:picMkLst>
            <pc:docMk/>
            <pc:sldMk cId="0" sldId="349"/>
            <ac:picMk id="2" creationId="{646E6A34-75F8-733F-3672-953D2F15DA42}"/>
          </ac:picMkLst>
        </pc:picChg>
        <pc:picChg chg="add mod">
          <ac:chgData name="Catalano Marco" userId="91b57f96-32c2-4d5e-8986-a6574697bb07" providerId="ADAL" clId="{F896969F-DF0D-4CBE-9EC0-2C0BB48436D3}" dt="2026-06-23T13:47:46.483" v="559"/>
          <ac:picMkLst>
            <pc:docMk/>
            <pc:sldMk cId="0" sldId="349"/>
            <ac:picMk id="5" creationId="{47B53B50-5336-C62E-1B20-A26367EC2AC7}"/>
          </ac:picMkLst>
        </pc:picChg>
      </pc:sldChg>
      <pc:sldChg chg="addSp delSp modSp add del mod modTransition modClrScheme chgLayout">
        <pc:chgData name="Catalano Marco" userId="91b57f96-32c2-4d5e-8986-a6574697bb07" providerId="ADAL" clId="{F896969F-DF0D-4CBE-9EC0-2C0BB48436D3}" dt="2026-06-23T13:54:57.480" v="721" actId="27636"/>
        <pc:sldMkLst>
          <pc:docMk/>
          <pc:sldMk cId="0" sldId="350"/>
        </pc:sldMkLst>
        <pc:spChg chg="add mod ord">
          <ac:chgData name="Catalano Marco" userId="91b57f96-32c2-4d5e-8986-a6574697bb07" providerId="ADAL" clId="{F896969F-DF0D-4CBE-9EC0-2C0BB48436D3}" dt="2026-06-23T13:54:56.076" v="719" actId="27636"/>
          <ac:spMkLst>
            <pc:docMk/>
            <pc:sldMk cId="0" sldId="350"/>
            <ac:spMk id="3" creationId="{8EF4B679-A4A1-8AE1-6A8F-DFE2A579C6E3}"/>
          </ac:spMkLst>
        </pc:spChg>
        <pc:spChg chg="mod ord">
          <ac:chgData name="Catalano Marco" userId="91b57f96-32c2-4d5e-8986-a6574697bb07" providerId="ADAL" clId="{F896969F-DF0D-4CBE-9EC0-2C0BB48436D3}" dt="2026-06-23T13:54:57.480" v="721" actId="27636"/>
          <ac:spMkLst>
            <pc:docMk/>
            <pc:sldMk cId="0" sldId="350"/>
            <ac:spMk id="76803" creationId="{F96FDFAD-3A9D-D1E4-4493-9D275CBD3D34}"/>
          </ac:spMkLst>
        </pc:spChg>
        <pc:picChg chg="add mod">
          <ac:chgData name="Catalano Marco" userId="91b57f96-32c2-4d5e-8986-a6574697bb07" providerId="ADAL" clId="{F896969F-DF0D-4CBE-9EC0-2C0BB48436D3}" dt="2026-06-23T13:37:34.649" v="377"/>
          <ac:picMkLst>
            <pc:docMk/>
            <pc:sldMk cId="0" sldId="350"/>
            <ac:picMk id="2" creationId="{4B6CAFC9-278F-22B8-38E1-C598E8ACB84F}"/>
          </ac:picMkLst>
        </pc:picChg>
        <pc:picChg chg="add mod">
          <ac:chgData name="Catalano Marco" userId="91b57f96-32c2-4d5e-8986-a6574697bb07" providerId="ADAL" clId="{F896969F-DF0D-4CBE-9EC0-2C0BB48436D3}" dt="2026-06-23T13:47:53.858" v="562"/>
          <ac:picMkLst>
            <pc:docMk/>
            <pc:sldMk cId="0" sldId="350"/>
            <ac:picMk id="5" creationId="{39AB877F-A548-8E36-1E21-5FDC3103328D}"/>
          </ac:picMkLst>
        </pc:picChg>
      </pc:sldChg>
      <pc:sldChg chg="addSp delSp modSp add del mod modTransition modClrScheme chgLayout">
        <pc:chgData name="Catalano Marco" userId="91b57f96-32c2-4d5e-8986-a6574697bb07" providerId="ADAL" clId="{F896969F-DF0D-4CBE-9EC0-2C0BB48436D3}" dt="2026-06-23T13:55:02.982" v="726" actId="27636"/>
        <pc:sldMkLst>
          <pc:docMk/>
          <pc:sldMk cId="0" sldId="351"/>
        </pc:sldMkLst>
        <pc:spChg chg="add mod ord">
          <ac:chgData name="Catalano Marco" userId="91b57f96-32c2-4d5e-8986-a6574697bb07" providerId="ADAL" clId="{F896969F-DF0D-4CBE-9EC0-2C0BB48436D3}" dt="2026-06-23T13:55:01.642" v="724" actId="27636"/>
          <ac:spMkLst>
            <pc:docMk/>
            <pc:sldMk cId="0" sldId="351"/>
            <ac:spMk id="3" creationId="{BFDAC678-9095-CC3E-D61F-6DC110F479FB}"/>
          </ac:spMkLst>
        </pc:spChg>
        <pc:spChg chg="mod ord">
          <ac:chgData name="Catalano Marco" userId="91b57f96-32c2-4d5e-8986-a6574697bb07" providerId="ADAL" clId="{F896969F-DF0D-4CBE-9EC0-2C0BB48436D3}" dt="2026-06-23T13:55:02.982" v="726" actId="27636"/>
          <ac:spMkLst>
            <pc:docMk/>
            <pc:sldMk cId="0" sldId="351"/>
            <ac:spMk id="77827" creationId="{9A420C36-DB9D-FF38-99BA-2226BF44FE81}"/>
          </ac:spMkLst>
        </pc:spChg>
        <pc:picChg chg="add mod">
          <ac:chgData name="Catalano Marco" userId="91b57f96-32c2-4d5e-8986-a6574697bb07" providerId="ADAL" clId="{F896969F-DF0D-4CBE-9EC0-2C0BB48436D3}" dt="2026-06-23T13:37:42.136" v="378"/>
          <ac:picMkLst>
            <pc:docMk/>
            <pc:sldMk cId="0" sldId="351"/>
            <ac:picMk id="2" creationId="{C0CA06E4-9926-8AA1-9F01-40171BECED85}"/>
          </ac:picMkLst>
        </pc:picChg>
        <pc:picChg chg="add mod">
          <ac:chgData name="Catalano Marco" userId="91b57f96-32c2-4d5e-8986-a6574697bb07" providerId="ADAL" clId="{F896969F-DF0D-4CBE-9EC0-2C0BB48436D3}" dt="2026-06-23T13:48:00.674" v="565"/>
          <ac:picMkLst>
            <pc:docMk/>
            <pc:sldMk cId="0" sldId="351"/>
            <ac:picMk id="5" creationId="{A05AE33B-AFF5-1924-78EC-F154586A449E}"/>
          </ac:picMkLst>
        </pc:picChg>
      </pc:sldChg>
      <pc:sldChg chg="addSp delSp modSp add del mod modTransition modClrScheme chgLayout">
        <pc:chgData name="Catalano Marco" userId="91b57f96-32c2-4d5e-8986-a6574697bb07" providerId="ADAL" clId="{F896969F-DF0D-4CBE-9EC0-2C0BB48436D3}" dt="2026-06-23T13:55:14.056" v="731" actId="123"/>
        <pc:sldMkLst>
          <pc:docMk/>
          <pc:sldMk cId="0" sldId="352"/>
        </pc:sldMkLst>
        <pc:spChg chg="mod ord">
          <ac:chgData name="Catalano Marco" userId="91b57f96-32c2-4d5e-8986-a6574697bb07" providerId="ADAL" clId="{F896969F-DF0D-4CBE-9EC0-2C0BB48436D3}" dt="2026-06-23T13:55:09.987" v="730" actId="27636"/>
          <ac:spMkLst>
            <pc:docMk/>
            <pc:sldMk cId="0" sldId="352"/>
            <ac:spMk id="3" creationId="{098C0022-02CB-E23E-3A24-994326E10243}"/>
          </ac:spMkLst>
        </pc:spChg>
        <pc:spChg chg="mod ord">
          <ac:chgData name="Catalano Marco" userId="91b57f96-32c2-4d5e-8986-a6574697bb07" providerId="ADAL" clId="{F896969F-DF0D-4CBE-9EC0-2C0BB48436D3}" dt="2026-06-23T13:55:14.056" v="731" actId="123"/>
          <ac:spMkLst>
            <pc:docMk/>
            <pc:sldMk cId="0" sldId="352"/>
            <ac:spMk id="78850" creationId="{E7EC47D3-2A40-A07E-9BF0-C1CE90A5E880}"/>
          </ac:spMkLst>
        </pc:spChg>
        <pc:picChg chg="add mod">
          <ac:chgData name="Catalano Marco" userId="91b57f96-32c2-4d5e-8986-a6574697bb07" providerId="ADAL" clId="{F896969F-DF0D-4CBE-9EC0-2C0BB48436D3}" dt="2026-06-23T13:37:46.591" v="379"/>
          <ac:picMkLst>
            <pc:docMk/>
            <pc:sldMk cId="0" sldId="352"/>
            <ac:picMk id="2" creationId="{FE1F63B6-8E64-D6A7-AB56-6961519535B3}"/>
          </ac:picMkLst>
        </pc:picChg>
        <pc:picChg chg="add mod">
          <ac:chgData name="Catalano Marco" userId="91b57f96-32c2-4d5e-8986-a6574697bb07" providerId="ADAL" clId="{F896969F-DF0D-4CBE-9EC0-2C0BB48436D3}" dt="2026-06-23T13:48:07.305" v="569"/>
          <ac:picMkLst>
            <pc:docMk/>
            <pc:sldMk cId="0" sldId="352"/>
            <ac:picMk id="5" creationId="{FCE9A783-ED20-E421-FC29-77B550CB90F4}"/>
          </ac:picMkLst>
        </pc:picChg>
      </pc:sldChg>
      <pc:sldChg chg="addSp delSp modSp add del mod modTransition modClrScheme chgLayout">
        <pc:chgData name="Catalano Marco" userId="91b57f96-32c2-4d5e-8986-a6574697bb07" providerId="ADAL" clId="{F896969F-DF0D-4CBE-9EC0-2C0BB48436D3}" dt="2026-06-23T13:55:28.017" v="736" actId="478"/>
        <pc:sldMkLst>
          <pc:docMk/>
          <pc:sldMk cId="0" sldId="353"/>
        </pc:sldMkLst>
        <pc:spChg chg="mod ord">
          <ac:chgData name="Catalano Marco" userId="91b57f96-32c2-4d5e-8986-a6574697bb07" providerId="ADAL" clId="{F896969F-DF0D-4CBE-9EC0-2C0BB48436D3}" dt="2026-06-23T13:55:26.758" v="735" actId="27636"/>
          <ac:spMkLst>
            <pc:docMk/>
            <pc:sldMk cId="0" sldId="353"/>
            <ac:spMk id="3" creationId="{AA244EF9-03F7-1F81-4A33-4577B0331357}"/>
          </ac:spMkLst>
        </pc:spChg>
        <pc:spChg chg="add mod ord">
          <ac:chgData name="Catalano Marco" userId="91b57f96-32c2-4d5e-8986-a6574697bb07" providerId="ADAL" clId="{F896969F-DF0D-4CBE-9EC0-2C0BB48436D3}" dt="2026-06-23T13:55:25.515" v="733" actId="27636"/>
          <ac:spMkLst>
            <pc:docMk/>
            <pc:sldMk cId="0" sldId="353"/>
            <ac:spMk id="5" creationId="{A2D6D86E-4F5A-D710-7E9C-12B798FB519D}"/>
          </ac:spMkLst>
        </pc:spChg>
        <pc:picChg chg="add mod">
          <ac:chgData name="Catalano Marco" userId="91b57f96-32c2-4d5e-8986-a6574697bb07" providerId="ADAL" clId="{F896969F-DF0D-4CBE-9EC0-2C0BB48436D3}" dt="2026-06-23T13:37:49.656" v="380"/>
          <ac:picMkLst>
            <pc:docMk/>
            <pc:sldMk cId="0" sldId="353"/>
            <ac:picMk id="2" creationId="{ABCB422D-6645-CDF0-B495-6C2E1830617A}"/>
          </ac:picMkLst>
        </pc:picChg>
        <pc:picChg chg="add mod">
          <ac:chgData name="Catalano Marco" userId="91b57f96-32c2-4d5e-8986-a6574697bb07" providerId="ADAL" clId="{F896969F-DF0D-4CBE-9EC0-2C0BB48436D3}" dt="2026-06-23T13:48:16.365" v="572"/>
          <ac:picMkLst>
            <pc:docMk/>
            <pc:sldMk cId="0" sldId="353"/>
            <ac:picMk id="6" creationId="{345C3E41-AA48-2C5A-0843-7F4EEB4D9599}"/>
          </ac:picMkLst>
        </pc:picChg>
      </pc:sldChg>
      <pc:sldChg chg="addSp delSp modSp add del mod modTransition modClrScheme chgLayout">
        <pc:chgData name="Catalano Marco" userId="91b57f96-32c2-4d5e-8986-a6574697bb07" providerId="ADAL" clId="{F896969F-DF0D-4CBE-9EC0-2C0BB48436D3}" dt="2026-06-23T13:55:35.406" v="741" actId="27636"/>
        <pc:sldMkLst>
          <pc:docMk/>
          <pc:sldMk cId="0" sldId="354"/>
        </pc:sldMkLst>
        <pc:spChg chg="mod ord">
          <ac:chgData name="Catalano Marco" userId="91b57f96-32c2-4d5e-8986-a6574697bb07" providerId="ADAL" clId="{F896969F-DF0D-4CBE-9EC0-2C0BB48436D3}" dt="2026-06-23T13:55:33.846" v="739" actId="123"/>
          <ac:spMkLst>
            <pc:docMk/>
            <pc:sldMk cId="0" sldId="354"/>
            <ac:spMk id="80898" creationId="{2624DF63-F335-9970-5FC3-A74A7A8F4EB2}"/>
          </ac:spMkLst>
        </pc:spChg>
        <pc:spChg chg="mod ord">
          <ac:chgData name="Catalano Marco" userId="91b57f96-32c2-4d5e-8986-a6574697bb07" providerId="ADAL" clId="{F896969F-DF0D-4CBE-9EC0-2C0BB48436D3}" dt="2026-06-23T13:55:35.406" v="741" actId="27636"/>
          <ac:spMkLst>
            <pc:docMk/>
            <pc:sldMk cId="0" sldId="354"/>
            <ac:spMk id="80899" creationId="{4B6FFD52-9921-9D3E-AEA1-169908D2F463}"/>
          </ac:spMkLst>
        </pc:spChg>
        <pc:picChg chg="add mod">
          <ac:chgData name="Catalano Marco" userId="91b57f96-32c2-4d5e-8986-a6574697bb07" providerId="ADAL" clId="{F896969F-DF0D-4CBE-9EC0-2C0BB48436D3}" dt="2026-06-23T13:37:54.626" v="381"/>
          <ac:picMkLst>
            <pc:docMk/>
            <pc:sldMk cId="0" sldId="354"/>
            <ac:picMk id="2" creationId="{3276A2B6-D8FC-C835-811B-E9F20628F894}"/>
          </ac:picMkLst>
        </pc:picChg>
        <pc:picChg chg="add mod">
          <ac:chgData name="Catalano Marco" userId="91b57f96-32c2-4d5e-8986-a6574697bb07" providerId="ADAL" clId="{F896969F-DF0D-4CBE-9EC0-2C0BB48436D3}" dt="2026-06-23T13:48:22.956" v="576"/>
          <ac:picMkLst>
            <pc:docMk/>
            <pc:sldMk cId="0" sldId="354"/>
            <ac:picMk id="3" creationId="{B5390429-110B-7994-31F7-66EA23F2E6C5}"/>
          </ac:picMkLst>
        </pc:picChg>
      </pc:sldChg>
      <pc:sldChg chg="addSp delSp modSp add del mod modTransition modClrScheme chgLayout">
        <pc:chgData name="Catalano Marco" userId="91b57f96-32c2-4d5e-8986-a6574697bb07" providerId="ADAL" clId="{F896969F-DF0D-4CBE-9EC0-2C0BB48436D3}" dt="2026-06-23T13:55:42.496" v="745" actId="27636"/>
        <pc:sldMkLst>
          <pc:docMk/>
          <pc:sldMk cId="0" sldId="355"/>
        </pc:sldMkLst>
        <pc:spChg chg="mod ord">
          <ac:chgData name="Catalano Marco" userId="91b57f96-32c2-4d5e-8986-a6574697bb07" providerId="ADAL" clId="{F896969F-DF0D-4CBE-9EC0-2C0BB48436D3}" dt="2026-06-23T13:55:42.496" v="745" actId="27636"/>
          <ac:spMkLst>
            <pc:docMk/>
            <pc:sldMk cId="0" sldId="355"/>
            <ac:spMk id="3" creationId="{D00C8033-CE6B-39F9-DE59-76A2B19E78CC}"/>
          </ac:spMkLst>
        </pc:spChg>
        <pc:spChg chg="mod ord">
          <ac:chgData name="Catalano Marco" userId="91b57f96-32c2-4d5e-8986-a6574697bb07" providerId="ADAL" clId="{F896969F-DF0D-4CBE-9EC0-2C0BB48436D3}" dt="2026-06-23T13:55:40.597" v="743" actId="14100"/>
          <ac:spMkLst>
            <pc:docMk/>
            <pc:sldMk cId="0" sldId="355"/>
            <ac:spMk id="81922" creationId="{94D5543B-79A9-105C-9194-1D71AD92B7F0}"/>
          </ac:spMkLst>
        </pc:spChg>
        <pc:picChg chg="add mod">
          <ac:chgData name="Catalano Marco" userId="91b57f96-32c2-4d5e-8986-a6574697bb07" providerId="ADAL" clId="{F896969F-DF0D-4CBE-9EC0-2C0BB48436D3}" dt="2026-06-23T13:37:58.276" v="382"/>
          <ac:picMkLst>
            <pc:docMk/>
            <pc:sldMk cId="0" sldId="355"/>
            <ac:picMk id="2" creationId="{E346C641-D305-77F7-F949-A64978EC733C}"/>
          </ac:picMkLst>
        </pc:picChg>
        <pc:picChg chg="add mod">
          <ac:chgData name="Catalano Marco" userId="91b57f96-32c2-4d5e-8986-a6574697bb07" providerId="ADAL" clId="{F896969F-DF0D-4CBE-9EC0-2C0BB48436D3}" dt="2026-06-23T13:48:29.727" v="580"/>
          <ac:picMkLst>
            <pc:docMk/>
            <pc:sldMk cId="0" sldId="355"/>
            <ac:picMk id="5" creationId="{4765944A-DF5F-630C-E559-7E5538C3F7FD}"/>
          </ac:picMkLst>
        </pc:picChg>
      </pc:sldChg>
      <pc:sldChg chg="addSp delSp modSp add del mod modTransition modClrScheme chgLayout">
        <pc:chgData name="Catalano Marco" userId="91b57f96-32c2-4d5e-8986-a6574697bb07" providerId="ADAL" clId="{F896969F-DF0D-4CBE-9EC0-2C0BB48436D3}" dt="2026-07-08T10:01:09.859" v="814" actId="47"/>
        <pc:sldMkLst>
          <pc:docMk/>
          <pc:sldMk cId="0" sldId="356"/>
        </pc:sldMkLst>
        <pc:spChg chg="add mod ord">
          <ac:chgData name="Catalano Marco" userId="91b57f96-32c2-4d5e-8986-a6574697bb07" providerId="ADAL" clId="{F896969F-DF0D-4CBE-9EC0-2C0BB48436D3}" dt="2026-06-23T13:48:33.857" v="581" actId="700"/>
          <ac:spMkLst>
            <pc:docMk/>
            <pc:sldMk cId="0" sldId="356"/>
            <ac:spMk id="3" creationId="{7E625AAB-7E14-0A04-4BCA-E816F197B212}"/>
          </ac:spMkLst>
        </pc:spChg>
        <pc:spChg chg="mod ord">
          <ac:chgData name="Catalano Marco" userId="91b57f96-32c2-4d5e-8986-a6574697bb07" providerId="ADAL" clId="{F896969F-DF0D-4CBE-9EC0-2C0BB48436D3}" dt="2026-06-23T13:48:33.857" v="581" actId="700"/>
          <ac:spMkLst>
            <pc:docMk/>
            <pc:sldMk cId="0" sldId="356"/>
            <ac:spMk id="82947" creationId="{254FB38C-427E-65C2-F9FA-D7D031C54C75}"/>
          </ac:spMkLst>
        </pc:spChg>
        <pc:picChg chg="add mod">
          <ac:chgData name="Catalano Marco" userId="91b57f96-32c2-4d5e-8986-a6574697bb07" providerId="ADAL" clId="{F896969F-DF0D-4CBE-9EC0-2C0BB48436D3}" dt="2026-06-23T13:38:04.096" v="383"/>
          <ac:picMkLst>
            <pc:docMk/>
            <pc:sldMk cId="0" sldId="356"/>
            <ac:picMk id="2" creationId="{7FA0839E-8868-4D01-CF52-B581F7BF3818}"/>
          </ac:picMkLst>
        </pc:picChg>
        <pc:picChg chg="add mod">
          <ac:chgData name="Catalano Marco" userId="91b57f96-32c2-4d5e-8986-a6574697bb07" providerId="ADAL" clId="{F896969F-DF0D-4CBE-9EC0-2C0BB48436D3}" dt="2026-06-23T13:48:35.717" v="582"/>
          <ac:picMkLst>
            <pc:docMk/>
            <pc:sldMk cId="0" sldId="356"/>
            <ac:picMk id="5" creationId="{D6109A24-A900-A7AC-BDDF-80FE5F526327}"/>
          </ac:picMkLst>
        </pc:picChg>
      </pc:sldChg>
      <pc:sldMasterChg chg="setBg">
        <pc:chgData name="Catalano Marco" userId="91b57f96-32c2-4d5e-8986-a6574697bb07" providerId="ADAL" clId="{F896969F-DF0D-4CBE-9EC0-2C0BB48436D3}" dt="2026-06-23T13:32:26.727" v="307"/>
        <pc:sldMasterMkLst>
          <pc:docMk/>
          <pc:sldMasterMk cId="3450788963" sldId="2147483927"/>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CB1215-829A-483D-AC68-0E6604220550}" type="datetimeFigureOut">
              <a:rPr lang="it-IT" smtClean="0"/>
              <a:t>08/07/2026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31FF7F-37EA-4C11-81EB-F6D46F471A3D}" type="slidenum">
              <a:rPr lang="it-IT" smtClean="0"/>
              <a:t>‹N›</a:t>
            </a:fld>
            <a:endParaRPr lang="it-IT"/>
          </a:p>
        </p:txBody>
      </p:sp>
    </p:spTree>
    <p:extLst>
      <p:ext uri="{BB962C8B-B14F-4D97-AF65-F5344CB8AC3E}">
        <p14:creationId xmlns:p14="http://schemas.microsoft.com/office/powerpoint/2010/main" val="322802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it-IT"/>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it-IT"/>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it-IT"/>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it-IT"/>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it-IT"/>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it-IT"/>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12D2335-3337-4AC0-A3C9-63314EF3CB9D}" type="datetime1">
              <a:rPr lang="it-IT" smtClean="0"/>
              <a:t>08/07/2026</a:t>
            </a:fld>
            <a:endParaRPr lang="it-IT"/>
          </a:p>
        </p:txBody>
      </p:sp>
      <p:sp>
        <p:nvSpPr>
          <p:cNvPr id="5" name="Footer Placeholder 4"/>
          <p:cNvSpPr>
            <a:spLocks noGrp="1"/>
          </p:cNvSpPr>
          <p:nvPr>
            <p:ph type="ftr" sz="quarter" idx="11"/>
          </p:nvPr>
        </p:nvSpPr>
        <p:spPr>
          <a:xfrm>
            <a:off x="5332412" y="5883275"/>
            <a:ext cx="4324044" cy="365125"/>
          </a:xfrm>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316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9021622-A774-4E36-9902-D5EE77A923A2}" type="datetime1">
              <a:rPr lang="it-IT" smtClean="0"/>
              <a:t>08/07/2026</a:t>
            </a:fld>
            <a:endParaRPr lang="it-IT"/>
          </a:p>
        </p:txBody>
      </p:sp>
      <p:sp>
        <p:nvSpPr>
          <p:cNvPr id="6" name="Footer Placeholder 5"/>
          <p:cNvSpPr>
            <a:spLocks noGrp="1"/>
          </p:cNvSpPr>
          <p:nvPr>
            <p:ph type="ftr" sz="quarter" idx="11"/>
          </p:nvPr>
        </p:nvSpPr>
        <p:spPr/>
        <p:txBody>
          <a:bodyPr/>
          <a:lstStyle/>
          <a:p>
            <a:r>
              <a:rPr lang="it-IT"/>
              <a:t>Marco CATALANO Codice di comportamento</a:t>
            </a:r>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41426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AB42298A-9C78-431A-9423-CB2B667DED60}"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407887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8054BF2-4A10-44DB-900D-C9B0C2422310}"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860773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ACF0270-092D-45EF-BD2A-CED284B12451}"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136511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BE42B55-9CDC-488E-8C6F-D389D870931C}"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64331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A3C7F56-B829-44A6-89A7-21C860EEEF4A}"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56168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6BEB0E-6170-4B38-9CFB-B22DD71C67AB}"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001265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29944F5-4719-421C-A61C-882AE35EEA99}"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401855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42B2A98-B35C-4608-9787-1BD7EFC32EFC}"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a:xfrm>
            <a:off x="10951856" y="5867131"/>
            <a:ext cx="551167" cy="365125"/>
          </a:xfrm>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6454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CE02FE1-B7BE-4B39-9C65-B7078B808747}" type="datetime1">
              <a:rPr lang="it-IT" smtClean="0"/>
              <a:t>08/07/2026</a:t>
            </a:fld>
            <a:endParaRPr lang="it-IT"/>
          </a:p>
        </p:txBody>
      </p:sp>
      <p:sp>
        <p:nvSpPr>
          <p:cNvPr id="5" name="Footer Placeholder 4"/>
          <p:cNvSpPr>
            <a:spLocks noGrp="1"/>
          </p:cNvSpPr>
          <p:nvPr>
            <p:ph type="ftr" sz="quarter" idx="11"/>
          </p:nvPr>
        </p:nvSpPr>
        <p:spPr/>
        <p:txBody>
          <a:bodyPr/>
          <a:lstStyle/>
          <a:p>
            <a:r>
              <a:rPr lang="it-IT"/>
              <a:t>Marco CATALANO Codice di comportamento</a:t>
            </a:r>
          </a:p>
        </p:txBody>
      </p:sp>
      <p:sp>
        <p:nvSpPr>
          <p:cNvPr id="6" name="Slide Number Placeholder 5"/>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644665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B75C199-BE5D-4FED-B9B6-C062EF87D9F3}" type="datetime1">
              <a:rPr lang="it-IT" smtClean="0"/>
              <a:t>08/07/2026</a:t>
            </a:fld>
            <a:endParaRPr lang="it-IT"/>
          </a:p>
        </p:txBody>
      </p:sp>
      <p:sp>
        <p:nvSpPr>
          <p:cNvPr id="6" name="Footer Placeholder 5"/>
          <p:cNvSpPr>
            <a:spLocks noGrp="1"/>
          </p:cNvSpPr>
          <p:nvPr>
            <p:ph type="ftr" sz="quarter" idx="11"/>
          </p:nvPr>
        </p:nvSpPr>
        <p:spPr/>
        <p:txBody>
          <a:bodyPr/>
          <a:lstStyle/>
          <a:p>
            <a:r>
              <a:rPr lang="it-IT"/>
              <a:t>Marco CATALANO Codice di comportamento</a:t>
            </a:r>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87936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7FD9AF4-29D9-421B-85F4-B21E550633E6}" type="datetime1">
              <a:rPr lang="it-IT" smtClean="0"/>
              <a:t>08/07/2026</a:t>
            </a:fld>
            <a:endParaRPr lang="it-IT"/>
          </a:p>
        </p:txBody>
      </p:sp>
      <p:sp>
        <p:nvSpPr>
          <p:cNvPr id="8" name="Footer Placeholder 7"/>
          <p:cNvSpPr>
            <a:spLocks noGrp="1"/>
          </p:cNvSpPr>
          <p:nvPr>
            <p:ph type="ftr" sz="quarter" idx="11"/>
          </p:nvPr>
        </p:nvSpPr>
        <p:spPr/>
        <p:txBody>
          <a:bodyPr/>
          <a:lstStyle/>
          <a:p>
            <a:r>
              <a:rPr lang="it-IT"/>
              <a:t>Marco CATALANO Codice di comportamento</a:t>
            </a:r>
          </a:p>
        </p:txBody>
      </p:sp>
      <p:sp>
        <p:nvSpPr>
          <p:cNvPr id="9" name="Slide Number Placeholder 8"/>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2740527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C9F3668-2EC5-4E3B-8332-D05D6130B7AE}" type="datetime1">
              <a:rPr lang="it-IT" smtClean="0"/>
              <a:t>08/07/2026</a:t>
            </a:fld>
            <a:endParaRPr lang="it-IT"/>
          </a:p>
        </p:txBody>
      </p:sp>
      <p:sp>
        <p:nvSpPr>
          <p:cNvPr id="4" name="Footer Placeholder 3"/>
          <p:cNvSpPr>
            <a:spLocks noGrp="1"/>
          </p:cNvSpPr>
          <p:nvPr>
            <p:ph type="ftr" sz="quarter" idx="11"/>
          </p:nvPr>
        </p:nvSpPr>
        <p:spPr/>
        <p:txBody>
          <a:bodyPr/>
          <a:lstStyle/>
          <a:p>
            <a:r>
              <a:rPr lang="it-IT"/>
              <a:t>Marco CATALANO Codice di comportamento</a:t>
            </a:r>
          </a:p>
        </p:txBody>
      </p:sp>
      <p:sp>
        <p:nvSpPr>
          <p:cNvPr id="5" name="Slide Number Placeholder 4"/>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5955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1F4E8-3137-44FC-8C28-438BF60A83E0}" type="datetime1">
              <a:rPr lang="it-IT" smtClean="0"/>
              <a:t>08/07/2026</a:t>
            </a:fld>
            <a:endParaRPr lang="it-IT"/>
          </a:p>
        </p:txBody>
      </p:sp>
      <p:sp>
        <p:nvSpPr>
          <p:cNvPr id="3" name="Footer Placeholder 2"/>
          <p:cNvSpPr>
            <a:spLocks noGrp="1"/>
          </p:cNvSpPr>
          <p:nvPr>
            <p:ph type="ftr" sz="quarter" idx="11"/>
          </p:nvPr>
        </p:nvSpPr>
        <p:spPr/>
        <p:txBody>
          <a:bodyPr/>
          <a:lstStyle/>
          <a:p>
            <a:r>
              <a:rPr lang="it-IT"/>
              <a:t>Marco CATALANO Codice di comportamento</a:t>
            </a:r>
          </a:p>
        </p:txBody>
      </p:sp>
      <p:sp>
        <p:nvSpPr>
          <p:cNvPr id="4" name="Slide Number Placeholder 3"/>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59930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F4B300D-9C71-441A-92E6-5534E36AF0EB}" type="datetime1">
              <a:rPr lang="it-IT" smtClean="0"/>
              <a:t>08/07/2026</a:t>
            </a:fld>
            <a:endParaRPr lang="it-IT"/>
          </a:p>
        </p:txBody>
      </p:sp>
      <p:sp>
        <p:nvSpPr>
          <p:cNvPr id="6" name="Footer Placeholder 5"/>
          <p:cNvSpPr>
            <a:spLocks noGrp="1"/>
          </p:cNvSpPr>
          <p:nvPr>
            <p:ph type="ftr" sz="quarter" idx="11"/>
          </p:nvPr>
        </p:nvSpPr>
        <p:spPr/>
        <p:txBody>
          <a:bodyPr/>
          <a:lstStyle/>
          <a:p>
            <a:r>
              <a:rPr lang="it-IT"/>
              <a:t>Marco CATALANO Codice di comportamento</a:t>
            </a:r>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397450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DC168F-EAA4-471C-857C-5847C1A80D87}" type="datetime1">
              <a:rPr lang="it-IT" smtClean="0"/>
              <a:t>08/07/2026</a:t>
            </a:fld>
            <a:endParaRPr lang="it-IT"/>
          </a:p>
        </p:txBody>
      </p:sp>
      <p:sp>
        <p:nvSpPr>
          <p:cNvPr id="6" name="Footer Placeholder 5"/>
          <p:cNvSpPr>
            <a:spLocks noGrp="1"/>
          </p:cNvSpPr>
          <p:nvPr>
            <p:ph type="ftr" sz="quarter" idx="11"/>
          </p:nvPr>
        </p:nvSpPr>
        <p:spPr/>
        <p:txBody>
          <a:bodyPr/>
          <a:lstStyle/>
          <a:p>
            <a:r>
              <a:rPr lang="it-IT"/>
              <a:t>Marco CATALANO Codice di comportamento</a:t>
            </a:r>
            <a:endParaRPr lang="en-US" dirty="0"/>
          </a:p>
        </p:txBody>
      </p:sp>
      <p:sp>
        <p:nvSpPr>
          <p:cNvPr id="7" name="Slide Number Placeholder 6"/>
          <p:cNvSpPr>
            <a:spLocks noGrp="1"/>
          </p:cNvSpPr>
          <p:nvPr>
            <p:ph type="sldNum" sz="quarter" idx="12"/>
          </p:nvPr>
        </p:nvSpPr>
        <p:spPr/>
        <p:txBody>
          <a:bodyPr/>
          <a:lstStyle/>
          <a:p>
            <a:fld id="{7EE8AB2A-538D-491B-B897-17682CA798B1}" type="slidenum">
              <a:rPr lang="it-IT" smtClean="0"/>
              <a:t>‹N›</a:t>
            </a:fld>
            <a:endParaRPr lang="it-IT"/>
          </a:p>
        </p:txBody>
      </p:sp>
    </p:spTree>
    <p:extLst>
      <p:ext uri="{BB962C8B-B14F-4D97-AF65-F5344CB8AC3E}">
        <p14:creationId xmlns:p14="http://schemas.microsoft.com/office/powerpoint/2010/main" val="173029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it-IT"/>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it-IT"/>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it-IT"/>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it-IT"/>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it-IT"/>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it-IT"/>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BC08AAD-4FD1-4A94-9346-8FED20AC2500}" type="datetime1">
              <a:rPr lang="it-IT" smtClean="0"/>
              <a:t>08/07/2026</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it-IT"/>
              <a:t>Marco CATALANO Codice di comportamento</a:t>
            </a: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E8AB2A-538D-491B-B897-17682CA798B1}" type="slidenum">
              <a:rPr lang="it-IT" smtClean="0"/>
              <a:t>‹N›</a:t>
            </a:fld>
            <a:endParaRPr lang="it-IT"/>
          </a:p>
        </p:txBody>
      </p:sp>
    </p:spTree>
    <p:extLst>
      <p:ext uri="{BB962C8B-B14F-4D97-AF65-F5344CB8AC3E}">
        <p14:creationId xmlns:p14="http://schemas.microsoft.com/office/powerpoint/2010/main" val="345078896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Lst>
  <p:hf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italgiure.giustizia.it/xway/application/nif/isapi/hc.dll?host=&amp;port=-1&amp;_sid=%7b47A8384D%7d&amp;db=snciv&amp;verbo=query&amp;xverb=tit&amp;query=%5bnumero%20decisione%5d=04984%20AND%20%5banno%20decisione%5d=2014%20AND%20%5bsezione%5d=L&amp;user=&amp;uri=/xway/application/nif/isapi/hc.dll&amp;pwd=&amp;_hcf=&amp;_hca=&amp;cId=&amp;cIsPublic=&amp;cName=&amp;cquery=29184&amp;sele=&amp;selid=&amp;pos=&amp;lang=it"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italgiure.giustizia.it/xway/application/nif/isapi/hc.dll?host=&amp;port=-1&amp;_sid=%7b47A8384D%7d&amp;db=snciv&amp;verbo=query&amp;xverb=tit&amp;query=%5bnumero%20decisione%5d=29008%20AND%20%5banno%20decisione%5d=2008%20AND%20%5bsezione%5d=L&amp;user=&amp;uri=/xway/application/nif/isapi/hc.dll&amp;pwd=&amp;_hcf=&amp;_hca=&amp;cId=&amp;cIsPublic=&amp;cName=&amp;cquery=101214&amp;sele=&amp;selid=&amp;pos=&amp;lang=it"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42629-8F0B-8120-5574-01853F506410}"/>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87D56851-3070-14B0-8B9A-69C3D6DEBF11}"/>
              </a:ext>
            </a:extLst>
          </p:cNvPr>
          <p:cNvSpPr/>
          <p:nvPr/>
        </p:nvSpPr>
        <p:spPr>
          <a:xfrm>
            <a:off x="2508189" y="1995361"/>
            <a:ext cx="7076077" cy="1077218"/>
          </a:xfrm>
          <a:prstGeom prst="rect">
            <a:avLst/>
          </a:prstGeom>
        </p:spPr>
        <p:txBody>
          <a:bodyPr wrap="square">
            <a:spAutoFit/>
          </a:bodyPr>
          <a:lstStyle/>
          <a:p>
            <a:pPr algn="ctr"/>
            <a:r>
              <a:rPr lang="it-IT" sz="1600" b="1" cap="all" dirty="0">
                <a:solidFill>
                  <a:schemeClr val="accent2">
                    <a:lumMod val="50000"/>
                  </a:schemeClr>
                </a:solidFill>
                <a:latin typeface="HelveticaNeueLT Std"/>
              </a:rPr>
              <a:t>Corso base anticorruzione</a:t>
            </a:r>
          </a:p>
          <a:p>
            <a:pPr algn="ctr"/>
            <a:endParaRPr lang="it-IT" sz="1600" b="1" cap="all" dirty="0">
              <a:solidFill>
                <a:schemeClr val="accent2">
                  <a:lumMod val="50000"/>
                </a:schemeClr>
              </a:solidFill>
              <a:latin typeface="HelveticaNeueLT Std"/>
            </a:endParaRPr>
          </a:p>
          <a:p>
            <a:pPr algn="ctr"/>
            <a:endParaRPr lang="it-IT" sz="1600" b="1" cap="all" dirty="0">
              <a:solidFill>
                <a:schemeClr val="accent2">
                  <a:lumMod val="50000"/>
                </a:schemeClr>
              </a:solidFill>
              <a:latin typeface="HelveticaNeueLT Std"/>
            </a:endParaRPr>
          </a:p>
          <a:p>
            <a:pPr algn="ctr"/>
            <a:r>
              <a:rPr lang="it-IT" sz="1600" b="1" cap="all" dirty="0">
                <a:solidFill>
                  <a:schemeClr val="accent2">
                    <a:lumMod val="50000"/>
                  </a:schemeClr>
                </a:solidFill>
                <a:latin typeface="HelveticaNeueLT Std"/>
              </a:rPr>
              <a:t>Relatore: Marco catalano</a:t>
            </a:r>
          </a:p>
        </p:txBody>
      </p:sp>
      <p:pic>
        <p:nvPicPr>
          <p:cNvPr id="7" name="Immagine 6">
            <a:extLst>
              <a:ext uri="{FF2B5EF4-FFF2-40B4-BE49-F238E27FC236}">
                <a16:creationId xmlns:a16="http://schemas.microsoft.com/office/drawing/2014/main" id="{27013C4D-D773-E7D9-1165-7CAB33DDA56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9321408E-9184-EECA-A75D-F5608AA65FF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F8B20F-B18A-1220-CBEF-024C2687601C}"/>
              </a:ext>
            </a:extLst>
          </p:cNvPr>
          <p:cNvSpPr>
            <a:spLocks noGrp="1"/>
          </p:cNvSpPr>
          <p:nvPr>
            <p:ph type="subTitle" idx="1"/>
          </p:nvPr>
        </p:nvSpPr>
        <p:spPr/>
        <p:txBody>
          <a:bodyPr/>
          <a:lstStyle/>
          <a:p>
            <a:endParaRPr lang="it-IT"/>
          </a:p>
        </p:txBody>
      </p:sp>
      <p:sp>
        <p:nvSpPr>
          <p:cNvPr id="3" name="Segnaposto piè di pagina 2">
            <a:extLst>
              <a:ext uri="{FF2B5EF4-FFF2-40B4-BE49-F238E27FC236}">
                <a16:creationId xmlns:a16="http://schemas.microsoft.com/office/drawing/2014/main" id="{D6360E58-4293-A3F5-1AC0-9E548FECC0FF}"/>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67A4B32C-CD5A-27D6-A8E1-A48B8EE47ADF}"/>
              </a:ext>
            </a:extLst>
          </p:cNvPr>
          <p:cNvSpPr>
            <a:spLocks noGrp="1"/>
          </p:cNvSpPr>
          <p:nvPr>
            <p:ph type="sldNum" sz="quarter" idx="12"/>
          </p:nvPr>
        </p:nvSpPr>
        <p:spPr/>
        <p:txBody>
          <a:bodyPr/>
          <a:lstStyle/>
          <a:p>
            <a:fld id="{7EE8AB2A-538D-491B-B897-17682CA798B1}" type="slidenum">
              <a:rPr lang="it-IT" smtClean="0"/>
              <a:t>1</a:t>
            </a:fld>
            <a:endParaRPr lang="it-IT"/>
          </a:p>
        </p:txBody>
      </p:sp>
    </p:spTree>
    <p:extLst>
      <p:ext uri="{BB962C8B-B14F-4D97-AF65-F5344CB8AC3E}">
        <p14:creationId xmlns:p14="http://schemas.microsoft.com/office/powerpoint/2010/main" val="241362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324C22B4-C750-6849-583F-AB00D554D1C2}"/>
              </a:ext>
            </a:extLst>
          </p:cNvPr>
          <p:cNvSpPr>
            <a:spLocks noGrp="1" noChangeArrowheads="1"/>
          </p:cNvSpPr>
          <p:nvPr>
            <p:ph type="ctrTitle"/>
          </p:nvPr>
        </p:nvSpPr>
        <p:spPr/>
        <p:txBody>
          <a:bodyPr/>
          <a:lstStyle/>
          <a:p>
            <a:pPr algn="ctr" eaLnBrk="1" hangingPunct="1"/>
            <a:r>
              <a:rPr lang="it-IT" altLang="it-IT" dirty="0"/>
              <a:t>Il nuovo codice di comportamento</a:t>
            </a:r>
          </a:p>
        </p:txBody>
      </p:sp>
      <p:sp>
        <p:nvSpPr>
          <p:cNvPr id="6147" name="Segnaposto contenuto 2">
            <a:extLst>
              <a:ext uri="{FF2B5EF4-FFF2-40B4-BE49-F238E27FC236}">
                <a16:creationId xmlns:a16="http://schemas.microsoft.com/office/drawing/2014/main" id="{ECCA071A-F0CB-6388-EA24-98E60C5843B6}"/>
              </a:ext>
            </a:extLst>
          </p:cNvPr>
          <p:cNvSpPr>
            <a:spLocks noGrp="1" noChangeArrowheads="1"/>
          </p:cNvSpPr>
          <p:nvPr>
            <p:ph type="subTitle" idx="1"/>
          </p:nvPr>
        </p:nvSpPr>
        <p:spPr/>
        <p:txBody>
          <a:bodyPr>
            <a:normAutofit fontScale="77500" lnSpcReduction="20000"/>
          </a:bodyPr>
          <a:lstStyle/>
          <a:p>
            <a:pPr algn="just" eaLnBrk="1" hangingPunct="1"/>
            <a:r>
              <a:rPr lang="it-IT" altLang="it-IT" dirty="0"/>
              <a:t>In occasione della «privatizzazione» del rapporto di lavoro alle dipendenze della pa, nel 1994, fu redatto un primo codice di comportamento</a:t>
            </a:r>
          </a:p>
          <a:p>
            <a:pPr algn="just" eaLnBrk="1" hangingPunct="1"/>
            <a:r>
              <a:rPr lang="it-IT" altLang="it-IT" dirty="0"/>
              <a:t>Era il </a:t>
            </a:r>
          </a:p>
          <a:p>
            <a:pPr algn="just" eaLnBrk="1" hangingPunct="1"/>
            <a:r>
              <a:rPr lang="it-IT" altLang="it-IT" dirty="0"/>
              <a:t>DECRETO 31 marzo 1994 del Ministero per la funzione pubblica, Codice di comportamento dei dipendenti delle pubbliche amministrazioni.</a:t>
            </a:r>
          </a:p>
        </p:txBody>
      </p:sp>
      <p:pic>
        <p:nvPicPr>
          <p:cNvPr id="2" name="Immagine 1">
            <a:extLst>
              <a:ext uri="{FF2B5EF4-FFF2-40B4-BE49-F238E27FC236}">
                <a16:creationId xmlns:a16="http://schemas.microsoft.com/office/drawing/2014/main" id="{AEE6E386-8AD5-0CAD-2D77-717F0A5A5DA1}"/>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A2D628BA-6DD9-BD96-36D7-208F9DA3D55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528D5268-461D-4D0C-F224-89CD85C08C6C}"/>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7D6A6F70-1352-ED22-888F-115627C927F0}"/>
              </a:ext>
            </a:extLst>
          </p:cNvPr>
          <p:cNvSpPr>
            <a:spLocks noGrp="1"/>
          </p:cNvSpPr>
          <p:nvPr>
            <p:ph type="sldNum" sz="quarter" idx="12"/>
          </p:nvPr>
        </p:nvSpPr>
        <p:spPr/>
        <p:txBody>
          <a:bodyPr/>
          <a:lstStyle/>
          <a:p>
            <a:fld id="{7EE8AB2A-538D-491B-B897-17682CA798B1}" type="slidenum">
              <a:rPr lang="it-IT" smtClean="0"/>
              <a:t>10</a:t>
            </a:fld>
            <a:endParaRPr lang="it-IT"/>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2A92879-7827-31ED-AC9D-065859258F48}"/>
              </a:ext>
            </a:extLst>
          </p:cNvPr>
          <p:cNvSpPr>
            <a:spLocks noGrp="1"/>
          </p:cNvSpPr>
          <p:nvPr>
            <p:ph type="ctrTitle"/>
          </p:nvPr>
        </p:nvSpPr>
        <p:spPr/>
        <p:txBody>
          <a:bodyPr/>
          <a:lstStyle/>
          <a:p>
            <a:endParaRPr lang="it-IT"/>
          </a:p>
        </p:txBody>
      </p:sp>
      <p:sp>
        <p:nvSpPr>
          <p:cNvPr id="7171" name="Segnaposto contenuto 2">
            <a:extLst>
              <a:ext uri="{FF2B5EF4-FFF2-40B4-BE49-F238E27FC236}">
                <a16:creationId xmlns:a16="http://schemas.microsoft.com/office/drawing/2014/main" id="{7DA0AE1B-E561-4CF6-2563-E1F11BB36E0C}"/>
              </a:ext>
            </a:extLst>
          </p:cNvPr>
          <p:cNvSpPr>
            <a:spLocks noGrp="1" noChangeArrowheads="1"/>
          </p:cNvSpPr>
          <p:nvPr>
            <p:ph type="subTitle" idx="1"/>
          </p:nvPr>
        </p:nvSpPr>
        <p:spPr/>
        <p:txBody>
          <a:bodyPr/>
          <a:lstStyle/>
          <a:p>
            <a:pPr algn="just" eaLnBrk="1" hangingPunct="1"/>
            <a:r>
              <a:rPr lang="it-IT" altLang="it-IT" dirty="0"/>
              <a:t>Nel 2013, in occasione del varo della legge «Severino» (190 del 2012) si adottò un nuovo codice</a:t>
            </a:r>
          </a:p>
        </p:txBody>
      </p:sp>
      <p:pic>
        <p:nvPicPr>
          <p:cNvPr id="2" name="Immagine 1">
            <a:extLst>
              <a:ext uri="{FF2B5EF4-FFF2-40B4-BE49-F238E27FC236}">
                <a16:creationId xmlns:a16="http://schemas.microsoft.com/office/drawing/2014/main" id="{169377CC-581B-AC52-6763-1A6E63D3768C}"/>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E82FC91C-0569-BCFF-D0AF-94CE285FB17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18DDB005-277E-AFBD-D3D1-61A2264E3679}"/>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037FB822-8B78-15B1-08B8-D0F1595B8A17}"/>
              </a:ext>
            </a:extLst>
          </p:cNvPr>
          <p:cNvSpPr>
            <a:spLocks noGrp="1"/>
          </p:cNvSpPr>
          <p:nvPr>
            <p:ph type="sldNum" sz="quarter" idx="12"/>
          </p:nvPr>
        </p:nvSpPr>
        <p:spPr/>
        <p:txBody>
          <a:bodyPr/>
          <a:lstStyle/>
          <a:p>
            <a:fld id="{7EE8AB2A-538D-491B-B897-17682CA798B1}" type="slidenum">
              <a:rPr lang="it-IT" smtClean="0"/>
              <a:t>11</a:t>
            </a:fld>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44912A63-19AC-76E1-426B-F49F18BD7CAE}"/>
              </a:ext>
            </a:extLst>
          </p:cNvPr>
          <p:cNvSpPr>
            <a:spLocks noGrp="1" noChangeArrowheads="1"/>
          </p:cNvSpPr>
          <p:nvPr>
            <p:ph type="ctrTitle"/>
          </p:nvPr>
        </p:nvSpPr>
        <p:spPr/>
        <p:txBody>
          <a:bodyPr/>
          <a:lstStyle/>
          <a:p>
            <a:pPr algn="just" eaLnBrk="1" hangingPunct="1"/>
            <a:r>
              <a:rPr lang="it-IT" altLang="it-IT" sz="2800" dirty="0"/>
              <a:t>Art. 1 Disposizioni di carattere generale</a:t>
            </a:r>
          </a:p>
        </p:txBody>
      </p:sp>
      <p:sp>
        <p:nvSpPr>
          <p:cNvPr id="3" name="Sottotitolo 2">
            <a:extLst>
              <a:ext uri="{FF2B5EF4-FFF2-40B4-BE49-F238E27FC236}">
                <a16:creationId xmlns:a16="http://schemas.microsoft.com/office/drawing/2014/main" id="{D0349546-9C32-103A-D286-904E83885ED6}"/>
              </a:ext>
            </a:extLst>
          </p:cNvPr>
          <p:cNvSpPr>
            <a:spLocks noGrp="1"/>
          </p:cNvSpPr>
          <p:nvPr>
            <p:ph type="subTitle" idx="1"/>
          </p:nvPr>
        </p:nvSpPr>
        <p:spPr/>
        <p:txBody>
          <a:bodyPr rtlCol="0">
            <a:normAutofit fontScale="77500" lnSpcReduction="20000"/>
          </a:bodyPr>
          <a:lstStyle/>
          <a:p>
            <a:pPr algn="just">
              <a:spcAft>
                <a:spcPts val="0"/>
              </a:spcAft>
              <a:defRPr/>
            </a:pPr>
            <a:r>
              <a:rPr lang="it-IT" dirty="0">
                <a:solidFill>
                  <a:schemeClr val="tx1"/>
                </a:solidFill>
                <a:latin typeface="+mj-lt"/>
                <a:ea typeface="+mj-ea"/>
                <a:cs typeface="+mj-cs"/>
              </a:rPr>
              <a:t>1. Il presente codice di comportamento definisce, ai fini dell'articolo 54 del decreto legislativo 30 marzo 2001, n. 165, i doveri minimi di diligenza, lealtà, imparzialità e buona condotta che i pubblici dipendenti sono tenuti ad osservare.</a:t>
            </a:r>
          </a:p>
          <a:p>
            <a:pPr algn="just">
              <a:spcAft>
                <a:spcPts val="0"/>
              </a:spcAft>
              <a:defRPr/>
            </a:pPr>
            <a:r>
              <a:rPr lang="it-IT" dirty="0">
                <a:solidFill>
                  <a:schemeClr val="tx1"/>
                </a:solidFill>
                <a:latin typeface="+mj-lt"/>
                <a:ea typeface="+mj-ea"/>
                <a:cs typeface="+mj-cs"/>
              </a:rPr>
              <a:t>2. Le previsioni del presente Codice sono integrate e specificate dai codici di comportamento adottati dalle singole amministrazioni ai sensi dell'articolo 54, comma 5, del citato decreto legislativo n. 165 del 2001.</a:t>
            </a:r>
          </a:p>
          <a:p>
            <a:pPr algn="just">
              <a:spcAft>
                <a:spcPts val="0"/>
              </a:spcAft>
              <a:defRPr/>
            </a:pPr>
            <a:endParaRPr lang="it-IT" dirty="0"/>
          </a:p>
          <a:p>
            <a:pPr>
              <a:spcAft>
                <a:spcPts val="0"/>
              </a:spcAft>
              <a:defRPr/>
            </a:pPr>
            <a:endParaRPr lang="it-IT" dirty="0"/>
          </a:p>
        </p:txBody>
      </p:sp>
      <p:pic>
        <p:nvPicPr>
          <p:cNvPr id="2" name="Immagine 1">
            <a:extLst>
              <a:ext uri="{FF2B5EF4-FFF2-40B4-BE49-F238E27FC236}">
                <a16:creationId xmlns:a16="http://schemas.microsoft.com/office/drawing/2014/main" id="{39472706-0F3C-1BAF-F251-6370D5CDCB09}"/>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8CAC74C9-F775-38BD-B5B9-8776BFE384A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9676658A-8C91-3D3A-2C57-5C6E139181DE}"/>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F006B0B6-37F3-3A28-8F1D-53CED4D52B9B}"/>
              </a:ext>
            </a:extLst>
          </p:cNvPr>
          <p:cNvSpPr>
            <a:spLocks noGrp="1"/>
          </p:cNvSpPr>
          <p:nvPr>
            <p:ph type="sldNum" sz="quarter" idx="12"/>
          </p:nvPr>
        </p:nvSpPr>
        <p:spPr/>
        <p:txBody>
          <a:bodyPr/>
          <a:lstStyle/>
          <a:p>
            <a:fld id="{7EE8AB2A-538D-491B-B897-17682CA798B1}" type="slidenum">
              <a:rPr lang="it-IT" smtClean="0"/>
              <a:t>12</a:t>
            </a:fld>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ECF6FA0D-D484-83F2-7970-460A0624B464}"/>
              </a:ext>
            </a:extLst>
          </p:cNvPr>
          <p:cNvSpPr>
            <a:spLocks noGrp="1" noChangeArrowheads="1"/>
          </p:cNvSpPr>
          <p:nvPr>
            <p:ph type="ctrTitle"/>
          </p:nvPr>
        </p:nvSpPr>
        <p:spPr/>
        <p:txBody>
          <a:bodyPr/>
          <a:lstStyle/>
          <a:p>
            <a:pPr algn="just" eaLnBrk="1" hangingPunct="1"/>
            <a:r>
              <a:rPr lang="it-IT" altLang="it-IT" sz="2000" dirty="0"/>
              <a:t>Art. 2 Ambito di applicazione</a:t>
            </a:r>
            <a:endParaRPr lang="it-IT" altLang="it-IT" sz="1000" dirty="0"/>
          </a:p>
        </p:txBody>
      </p:sp>
      <p:sp>
        <p:nvSpPr>
          <p:cNvPr id="3" name="Segnaposto contenuto 2">
            <a:extLst>
              <a:ext uri="{FF2B5EF4-FFF2-40B4-BE49-F238E27FC236}">
                <a16:creationId xmlns:a16="http://schemas.microsoft.com/office/drawing/2014/main" id="{BFF14283-2750-A908-ADEE-906B503097E5}"/>
              </a:ext>
            </a:extLst>
          </p:cNvPr>
          <p:cNvSpPr>
            <a:spLocks noGrp="1"/>
          </p:cNvSpPr>
          <p:nvPr>
            <p:ph type="subTitle" idx="1"/>
          </p:nvPr>
        </p:nvSpPr>
        <p:spPr/>
        <p:txBody>
          <a:bodyPr rtlCol="0">
            <a:normAutofit fontScale="6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Il presente codice si applica ai dipendenti delle pubbliche amministrazioni di cui all'articolo 1, comma 2, del decreto legislativo 30 marzo 2001, n. 165, il cui rapporto di lavoro è disciplinato in base all'articolo 2, commi 2 e 3, del medesimo decreto.</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2. Fermo restando quanto previsto dall'articolo 54, comma 4, del decreto legislativo 30 marzo 2001, n. 165, le norme contenute nel presente codice costituiscono principi di comportamento per le restanti categorie di personale di cui all'articolo 3 del citato decreto n. 165 del 2001, in quanto compatibili con le disposizioni dei rispettivi ordinamenti.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02437ECC-A1EA-2D72-7198-DBC178F5F429}"/>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A097AC10-1CE2-6B39-E0FF-B3C38FAD15F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C13ADE7C-1857-C16E-0BF6-8A46DCFD3E08}"/>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906C8D98-4330-1760-D779-893CE2A5CDBC}"/>
              </a:ext>
            </a:extLst>
          </p:cNvPr>
          <p:cNvSpPr>
            <a:spLocks noGrp="1"/>
          </p:cNvSpPr>
          <p:nvPr>
            <p:ph type="sldNum" sz="quarter" idx="12"/>
          </p:nvPr>
        </p:nvSpPr>
        <p:spPr/>
        <p:txBody>
          <a:bodyPr/>
          <a:lstStyle/>
          <a:p>
            <a:fld id="{7EE8AB2A-538D-491B-B897-17682CA798B1}" type="slidenum">
              <a:rPr lang="it-IT" smtClean="0"/>
              <a:t>13</a:t>
            </a:fld>
            <a:endParaRPr lang="it-IT"/>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8F73C68A-41A3-B862-C463-4F245A41DF74}"/>
              </a:ext>
            </a:extLst>
          </p:cNvPr>
          <p:cNvSpPr>
            <a:spLocks noGrp="1" noChangeArrowheads="1"/>
          </p:cNvSpPr>
          <p:nvPr>
            <p:ph type="ctrTitle"/>
          </p:nvPr>
        </p:nvSpPr>
        <p:spPr/>
        <p:txBody>
          <a:bodyPr/>
          <a:lstStyle/>
          <a:p>
            <a:pPr algn="just" eaLnBrk="1" hangingPunct="1"/>
            <a:br>
              <a:rPr lang="it-IT" altLang="it-IT" sz="1000" dirty="0"/>
            </a:br>
            <a:endParaRPr lang="it-IT" altLang="it-IT" sz="1000" dirty="0"/>
          </a:p>
        </p:txBody>
      </p:sp>
      <p:sp>
        <p:nvSpPr>
          <p:cNvPr id="3" name="Segnaposto contenuto 2">
            <a:extLst>
              <a:ext uri="{FF2B5EF4-FFF2-40B4-BE49-F238E27FC236}">
                <a16:creationId xmlns:a16="http://schemas.microsoft.com/office/drawing/2014/main" id="{DCC0599A-872D-173E-8A1F-18A03F72E040}"/>
              </a:ext>
            </a:extLst>
          </p:cNvPr>
          <p:cNvSpPr>
            <a:spLocks noGrp="1"/>
          </p:cNvSpPr>
          <p:nvPr>
            <p:ph type="subTitle" idx="1"/>
          </p:nvPr>
        </p:nvSpPr>
        <p:spPr>
          <a:xfrm>
            <a:off x="3191257" y="1737360"/>
            <a:ext cx="8311766" cy="3647441"/>
          </a:xfrm>
        </p:spPr>
        <p:txBody>
          <a:bodyPr rtlCol="0">
            <a:normAutofit fontScale="925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3. Le pubbliche amministrazioni di cui all'articolo 1, comma 2, del decreto legislativo n. 165 del 2001 estendono, per quanto compatibili, gli obblighi di condotta previsti dal presente codice a tutti i collaboratori o consulenti, con qualsiasi tipologia di contratto o incarico e a qualsiasi titolo, ai titolari di organi e di incarichi negli uffici di diretta collaborazione delle autorità politiche, </a:t>
            </a:r>
            <a:r>
              <a:rPr lang="it-IT" b="1" dirty="0">
                <a:solidFill>
                  <a:schemeClr val="tx1">
                    <a:lumMod val="75000"/>
                    <a:lumOff val="25000"/>
                  </a:schemeClr>
                </a:solidFill>
                <a:latin typeface="+mj-lt"/>
                <a:ea typeface="+mj-ea"/>
                <a:cs typeface="+mj-cs"/>
              </a:rPr>
              <a:t>nonché nei confronti dei collaboratori a qualsiasi titolo di imprese fornitrici di beni o servizi e che realizzano opere in favore dell'amministrazione. </a:t>
            </a:r>
            <a:r>
              <a:rPr lang="it-IT" u="sng" dirty="0">
                <a:solidFill>
                  <a:schemeClr val="tx1">
                    <a:lumMod val="75000"/>
                    <a:lumOff val="25000"/>
                  </a:schemeClr>
                </a:solidFill>
                <a:latin typeface="+mj-lt"/>
                <a:ea typeface="+mj-ea"/>
                <a:cs typeface="+mj-cs"/>
              </a:rPr>
              <a:t>A tale fine, negli atti di incarico o nei contratti di acquisizioni delle collaborazioni, delle consulenze o dei servizi, le amministrazioni inseriscono apposite disposizioni o clausole di risoluzione o decadenza del rapporto in caso di violazione degli obblighi derivanti dal presente codice</a:t>
            </a:r>
            <a:r>
              <a:rPr lang="it-IT" dirty="0">
                <a:solidFill>
                  <a:schemeClr val="tx1">
                    <a:lumMod val="75000"/>
                    <a:lumOff val="25000"/>
                  </a:schemeClr>
                </a:solidFill>
                <a:latin typeface="+mj-lt"/>
                <a:ea typeface="+mj-ea"/>
                <a:cs typeface="+mj-cs"/>
              </a:rPr>
              <a:t>.</a:t>
            </a:r>
          </a:p>
          <a:p>
            <a:pPr marL="320040" indent="-320040" algn="just">
              <a:spcAft>
                <a:spcPts val="0"/>
              </a:spcAft>
              <a:buFont typeface="Arial" pitchFamily="34" charset="0"/>
              <a:buChar char="•"/>
              <a:defRPr/>
            </a:pPr>
            <a:r>
              <a:rPr lang="it-IT" b="1" i="1" u="sng" dirty="0">
                <a:solidFill>
                  <a:schemeClr val="tx1">
                    <a:lumMod val="75000"/>
                    <a:lumOff val="25000"/>
                  </a:schemeClr>
                </a:solidFill>
                <a:latin typeface="+mj-lt"/>
                <a:ea typeface="+mj-ea"/>
                <a:cs typeface="+mj-cs"/>
              </a:rPr>
              <a:t>Si può fare?</a:t>
            </a:r>
            <a:endParaRPr lang="it-IT" b="1" i="1" u="sng" dirty="0">
              <a:solidFill>
                <a:schemeClr val="tx1">
                  <a:lumMod val="75000"/>
                  <a:lumOff val="25000"/>
                </a:schemeClr>
              </a:solidFill>
            </a:endParaRPr>
          </a:p>
        </p:txBody>
      </p:sp>
      <p:sp>
        <p:nvSpPr>
          <p:cNvPr id="10244" name="Segnaposto piè di pagina 4">
            <a:extLst>
              <a:ext uri="{FF2B5EF4-FFF2-40B4-BE49-F238E27FC236}">
                <a16:creationId xmlns:a16="http://schemas.microsoft.com/office/drawing/2014/main" id="{74BC811E-0069-4BD5-E272-D4C87A63346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fontAlgn="base">
              <a:spcBef>
                <a:spcPct val="0"/>
              </a:spcBef>
              <a:spcAft>
                <a:spcPct val="0"/>
              </a:spcAft>
              <a:buClrTx/>
              <a:buSzTx/>
              <a:buFontTx/>
              <a:buNone/>
            </a:pPr>
            <a:r>
              <a:rPr lang="it-IT" altLang="it-IT" sz="1400">
                <a:solidFill>
                  <a:schemeClr val="tx2"/>
                </a:solidFill>
                <a:latin typeface="Arial" panose="020B0604020202020204" pitchFamily="34" charset="0"/>
                <a:cs typeface="Arial" panose="020B0604020202020204" pitchFamily="34" charset="0"/>
              </a:rPr>
              <a:t>Marco CATALANO Codice di comportamento</a:t>
            </a:r>
          </a:p>
        </p:txBody>
      </p:sp>
      <p:pic>
        <p:nvPicPr>
          <p:cNvPr id="2" name="Immagine 1">
            <a:extLst>
              <a:ext uri="{FF2B5EF4-FFF2-40B4-BE49-F238E27FC236}">
                <a16:creationId xmlns:a16="http://schemas.microsoft.com/office/drawing/2014/main" id="{C1BBAD1B-C68F-693C-F60E-7781C7202CA1}"/>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CCCA43A3-83B8-63F9-E1FC-E3B01D13F42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numero diapositiva 4">
            <a:extLst>
              <a:ext uri="{FF2B5EF4-FFF2-40B4-BE49-F238E27FC236}">
                <a16:creationId xmlns:a16="http://schemas.microsoft.com/office/drawing/2014/main" id="{D3418D5A-B08A-B946-5D12-95FEC0CC5019}"/>
              </a:ext>
            </a:extLst>
          </p:cNvPr>
          <p:cNvSpPr>
            <a:spLocks noGrp="1"/>
          </p:cNvSpPr>
          <p:nvPr>
            <p:ph type="sldNum" sz="quarter" idx="12"/>
          </p:nvPr>
        </p:nvSpPr>
        <p:spPr/>
        <p:txBody>
          <a:bodyPr/>
          <a:lstStyle/>
          <a:p>
            <a:fld id="{7EE8AB2A-538D-491B-B897-17682CA798B1}" type="slidenum">
              <a:rPr lang="it-IT" smtClean="0"/>
              <a:t>14</a:t>
            </a:fld>
            <a:endParaRPr lang="it-IT"/>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F056198C-6CB8-4A4F-83B1-0F4880AFB341}"/>
              </a:ext>
            </a:extLst>
          </p:cNvPr>
          <p:cNvSpPr>
            <a:spLocks noGrp="1" noChangeArrowheads="1"/>
          </p:cNvSpPr>
          <p:nvPr>
            <p:ph type="ctrTitle"/>
          </p:nvPr>
        </p:nvSpPr>
        <p:spPr>
          <a:xfrm>
            <a:off x="2928401" y="1380069"/>
            <a:ext cx="8574622" cy="832780"/>
          </a:xfrm>
        </p:spPr>
        <p:txBody>
          <a:bodyPr/>
          <a:lstStyle/>
          <a:p>
            <a:pPr algn="just" eaLnBrk="1" hangingPunct="1"/>
            <a:r>
              <a:rPr lang="it-IT" altLang="it-IT" sz="1800" dirty="0"/>
              <a:t>Art. 3 Principi generali</a:t>
            </a:r>
            <a:endParaRPr lang="it-IT" altLang="it-IT" sz="1000" dirty="0"/>
          </a:p>
        </p:txBody>
      </p:sp>
      <p:sp>
        <p:nvSpPr>
          <p:cNvPr id="3" name="Segnaposto contenuto 2">
            <a:extLst>
              <a:ext uri="{FF2B5EF4-FFF2-40B4-BE49-F238E27FC236}">
                <a16:creationId xmlns:a16="http://schemas.microsoft.com/office/drawing/2014/main" id="{D998F634-0BA1-6C54-00A6-C252A5186361}"/>
              </a:ext>
            </a:extLst>
          </p:cNvPr>
          <p:cNvSpPr>
            <a:spLocks noGrp="1"/>
          </p:cNvSpPr>
          <p:nvPr>
            <p:ph type="subTitle" idx="1"/>
          </p:nvPr>
        </p:nvSpPr>
        <p:spPr>
          <a:xfrm>
            <a:off x="2761489" y="2212849"/>
            <a:ext cx="8741534" cy="3171952"/>
          </a:xfrm>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disciplina ed onore rispetto della legge,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interesse pubblico senza abusare della posizione o dei poteri di cui è titolare.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integrità, correttezza, buona fede, proporzionalità, obiettività, trasparenza, equità e ragionevolezza e agisce indipendenza imparzialità, astenendosi in caso di conflitto di interessi.</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3. Il dipendente non usa a fini privati le informazioni di cui dispone per ragioni di ufficio, evita situazioni e comportamenti che possano ostacolare il corretto adempimento dei compiti o nuocere agli interessi o all'immagine della pubblica amministrazione.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Prerogative e poteri pubblici sono esercitati unicamente per le finalità di interesse generale per le quali sono stati conferiti. (326 c.p.?)</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4. Il dipendente esercita i propri compiti orientando l'azione amministrativa alla massima economicità, efficienza ed efficacia. La gestione di risorse pubbliche ai fini dello svolgimento delle attività amministrative deve seguire una </a:t>
            </a:r>
            <a:r>
              <a:rPr lang="it-IT" b="1" dirty="0">
                <a:solidFill>
                  <a:schemeClr val="tx1">
                    <a:lumMod val="75000"/>
                    <a:lumOff val="25000"/>
                  </a:schemeClr>
                </a:solidFill>
                <a:latin typeface="+mj-lt"/>
                <a:ea typeface="+mj-ea"/>
                <a:cs typeface="+mj-cs"/>
              </a:rPr>
              <a:t>logica di contenimento dei costi, che non pregiudichi la qualità dei risultati</a:t>
            </a:r>
            <a:r>
              <a:rPr lang="it-IT" dirty="0">
                <a:solidFill>
                  <a:schemeClr val="tx1">
                    <a:lumMod val="75000"/>
                    <a:lumOff val="25000"/>
                  </a:schemeClr>
                </a:solidFill>
                <a:latin typeface="+mj-lt"/>
                <a:ea typeface="+mj-ea"/>
                <a:cs typeface="+mj-cs"/>
              </a:rPr>
              <a:t>.</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4BDB9A0E-0367-18CE-B9F2-924802B7D94F}"/>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0887EF25-223F-D74D-C4DE-B0B48A50AB9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9451EA5F-C6E5-5F46-7103-A1497F7939AF}"/>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7AF41ED7-6679-2D0F-0042-38E6D8F16574}"/>
              </a:ext>
            </a:extLst>
          </p:cNvPr>
          <p:cNvSpPr>
            <a:spLocks noGrp="1"/>
          </p:cNvSpPr>
          <p:nvPr>
            <p:ph type="sldNum" sz="quarter" idx="12"/>
          </p:nvPr>
        </p:nvSpPr>
        <p:spPr/>
        <p:txBody>
          <a:bodyPr/>
          <a:lstStyle/>
          <a:p>
            <a:fld id="{7EE8AB2A-538D-491B-B897-17682CA798B1}" type="slidenum">
              <a:rPr lang="it-IT" smtClean="0"/>
              <a:t>15</a:t>
            </a:fld>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2B4E34A-7DF1-F034-67FD-C2BD21DBB06F}"/>
              </a:ext>
            </a:extLst>
          </p:cNvPr>
          <p:cNvSpPr>
            <a:spLocks noGrp="1"/>
          </p:cNvSpPr>
          <p:nvPr>
            <p:ph type="ctrTitle"/>
          </p:nvPr>
        </p:nvSpPr>
        <p:spPr>
          <a:xfrm>
            <a:off x="2928401" y="1380069"/>
            <a:ext cx="8574622" cy="960796"/>
          </a:xfrm>
        </p:spPr>
        <p:txBody>
          <a:bodyPr>
            <a:normAutofit fontScale="90000"/>
          </a:bodyPr>
          <a:lstStyle/>
          <a:p>
            <a:endParaRPr lang="it-IT"/>
          </a:p>
        </p:txBody>
      </p:sp>
      <p:sp>
        <p:nvSpPr>
          <p:cNvPr id="3" name="Segnaposto contenuto 2">
            <a:extLst>
              <a:ext uri="{FF2B5EF4-FFF2-40B4-BE49-F238E27FC236}">
                <a16:creationId xmlns:a16="http://schemas.microsoft.com/office/drawing/2014/main" id="{225B2658-77DE-3203-A238-764C4400ED65}"/>
              </a:ext>
            </a:extLst>
          </p:cNvPr>
          <p:cNvSpPr>
            <a:spLocks noGrp="1"/>
          </p:cNvSpPr>
          <p:nvPr>
            <p:ph type="subTitle" idx="1"/>
          </p:nvPr>
        </p:nvSpPr>
        <p:spPr>
          <a:xfrm>
            <a:off x="3483865" y="2478024"/>
            <a:ext cx="8019158" cy="2906777"/>
          </a:xfrm>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piena parità di trattamento a parità di condizioni, astenendosi da azioni arbitrarie che abbiano effetti negativi sui destinatari dell'azione amministrativa o che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comportino discriminazioni basate su sesso, nazionalità, origine etnica, caratteristiche genetiche, lingua, religione o credo, convinzioni personali o politiche, appartenenza a</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una minoranza nazionale, disabilità, condizioni sociali o di salute, età e orientamento sessuale o su altri diversi fattori.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CB1C26D1-5F63-50B4-CA58-8DE4776BC5B3}"/>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400D6FD5-B9F8-409B-C4FE-F333271D25B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27FD40A7-1316-10DA-8510-AF169541F933}"/>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2490FC8D-0A9C-6C00-93EB-172CE3098482}"/>
              </a:ext>
            </a:extLst>
          </p:cNvPr>
          <p:cNvSpPr>
            <a:spLocks noGrp="1"/>
          </p:cNvSpPr>
          <p:nvPr>
            <p:ph type="sldNum" sz="quarter" idx="12"/>
          </p:nvPr>
        </p:nvSpPr>
        <p:spPr/>
        <p:txBody>
          <a:bodyPr/>
          <a:lstStyle/>
          <a:p>
            <a:fld id="{7EE8AB2A-538D-491B-B897-17682CA798B1}" type="slidenum">
              <a:rPr lang="it-IT" smtClean="0"/>
              <a:t>16</a:t>
            </a:fld>
            <a:endParaRPr 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461E426F-1071-1977-4274-1922C9D85EEB}"/>
              </a:ext>
            </a:extLst>
          </p:cNvPr>
          <p:cNvSpPr>
            <a:spLocks noGrp="1" noChangeArrowheads="1"/>
          </p:cNvSpPr>
          <p:nvPr>
            <p:ph type="ctrTitle"/>
          </p:nvPr>
        </p:nvSpPr>
        <p:spPr/>
        <p:txBody>
          <a:bodyPr/>
          <a:lstStyle/>
          <a:p>
            <a:pPr algn="just" eaLnBrk="1" hangingPunct="1"/>
            <a:br>
              <a:rPr lang="it-IT" altLang="it-IT" sz="1000" dirty="0"/>
            </a:br>
            <a:endParaRPr lang="it-IT" altLang="it-IT" sz="1000" dirty="0"/>
          </a:p>
        </p:txBody>
      </p:sp>
      <p:sp>
        <p:nvSpPr>
          <p:cNvPr id="3" name="Segnaposto contenuto 2">
            <a:extLst>
              <a:ext uri="{FF2B5EF4-FFF2-40B4-BE49-F238E27FC236}">
                <a16:creationId xmlns:a16="http://schemas.microsoft.com/office/drawing/2014/main" id="{F7207745-3F0F-676C-228A-3CF2703233E8}"/>
              </a:ext>
            </a:extLst>
          </p:cNvPr>
          <p:cNvSpPr>
            <a:spLocks noGrp="1"/>
          </p:cNvSpPr>
          <p:nvPr>
            <p:ph type="subTitle" idx="1"/>
          </p:nvPr>
        </p:nvSpPr>
        <p:spPr>
          <a:xfrm>
            <a:off x="3575305" y="1618488"/>
            <a:ext cx="7927718" cy="3766313"/>
          </a:xfrm>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massima disponibilità e collaborazione nei rapporti con le altre pubbliche amministrazioni, assicurando lo scambio e la trasmissione delle informazioni e dei dati in qualsiasi forma anche telematica, nel rispetto della normativa vigente.</a:t>
            </a: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01C6C003-715D-573E-2EB8-5BACC8BB0FAF}"/>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0BA0D962-58C7-2A16-8202-EE32F5A8D0D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6A1E7322-FBC2-6027-7370-8C9B11885132}"/>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C15FD769-518E-B04C-C216-5EAB254710F7}"/>
              </a:ext>
            </a:extLst>
          </p:cNvPr>
          <p:cNvSpPr>
            <a:spLocks noGrp="1"/>
          </p:cNvSpPr>
          <p:nvPr>
            <p:ph type="sldNum" sz="quarter" idx="12"/>
          </p:nvPr>
        </p:nvSpPr>
        <p:spPr/>
        <p:txBody>
          <a:bodyPr/>
          <a:lstStyle/>
          <a:p>
            <a:fld id="{7EE8AB2A-538D-491B-B897-17682CA798B1}" type="slidenum">
              <a:rPr lang="it-IT" smtClean="0"/>
              <a:t>17</a:t>
            </a:fld>
            <a:endParaRPr 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EB56B95A-795F-B352-C9CE-172D1C42BC3A}"/>
              </a:ext>
            </a:extLst>
          </p:cNvPr>
          <p:cNvSpPr>
            <a:spLocks noGrp="1" noChangeArrowheads="1"/>
          </p:cNvSpPr>
          <p:nvPr>
            <p:ph type="ctrTitle"/>
          </p:nvPr>
        </p:nvSpPr>
        <p:spPr>
          <a:xfrm>
            <a:off x="2928401" y="1380069"/>
            <a:ext cx="8574622" cy="229276"/>
          </a:xfrm>
        </p:spPr>
        <p:txBody>
          <a:bodyPr>
            <a:normAutofit fontScale="90000"/>
          </a:bodyPr>
          <a:lstStyle/>
          <a:p>
            <a:pPr algn="just" eaLnBrk="1" hangingPunct="1"/>
            <a:r>
              <a:rPr lang="it-IT" altLang="it-IT" sz="2000" dirty="0"/>
              <a:t>Art. 4 Regali, compensi e altre utilità</a:t>
            </a:r>
            <a:endParaRPr lang="it-IT" altLang="it-IT" sz="1000" dirty="0"/>
          </a:p>
        </p:txBody>
      </p:sp>
      <p:sp>
        <p:nvSpPr>
          <p:cNvPr id="3" name="Segnaposto contenuto 2">
            <a:extLst>
              <a:ext uri="{FF2B5EF4-FFF2-40B4-BE49-F238E27FC236}">
                <a16:creationId xmlns:a16="http://schemas.microsoft.com/office/drawing/2014/main" id="{9149F2D6-9B1D-51EC-3F10-27DAC66779A0}"/>
              </a:ext>
            </a:extLst>
          </p:cNvPr>
          <p:cNvSpPr>
            <a:spLocks noGrp="1"/>
          </p:cNvSpPr>
          <p:nvPr>
            <p:ph type="subTitle" idx="1"/>
          </p:nvPr>
        </p:nvSpPr>
        <p:spPr>
          <a:xfrm>
            <a:off x="2928401" y="1536192"/>
            <a:ext cx="8574621" cy="3848609"/>
          </a:xfrm>
        </p:spPr>
        <p:txBody>
          <a:bodyPr rtlCol="0">
            <a:noAutofit/>
          </a:bodyPr>
          <a:lstStyle/>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1. Il dipendente non chiede, né sollecita, per sé o per altri, regali o altre utilità.</a:t>
            </a:r>
          </a:p>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2. Il dipendente non accetta, per sé o per altri, regali o altre utilità, salvo quelli d'uso di modico valore effettuati occasionalmente nell'ambito delle normali relazioni di cortesia e nell'ambito delle consuetudini internazionali. In ogni caso, indipendentemente dalla circostanza che il fatto costituisca reato, il dipendente non chiede, per sé o per altri, regali o altre utilità, neanche di modico valore a titolo di corrispettivo per compiere o per aver compiuto un atto del proprio ufficio da soggetti che possano trarre benefici da decisioni o attività inerenti all'ufficio, né da soggetti nei cui confronti è o sta per essere chiamato a svolgere o a esercitare attività o potestà proprie dell'ufficio ricoperto.</a:t>
            </a:r>
          </a:p>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3. Il dipendente non accetta, per sé o per altri, da un proprio subordinato, direttamente o indirettamente, regali o altre utilità, salvo quelli d'uso di modico valore. Il dipendente non offre, direttamente o indirettamente, regali o altre utilità a un proprio sovraordinato, salvo quelli d'uso di modico valore.</a:t>
            </a:r>
          </a:p>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4. I regali e le altre utilità comunque ricevuti fuori dai casi consentiti dal presente articolo, a cura dello stesso dipendente cui siano pervenuti, sono immediatamente messi a disposizione dell'Amministrazione per la restituzione o per essere devoluti a fini istituzionali.</a:t>
            </a:r>
          </a:p>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5. Ai fini del presente articolo, per regali o altre utilità di modico valore si intendono quelle di valore non superiore, in via orientativa, a 150 euro, anche sotto forma di sconto. I codici di comportamento adottati dalle singole amministrazioni possono prevedere limiti inferiori, anche fino all'esclusione della possibilità di riceverli, in relazione alle caratteristiche dell'ente e alla tipologia delle mansioni.</a:t>
            </a:r>
          </a:p>
          <a:p>
            <a:pPr marL="320040" indent="-320040" algn="just">
              <a:spcAft>
                <a:spcPts val="0"/>
              </a:spcAft>
              <a:buFont typeface="Arial" pitchFamily="34" charset="0"/>
              <a:buChar char="•"/>
              <a:defRPr/>
            </a:pPr>
            <a:r>
              <a:rPr lang="it-IT" sz="1200" dirty="0">
                <a:solidFill>
                  <a:schemeClr val="tx1">
                    <a:lumMod val="75000"/>
                    <a:lumOff val="25000"/>
                  </a:schemeClr>
                </a:solidFill>
                <a:latin typeface="+mj-lt"/>
                <a:ea typeface="+mj-ea"/>
                <a:cs typeface="+mj-cs"/>
              </a:rPr>
              <a:t>6. Il dipendente non accetta incarichi di collaborazione da soggetti privati che abbiano, o abbiano avuto </a:t>
            </a:r>
            <a:r>
              <a:rPr lang="it-IT" sz="1200" b="1" dirty="0">
                <a:solidFill>
                  <a:schemeClr val="tx1">
                    <a:lumMod val="75000"/>
                    <a:lumOff val="25000"/>
                  </a:schemeClr>
                </a:solidFill>
                <a:latin typeface="+mj-lt"/>
                <a:ea typeface="+mj-ea"/>
                <a:cs typeface="+mj-cs"/>
              </a:rPr>
              <a:t>nel biennio precedente</a:t>
            </a:r>
            <a:r>
              <a:rPr lang="it-IT" sz="1200" dirty="0">
                <a:solidFill>
                  <a:schemeClr val="tx1">
                    <a:lumMod val="75000"/>
                    <a:lumOff val="25000"/>
                  </a:schemeClr>
                </a:solidFill>
                <a:latin typeface="+mj-lt"/>
                <a:ea typeface="+mj-ea"/>
                <a:cs typeface="+mj-cs"/>
              </a:rPr>
              <a:t>, un interesse economico significativo in decisioni o attività inerenti all'ufficio di appartenenza.</a:t>
            </a:r>
          </a:p>
          <a:p>
            <a:pPr marL="320040" indent="-320040">
              <a:spcAft>
                <a:spcPts val="0"/>
              </a:spcAft>
              <a:buFont typeface="Arial" pitchFamily="34" charset="0"/>
              <a:buChar char="•"/>
              <a:defRPr/>
            </a:pPr>
            <a:endParaRPr lang="it-IT" sz="1400" dirty="0">
              <a:solidFill>
                <a:schemeClr val="tx1">
                  <a:lumMod val="75000"/>
                  <a:lumOff val="25000"/>
                </a:schemeClr>
              </a:solidFill>
            </a:endParaRPr>
          </a:p>
        </p:txBody>
      </p:sp>
      <p:pic>
        <p:nvPicPr>
          <p:cNvPr id="2" name="Immagine 1">
            <a:extLst>
              <a:ext uri="{FF2B5EF4-FFF2-40B4-BE49-F238E27FC236}">
                <a16:creationId xmlns:a16="http://schemas.microsoft.com/office/drawing/2014/main" id="{57B9BBE2-B628-08D4-AE44-649B4ADA8A4B}"/>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FCA05823-AA2C-E6F9-492F-4FCD0B4475F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CE7BBC1A-DD4B-2366-D8EC-C8E8DBE2EE8E}"/>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04A5E28-1A91-7749-5DE8-BCFCA9DACAE6}"/>
              </a:ext>
            </a:extLst>
          </p:cNvPr>
          <p:cNvSpPr>
            <a:spLocks noGrp="1"/>
          </p:cNvSpPr>
          <p:nvPr>
            <p:ph type="sldNum" sz="quarter" idx="12"/>
          </p:nvPr>
        </p:nvSpPr>
        <p:spPr/>
        <p:txBody>
          <a:bodyPr/>
          <a:lstStyle/>
          <a:p>
            <a:fld id="{7EE8AB2A-538D-491B-B897-17682CA798B1}" type="slidenum">
              <a:rPr lang="it-IT" smtClean="0"/>
              <a:t>18</a:t>
            </a:fld>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3D51A6E-EACC-2089-3588-7859ED20B9F3}"/>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188F7C04-1B98-E947-9E94-356C41492CD0}"/>
              </a:ext>
            </a:extLst>
          </p:cNvPr>
          <p:cNvSpPr>
            <a:spLocks noGrp="1"/>
          </p:cNvSpPr>
          <p:nvPr>
            <p:ph type="subTitle" idx="1"/>
          </p:nvPr>
        </p:nvSpPr>
        <p:spPr/>
        <p:txBody>
          <a:bodyPr rtlCol="0">
            <a:normAutofit/>
          </a:bodyPr>
          <a:lstStyle/>
          <a:p>
            <a:pPr marL="320040" indent="-320040">
              <a:spcAft>
                <a:spcPts val="0"/>
              </a:spcAft>
              <a:buFont typeface="Arial" pitchFamily="34" charset="0"/>
              <a:buChar char="•"/>
              <a:defRPr/>
            </a:pPr>
            <a:r>
              <a:rPr lang="it-IT" dirty="0">
                <a:solidFill>
                  <a:schemeClr val="tx1">
                    <a:lumMod val="75000"/>
                    <a:lumOff val="25000"/>
                  </a:schemeClr>
                </a:solidFill>
                <a:latin typeface="+mj-lt"/>
                <a:ea typeface="+mj-ea"/>
                <a:cs typeface="+mj-cs"/>
              </a:rPr>
              <a:t>il responsabile dell'ufficio vigila sulla corretta applicazione del presente articolo.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C2B7E65E-28D0-0B02-4161-CA9924614DE6}"/>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6D52E1C3-7C65-5536-F6EB-37C639631A8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9E1B9F0D-6641-905F-2D9D-6A7326C134C1}"/>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317BF187-3A1F-9363-6658-FA441B8D7E7A}"/>
              </a:ext>
            </a:extLst>
          </p:cNvPr>
          <p:cNvSpPr>
            <a:spLocks noGrp="1"/>
          </p:cNvSpPr>
          <p:nvPr>
            <p:ph type="sldNum" sz="quarter" idx="12"/>
          </p:nvPr>
        </p:nvSpPr>
        <p:spPr/>
        <p:txBody>
          <a:bodyPr/>
          <a:lstStyle/>
          <a:p>
            <a:fld id="{7EE8AB2A-538D-491B-B897-17682CA798B1}" type="slidenum">
              <a:rPr lang="it-IT" smtClean="0"/>
              <a:t>19</a:t>
            </a:fld>
            <a:endParaRPr 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B93CC-92F4-A4A0-6BF7-A369A318DF08}"/>
            </a:ext>
          </a:extLst>
        </p:cNvPr>
        <p:cNvGrpSpPr/>
        <p:nvPr/>
      </p:nvGrpSpPr>
      <p:grpSpPr>
        <a:xfrm>
          <a:off x="0" y="0"/>
          <a:ext cx="0" cy="0"/>
          <a:chOff x="0" y="0"/>
          <a:chExt cx="0" cy="0"/>
        </a:xfrm>
      </p:grpSpPr>
      <p:sp>
        <p:nvSpPr>
          <p:cNvPr id="6" name="Rettangolo 5">
            <a:extLst>
              <a:ext uri="{FF2B5EF4-FFF2-40B4-BE49-F238E27FC236}">
                <a16:creationId xmlns:a16="http://schemas.microsoft.com/office/drawing/2014/main" id="{F5E8FDFE-171B-AD06-5FFB-C4A6A26E76BB}"/>
              </a:ext>
            </a:extLst>
          </p:cNvPr>
          <p:cNvSpPr/>
          <p:nvPr/>
        </p:nvSpPr>
        <p:spPr>
          <a:xfrm>
            <a:off x="2508189" y="1995361"/>
            <a:ext cx="7076077" cy="830997"/>
          </a:xfrm>
          <a:prstGeom prst="rect">
            <a:avLst/>
          </a:prstGeom>
        </p:spPr>
        <p:txBody>
          <a:bodyPr wrap="square">
            <a:spAutoFit/>
          </a:bodyPr>
          <a:lstStyle/>
          <a:p>
            <a:pPr algn="ctr"/>
            <a:r>
              <a:rPr lang="it-IT" sz="1600" b="1" cap="all" dirty="0">
                <a:solidFill>
                  <a:schemeClr val="accent2">
                    <a:lumMod val="50000"/>
                  </a:schemeClr>
                </a:solidFill>
                <a:latin typeface="HelveticaNeueLT Std"/>
              </a:rPr>
              <a:t>Disciplina anticorruzione base</a:t>
            </a:r>
          </a:p>
          <a:p>
            <a:pPr algn="ctr"/>
            <a:r>
              <a:rPr lang="it-IT" sz="1600" b="1" cap="all" dirty="0">
                <a:solidFill>
                  <a:schemeClr val="accent2">
                    <a:lumMod val="50000"/>
                  </a:schemeClr>
                </a:solidFill>
                <a:latin typeface="HelveticaNeueLT Std"/>
              </a:rPr>
              <a:t>Codice di comportamento</a:t>
            </a:r>
          </a:p>
          <a:p>
            <a:pPr algn="ctr"/>
            <a:endParaRPr lang="it-IT" sz="1600" b="1" cap="all" dirty="0">
              <a:solidFill>
                <a:schemeClr val="accent2">
                  <a:lumMod val="50000"/>
                </a:schemeClr>
              </a:solidFill>
              <a:latin typeface="HelveticaNeueLT Std"/>
            </a:endParaRPr>
          </a:p>
        </p:txBody>
      </p:sp>
      <p:pic>
        <p:nvPicPr>
          <p:cNvPr id="7" name="Immagine 6">
            <a:extLst>
              <a:ext uri="{FF2B5EF4-FFF2-40B4-BE49-F238E27FC236}">
                <a16:creationId xmlns:a16="http://schemas.microsoft.com/office/drawing/2014/main" id="{3B498A77-C5B7-93D7-A344-774253ED134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F939E51-25DB-5FC4-05D8-080936DB5F3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8092FB1-CC1D-4A8A-3CE9-E752D7B4A16A}"/>
              </a:ext>
            </a:extLst>
          </p:cNvPr>
          <p:cNvSpPr>
            <a:spLocks noGrp="1"/>
          </p:cNvSpPr>
          <p:nvPr>
            <p:ph type="subTitle" idx="1"/>
          </p:nvPr>
        </p:nvSpPr>
        <p:spPr/>
        <p:txBody>
          <a:bodyPr/>
          <a:lstStyle/>
          <a:p>
            <a:endParaRPr lang="it-IT"/>
          </a:p>
        </p:txBody>
      </p:sp>
      <p:sp>
        <p:nvSpPr>
          <p:cNvPr id="3" name="Segnaposto piè di pagina 2">
            <a:extLst>
              <a:ext uri="{FF2B5EF4-FFF2-40B4-BE49-F238E27FC236}">
                <a16:creationId xmlns:a16="http://schemas.microsoft.com/office/drawing/2014/main" id="{08D98B5B-EC31-E22E-BF8C-B04DA873A376}"/>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265BD3F8-DC5C-21AC-05C4-904465C7D27E}"/>
              </a:ext>
            </a:extLst>
          </p:cNvPr>
          <p:cNvSpPr>
            <a:spLocks noGrp="1"/>
          </p:cNvSpPr>
          <p:nvPr>
            <p:ph type="sldNum" sz="quarter" idx="12"/>
          </p:nvPr>
        </p:nvSpPr>
        <p:spPr/>
        <p:txBody>
          <a:bodyPr/>
          <a:lstStyle/>
          <a:p>
            <a:fld id="{7EE8AB2A-538D-491B-B897-17682CA798B1}" type="slidenum">
              <a:rPr lang="it-IT" smtClean="0"/>
              <a:t>2</a:t>
            </a:fld>
            <a:endParaRPr lang="it-IT"/>
          </a:p>
        </p:txBody>
      </p:sp>
    </p:spTree>
    <p:extLst>
      <p:ext uri="{BB962C8B-B14F-4D97-AF65-F5344CB8AC3E}">
        <p14:creationId xmlns:p14="http://schemas.microsoft.com/office/powerpoint/2010/main" val="3280781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25CBC484-744E-5E1C-B8FA-934BC39F579C}"/>
              </a:ext>
            </a:extLst>
          </p:cNvPr>
          <p:cNvSpPr>
            <a:spLocks noGrp="1" noChangeArrowheads="1"/>
          </p:cNvSpPr>
          <p:nvPr>
            <p:ph type="ctrTitle"/>
          </p:nvPr>
        </p:nvSpPr>
        <p:spPr/>
        <p:txBody>
          <a:bodyPr/>
          <a:lstStyle/>
          <a:p>
            <a:pPr eaLnBrk="1" hangingPunct="1"/>
            <a:r>
              <a:rPr lang="it-IT" altLang="it-IT" sz="2400" dirty="0"/>
              <a:t>Art. 5 Partecipazione ad associazioni e organizzazioni</a:t>
            </a:r>
          </a:p>
        </p:txBody>
      </p:sp>
      <p:sp>
        <p:nvSpPr>
          <p:cNvPr id="3" name="Segnaposto contenuto 2">
            <a:extLst>
              <a:ext uri="{FF2B5EF4-FFF2-40B4-BE49-F238E27FC236}">
                <a16:creationId xmlns:a16="http://schemas.microsoft.com/office/drawing/2014/main" id="{3CFC51D2-37E0-AB6C-D562-2C13FC1A7BFE}"/>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Nel rispetto della disciplina vigente del diritto di associazione, il dipendente comunica tempestivamente al responsabile dell'ufficio di appartenenza la propria adesione o appartenenza ad associazioni od organizzazioni, a prescindere dal loro carattere riservato o meno, </a:t>
            </a:r>
            <a:r>
              <a:rPr lang="it-IT" b="1" dirty="0">
                <a:solidFill>
                  <a:schemeClr val="tx1">
                    <a:lumMod val="75000"/>
                    <a:lumOff val="25000"/>
                  </a:schemeClr>
                </a:solidFill>
                <a:latin typeface="+mj-lt"/>
                <a:ea typeface="+mj-ea"/>
                <a:cs typeface="+mj-cs"/>
              </a:rPr>
              <a:t>i cui ambiti di interessi possano interferire con lo svolgimento dell'attività dell'ufficio</a:t>
            </a:r>
            <a:r>
              <a:rPr lang="it-IT" dirty="0">
                <a:solidFill>
                  <a:schemeClr val="tx1">
                    <a:lumMod val="75000"/>
                    <a:lumOff val="25000"/>
                  </a:schemeClr>
                </a:solidFill>
                <a:latin typeface="+mj-lt"/>
                <a:ea typeface="+mj-ea"/>
                <a:cs typeface="+mj-cs"/>
              </a:rPr>
              <a:t>. Il presente comma non si applica all'adesione a partiti politici o a sindacati.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0A1C62D1-BD2C-C634-313A-1B077BAFB35E}"/>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757EB8FC-A4A2-3F15-4696-1E882C0E951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A987E44B-3772-5072-74A9-CD8286A5C37A}"/>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733BB32A-F389-A252-AB1C-CBC4743DF1BE}"/>
              </a:ext>
            </a:extLst>
          </p:cNvPr>
          <p:cNvSpPr>
            <a:spLocks noGrp="1"/>
          </p:cNvSpPr>
          <p:nvPr>
            <p:ph type="sldNum" sz="quarter" idx="12"/>
          </p:nvPr>
        </p:nvSpPr>
        <p:spPr/>
        <p:txBody>
          <a:bodyPr/>
          <a:lstStyle/>
          <a:p>
            <a:fld id="{7EE8AB2A-538D-491B-B897-17682CA798B1}" type="slidenum">
              <a:rPr lang="it-IT" smtClean="0"/>
              <a:t>20</a:t>
            </a:fld>
            <a:endParaRPr 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EC60C8FF-3BA9-7C2C-9304-806D8E457D7A}"/>
              </a:ext>
            </a:extLst>
          </p:cNvPr>
          <p:cNvSpPr>
            <a:spLocks noGrp="1" noChangeArrowheads="1"/>
          </p:cNvSpPr>
          <p:nvPr>
            <p:ph type="ctrTitle"/>
          </p:nvPr>
        </p:nvSpPr>
        <p:spPr/>
        <p:txBody>
          <a:bodyPr/>
          <a:lstStyle/>
          <a:p>
            <a:pPr eaLnBrk="1" hangingPunct="1"/>
            <a:r>
              <a:rPr lang="it-IT" altLang="it-IT" dirty="0"/>
              <a:t>Art. 18 Cost.</a:t>
            </a:r>
          </a:p>
        </p:txBody>
      </p:sp>
      <p:sp>
        <p:nvSpPr>
          <p:cNvPr id="4" name="Sottotitolo 3">
            <a:extLst>
              <a:ext uri="{FF2B5EF4-FFF2-40B4-BE49-F238E27FC236}">
                <a16:creationId xmlns:a16="http://schemas.microsoft.com/office/drawing/2014/main" id="{47ACF40C-79B5-62C0-4208-7B533B36604A}"/>
              </a:ext>
            </a:extLst>
          </p:cNvPr>
          <p:cNvSpPr>
            <a:spLocks noGrp="1"/>
          </p:cNvSpPr>
          <p:nvPr>
            <p:ph type="subTitle" idx="1"/>
          </p:nvPr>
        </p:nvSpPr>
        <p:spPr/>
        <p:txBody>
          <a:bodyPr/>
          <a:lstStyle/>
          <a:p>
            <a:endParaRPr lang="it-IT"/>
          </a:p>
        </p:txBody>
      </p:sp>
      <p:pic>
        <p:nvPicPr>
          <p:cNvPr id="2" name="Immagine 1">
            <a:extLst>
              <a:ext uri="{FF2B5EF4-FFF2-40B4-BE49-F238E27FC236}">
                <a16:creationId xmlns:a16="http://schemas.microsoft.com/office/drawing/2014/main" id="{978EA784-0799-7521-D83A-9639C4B5C0AC}"/>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24D5F680-BB55-E995-BEFE-B2A84711830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E4983A8B-5A21-55B2-3038-18005A851EE4}"/>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C009A7FA-4927-1E1E-E186-BEF1C4CBB041}"/>
              </a:ext>
            </a:extLst>
          </p:cNvPr>
          <p:cNvSpPr>
            <a:spLocks noGrp="1"/>
          </p:cNvSpPr>
          <p:nvPr>
            <p:ph type="sldNum" sz="quarter" idx="12"/>
          </p:nvPr>
        </p:nvSpPr>
        <p:spPr/>
        <p:txBody>
          <a:bodyPr/>
          <a:lstStyle/>
          <a:p>
            <a:fld id="{7EE8AB2A-538D-491B-B897-17682CA798B1}" type="slidenum">
              <a:rPr lang="it-IT" smtClean="0"/>
              <a:t>21</a:t>
            </a:fld>
            <a:endParaRPr lang="it-IT"/>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58ED3AFB-27E9-EC9C-3BAA-5200C915E893}"/>
              </a:ext>
            </a:extLst>
          </p:cNvPr>
          <p:cNvSpPr>
            <a:spLocks noGrp="1" noChangeArrowheads="1"/>
          </p:cNvSpPr>
          <p:nvPr>
            <p:ph type="ctrTitle"/>
          </p:nvPr>
        </p:nvSpPr>
        <p:spPr>
          <a:xfrm>
            <a:off x="2928401" y="1380069"/>
            <a:ext cx="8574622" cy="503596"/>
          </a:xfrm>
        </p:spPr>
        <p:txBody>
          <a:bodyPr/>
          <a:lstStyle/>
          <a:p>
            <a:pPr algn="just" eaLnBrk="1" hangingPunct="1"/>
            <a:r>
              <a:rPr lang="it-IT" altLang="it-IT" sz="2000" dirty="0"/>
              <a:t>Art. 6 Comunicazione degli interessi finanziari </a:t>
            </a:r>
            <a:r>
              <a:rPr lang="it-IT" altLang="it-IT" sz="2000" b="1" dirty="0"/>
              <a:t>e conflitti d'interesse</a:t>
            </a:r>
            <a:endParaRPr lang="it-IT" altLang="it-IT" sz="1000" b="1" dirty="0"/>
          </a:p>
        </p:txBody>
      </p:sp>
      <p:sp>
        <p:nvSpPr>
          <p:cNvPr id="3" name="Segnaposto contenuto 2">
            <a:extLst>
              <a:ext uri="{FF2B5EF4-FFF2-40B4-BE49-F238E27FC236}">
                <a16:creationId xmlns:a16="http://schemas.microsoft.com/office/drawing/2014/main" id="{EB9A8678-0CFF-FAA2-ADB4-2746DC9D3B4C}"/>
              </a:ext>
            </a:extLst>
          </p:cNvPr>
          <p:cNvSpPr>
            <a:spLocks noGrp="1"/>
          </p:cNvSpPr>
          <p:nvPr>
            <p:ph type="subTitle" idx="1"/>
          </p:nvPr>
        </p:nvSpPr>
        <p:spPr>
          <a:xfrm>
            <a:off x="2816353" y="2011680"/>
            <a:ext cx="8686670" cy="3373121"/>
          </a:xfrm>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Fermi restando gli obblighi di trasparenza previsti da leggi o regolamenti, il dipendente, all'atto dell'assegnazione all'ufficio, informa per iscritto il dirigente dell'ufficio di tutti i rapporti, diretti o indiretti, di collaborazione con soggetti privati in qualunque modo retribuiti che lo stesso abbia o abbia avuto negli ultimi tre anni, precisando:</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a) se in prima persona, o suoi parenti o affini entro il secondo grado, il coniuge o il convivente abbiano ancora rapporti finanziari con il soggetto con cui ha avuto i predetti rapporti di collaborazione;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b) se tali rapporti siano intercorsi o intercorrano con soggetti che abbiano interessi in attività o decisioni inerenti all'ufficio, limitatamente alle pratiche a lui affidate.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2. Il dipendente </a:t>
            </a:r>
            <a:r>
              <a:rPr lang="it-IT" u="sng" dirty="0">
                <a:solidFill>
                  <a:schemeClr val="tx1">
                    <a:lumMod val="75000"/>
                    <a:lumOff val="25000"/>
                  </a:schemeClr>
                </a:solidFill>
                <a:latin typeface="+mj-lt"/>
                <a:ea typeface="+mj-ea"/>
                <a:cs typeface="+mj-cs"/>
              </a:rPr>
              <a:t>si astiene </a:t>
            </a:r>
            <a:r>
              <a:rPr lang="it-IT" dirty="0">
                <a:solidFill>
                  <a:schemeClr val="tx1">
                    <a:lumMod val="75000"/>
                    <a:lumOff val="25000"/>
                  </a:schemeClr>
                </a:solidFill>
                <a:latin typeface="+mj-lt"/>
                <a:ea typeface="+mj-ea"/>
                <a:cs typeface="+mj-cs"/>
              </a:rPr>
              <a:t>dal prendere decisioni o svolgere attività inerenti alle sue mansioni in situazioni di conflitto, anche potenziale, di interessi con interessi personali, del coniuge, di conviventi, di parenti, di affini entro il secondo grado. Il conflitto può riguardare interessi di qualsiasi natura, anche non patrimoniali, come quelli derivanti dall'intento di voler assecondare pressioni politiche, sindacali o dei superiori gerarchici.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214D9F9-A35A-EC4C-52D9-F7EDA04E5AE8}"/>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B13C9569-7C88-711E-9840-3EAF1322B89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B5223477-B240-D6E5-216A-ADC5D069A381}"/>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C39B2836-7918-A153-F592-77793E80C061}"/>
              </a:ext>
            </a:extLst>
          </p:cNvPr>
          <p:cNvSpPr>
            <a:spLocks noGrp="1"/>
          </p:cNvSpPr>
          <p:nvPr>
            <p:ph type="sldNum" sz="quarter" idx="12"/>
          </p:nvPr>
        </p:nvSpPr>
        <p:spPr/>
        <p:txBody>
          <a:bodyPr/>
          <a:lstStyle/>
          <a:p>
            <a:fld id="{7EE8AB2A-538D-491B-B897-17682CA798B1}" type="slidenum">
              <a:rPr lang="it-IT" smtClean="0"/>
              <a:t>22</a:t>
            </a:fld>
            <a:endParaRPr 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44252D0D-43F7-D457-4C84-C7AB34A953B8}"/>
              </a:ext>
            </a:extLst>
          </p:cNvPr>
          <p:cNvSpPr>
            <a:spLocks noGrp="1" noChangeArrowheads="1"/>
          </p:cNvSpPr>
          <p:nvPr>
            <p:ph type="ctrTitle"/>
          </p:nvPr>
        </p:nvSpPr>
        <p:spPr/>
        <p:txBody>
          <a:bodyPr/>
          <a:lstStyle/>
          <a:p>
            <a:pPr algn="just" eaLnBrk="1" hangingPunct="1"/>
            <a:r>
              <a:rPr lang="it-IT" altLang="it-IT" sz="2000" dirty="0"/>
              <a:t>Art. 7 Obbligo di astensione</a:t>
            </a:r>
          </a:p>
        </p:txBody>
      </p:sp>
      <p:sp>
        <p:nvSpPr>
          <p:cNvPr id="3" name="Segnaposto contenuto 2">
            <a:extLst>
              <a:ext uri="{FF2B5EF4-FFF2-40B4-BE49-F238E27FC236}">
                <a16:creationId xmlns:a16="http://schemas.microsoft.com/office/drawing/2014/main" id="{F22127D9-C1DF-A2E3-662C-9FE1478AEE79}"/>
              </a:ext>
            </a:extLst>
          </p:cNvPr>
          <p:cNvSpPr>
            <a:spLocks noGrp="1"/>
          </p:cNvSpPr>
          <p:nvPr>
            <p:ph type="subTitle" idx="1"/>
          </p:nvPr>
        </p:nvSpPr>
        <p:spPr/>
        <p:txBody>
          <a:bodyPr rtlCol="0">
            <a:normAutofit fontScale="55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Il dipendente si astiene dal partecipare all'adozione di decisioni o ad attività che possano coinvolgere interessi propri, ovvero di suoi parenti, affini entro il secondo grado, del coniuge o di conviventi, oppure di persone con le quali abbia rapporti di frequentazione abituale, ovvero, di soggetti od organizzazioni con cui egli o il coniuge abbia causa pendente o grave inimicizia o rapporti di credito o debito significativi, ovvero di soggetti od organizzazioni di cui sia tutore, curatore, procuratore o agente, ovvero di enti, associazioni anche non riconosciute, comitati, società o stabilimenti di cui sia amministratore o gerente o dirigente. Il dipendente si astiene in ogni altro caso in cui esistano gravi ragioni di convenienza. </a:t>
            </a:r>
            <a:r>
              <a:rPr lang="it-IT" b="1" dirty="0">
                <a:solidFill>
                  <a:schemeClr val="tx1">
                    <a:lumMod val="75000"/>
                    <a:lumOff val="25000"/>
                  </a:schemeClr>
                </a:solidFill>
                <a:latin typeface="+mj-lt"/>
                <a:ea typeface="+mj-ea"/>
                <a:cs typeface="+mj-cs"/>
              </a:rPr>
              <a:t>Sull'astensione decide il responsabile dell'ufficio di appartenenza</a:t>
            </a:r>
            <a:r>
              <a:rPr lang="it-IT" dirty="0">
                <a:solidFill>
                  <a:schemeClr val="tx1">
                    <a:lumMod val="75000"/>
                    <a:lumOff val="25000"/>
                  </a:schemeClr>
                </a:solidFill>
                <a:latin typeface="+mj-lt"/>
                <a:ea typeface="+mj-ea"/>
                <a:cs typeface="+mj-cs"/>
              </a:rPr>
              <a:t>.</a:t>
            </a:r>
            <a:endParaRPr lang="it-IT" dirty="0">
              <a:solidFill>
                <a:schemeClr val="tx1">
                  <a:lumMod val="75000"/>
                  <a:lumOff val="25000"/>
                </a:schemeClr>
              </a:solidFill>
            </a:endParaRP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43BEAF1A-2F3E-FE3F-9522-F9F8ADF47CD4}"/>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14789007-F9E5-3FF5-E3FF-1CE95FE98C9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B859ADBA-C501-B60F-B5A7-CD6E38E694D5}"/>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1DEBBC1B-B774-9AE6-39A2-C97F0CD8B145}"/>
              </a:ext>
            </a:extLst>
          </p:cNvPr>
          <p:cNvSpPr>
            <a:spLocks noGrp="1"/>
          </p:cNvSpPr>
          <p:nvPr>
            <p:ph type="sldNum" sz="quarter" idx="12"/>
          </p:nvPr>
        </p:nvSpPr>
        <p:spPr/>
        <p:txBody>
          <a:bodyPr/>
          <a:lstStyle/>
          <a:p>
            <a:fld id="{7EE8AB2A-538D-491B-B897-17682CA798B1}" type="slidenum">
              <a:rPr lang="it-IT" smtClean="0"/>
              <a:t>23</a:t>
            </a:fld>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FB2BBE90-6E09-CA2C-46DC-73F38CA6DB5E}"/>
              </a:ext>
            </a:extLst>
          </p:cNvPr>
          <p:cNvSpPr>
            <a:spLocks noGrp="1" noChangeArrowheads="1"/>
          </p:cNvSpPr>
          <p:nvPr>
            <p:ph type="ctrTitle"/>
          </p:nvPr>
        </p:nvSpPr>
        <p:spPr/>
        <p:txBody>
          <a:bodyPr/>
          <a:lstStyle/>
          <a:p>
            <a:pPr eaLnBrk="1" hangingPunct="1"/>
            <a:r>
              <a:rPr lang="it-IT" altLang="it-IT" dirty="0"/>
              <a:t>Indicazioni ANAC</a:t>
            </a:r>
          </a:p>
        </p:txBody>
      </p:sp>
      <p:sp>
        <p:nvSpPr>
          <p:cNvPr id="20483" name="Segnaposto contenuto 2">
            <a:extLst>
              <a:ext uri="{FF2B5EF4-FFF2-40B4-BE49-F238E27FC236}">
                <a16:creationId xmlns:a16="http://schemas.microsoft.com/office/drawing/2014/main" id="{16311A45-042D-59C6-FEE4-9543D9FD0A34}"/>
              </a:ext>
            </a:extLst>
          </p:cNvPr>
          <p:cNvSpPr>
            <a:spLocks noGrp="1" noChangeArrowheads="1"/>
          </p:cNvSpPr>
          <p:nvPr>
            <p:ph type="subTitle" idx="1"/>
          </p:nvPr>
        </p:nvSpPr>
        <p:spPr/>
        <p:txBody>
          <a:bodyPr>
            <a:normAutofit fontScale="85000" lnSpcReduction="20000"/>
          </a:bodyPr>
          <a:lstStyle/>
          <a:p>
            <a:pPr algn="just" eaLnBrk="1" hangingPunct="1"/>
            <a:r>
              <a:rPr lang="it-IT" altLang="it-IT" dirty="0"/>
              <a:t>Nei casi in cui il funzionario debba astenersi, tale astensione riguarda tutti gli atti del procedimento di competenza del funzionario interessato</a:t>
            </a:r>
          </a:p>
          <a:p>
            <a:pPr algn="just" eaLnBrk="1" hangingPunct="1"/>
            <a:r>
              <a:rPr lang="it-IT" altLang="it-IT" dirty="0"/>
              <a:t>L’Autorità ha anche prospettato la possibilità di considerare un periodo di raffreddamento ai fini della valutazione della sussistenza di situazioni di conflitto di interessi</a:t>
            </a:r>
          </a:p>
        </p:txBody>
      </p:sp>
      <p:pic>
        <p:nvPicPr>
          <p:cNvPr id="2" name="Immagine 1">
            <a:extLst>
              <a:ext uri="{FF2B5EF4-FFF2-40B4-BE49-F238E27FC236}">
                <a16:creationId xmlns:a16="http://schemas.microsoft.com/office/drawing/2014/main" id="{92A08F14-8BA5-103F-58AE-4B32E21E0D75}"/>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1789E1CB-944E-7686-1634-B1472FC8480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B35447A7-85C1-4450-40F6-D12F2999B4E5}"/>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B1DA9F39-1B43-11AB-9227-F59FBE1122B4}"/>
              </a:ext>
            </a:extLst>
          </p:cNvPr>
          <p:cNvSpPr>
            <a:spLocks noGrp="1"/>
          </p:cNvSpPr>
          <p:nvPr>
            <p:ph type="sldNum" sz="quarter" idx="12"/>
          </p:nvPr>
        </p:nvSpPr>
        <p:spPr/>
        <p:txBody>
          <a:bodyPr/>
          <a:lstStyle/>
          <a:p>
            <a:fld id="{7EE8AB2A-538D-491B-B897-17682CA798B1}" type="slidenum">
              <a:rPr lang="it-IT" smtClean="0"/>
              <a:t>24</a:t>
            </a:fld>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4BFD9F9D-378B-1F85-DDC6-4028DFCE9E6B}"/>
              </a:ext>
            </a:extLst>
          </p:cNvPr>
          <p:cNvSpPr>
            <a:spLocks noGrp="1" noChangeArrowheads="1"/>
          </p:cNvSpPr>
          <p:nvPr>
            <p:ph type="ctrTitle"/>
          </p:nvPr>
        </p:nvSpPr>
        <p:spPr/>
        <p:txBody>
          <a:bodyPr/>
          <a:lstStyle/>
          <a:p>
            <a:pPr eaLnBrk="1" hangingPunct="1"/>
            <a:r>
              <a:rPr lang="it-IT" altLang="it-IT" dirty="0"/>
              <a:t>Ancora</a:t>
            </a:r>
          </a:p>
        </p:txBody>
      </p:sp>
      <p:sp>
        <p:nvSpPr>
          <p:cNvPr id="21507" name="Segnaposto contenuto 2">
            <a:extLst>
              <a:ext uri="{FF2B5EF4-FFF2-40B4-BE49-F238E27FC236}">
                <a16:creationId xmlns:a16="http://schemas.microsoft.com/office/drawing/2014/main" id="{BABC241B-84FB-B600-14EB-3DE42CC95E8B}"/>
              </a:ext>
            </a:extLst>
          </p:cNvPr>
          <p:cNvSpPr>
            <a:spLocks noGrp="1" noChangeArrowheads="1"/>
          </p:cNvSpPr>
          <p:nvPr>
            <p:ph type="subTitle" idx="1"/>
          </p:nvPr>
        </p:nvSpPr>
        <p:spPr/>
        <p:txBody>
          <a:bodyPr/>
          <a:lstStyle/>
          <a:p>
            <a:pPr algn="just" eaLnBrk="1" hangingPunct="1"/>
            <a:r>
              <a:rPr lang="it-IT" altLang="it-IT" dirty="0"/>
              <a:t>Si raccomanda pertanto alle amministrazioni di prevedere nei PTPCT adeguate misure relative all’accertamento dell’assenza di conflitti di interessi con riguardo ai consulenti quali ad esempio</a:t>
            </a:r>
          </a:p>
        </p:txBody>
      </p:sp>
      <p:pic>
        <p:nvPicPr>
          <p:cNvPr id="2" name="Immagine 1">
            <a:extLst>
              <a:ext uri="{FF2B5EF4-FFF2-40B4-BE49-F238E27FC236}">
                <a16:creationId xmlns:a16="http://schemas.microsoft.com/office/drawing/2014/main" id="{BBDC98F3-CB13-6524-808D-75CAF5E453C6}"/>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9BC1F801-256F-2231-2803-1817398D4F8A}"/>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760A07CD-C108-8F88-6056-CF0E470E553B}"/>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243C5493-B506-0A60-B3C4-2010253B1620}"/>
              </a:ext>
            </a:extLst>
          </p:cNvPr>
          <p:cNvSpPr>
            <a:spLocks noGrp="1"/>
          </p:cNvSpPr>
          <p:nvPr>
            <p:ph type="sldNum" sz="quarter" idx="12"/>
          </p:nvPr>
        </p:nvSpPr>
        <p:spPr/>
        <p:txBody>
          <a:bodyPr/>
          <a:lstStyle/>
          <a:p>
            <a:fld id="{7EE8AB2A-538D-491B-B897-17682CA798B1}" type="slidenum">
              <a:rPr lang="it-IT" smtClean="0"/>
              <a:t>25</a:t>
            </a:fld>
            <a:endParaRPr 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872CBA4-63E8-ADA7-16FF-71B8E1C3551B}"/>
              </a:ext>
            </a:extLst>
          </p:cNvPr>
          <p:cNvSpPr>
            <a:spLocks noGrp="1"/>
          </p:cNvSpPr>
          <p:nvPr>
            <p:ph type="ctrTitle"/>
          </p:nvPr>
        </p:nvSpPr>
        <p:spPr/>
        <p:txBody>
          <a:bodyPr/>
          <a:lstStyle/>
          <a:p>
            <a:endParaRPr lang="it-IT"/>
          </a:p>
        </p:txBody>
      </p:sp>
      <p:sp>
        <p:nvSpPr>
          <p:cNvPr id="22531" name="Segnaposto contenuto 2">
            <a:extLst>
              <a:ext uri="{FF2B5EF4-FFF2-40B4-BE49-F238E27FC236}">
                <a16:creationId xmlns:a16="http://schemas.microsoft.com/office/drawing/2014/main" id="{109791F3-DF5B-FFB7-1BCF-84A7CE844148}"/>
              </a:ext>
            </a:extLst>
          </p:cNvPr>
          <p:cNvSpPr>
            <a:spLocks noGrp="1" noChangeArrowheads="1"/>
          </p:cNvSpPr>
          <p:nvPr>
            <p:ph type="subTitle" idx="1"/>
          </p:nvPr>
        </p:nvSpPr>
        <p:spPr/>
        <p:txBody>
          <a:bodyPr>
            <a:normAutofit fontScale="70000" lnSpcReduction="20000"/>
          </a:bodyPr>
          <a:lstStyle/>
          <a:p>
            <a:pPr algn="just" eaLnBrk="1" hangingPunct="1"/>
            <a:r>
              <a:rPr lang="it-IT" altLang="it-IT" dirty="0"/>
              <a:t>predisposizione di un modello di dichiarazione di insussistenza di situazioni di conflitto di interessi, con l’indicazione dei soggetti (pubblici o privati) presso i quali l’interessato ha svolto o sta svolgendo incarichi/attività professionali o abbia ricoperto o ricopra cariche;</a:t>
            </a:r>
          </a:p>
          <a:p>
            <a:pPr algn="just" eaLnBrk="1" hangingPunct="1"/>
            <a:r>
              <a:rPr lang="it-IT" altLang="it-IT" dirty="0"/>
              <a:t>rilascio della dichiarazione di insussistenza di situazioni di conflitto di interessi da parte del diretto interessato, prima del conferimento dell’incarico di consulenza</a:t>
            </a:r>
          </a:p>
        </p:txBody>
      </p:sp>
      <p:pic>
        <p:nvPicPr>
          <p:cNvPr id="2" name="Immagine 1">
            <a:extLst>
              <a:ext uri="{FF2B5EF4-FFF2-40B4-BE49-F238E27FC236}">
                <a16:creationId xmlns:a16="http://schemas.microsoft.com/office/drawing/2014/main" id="{9EC68F26-A33A-9F59-F440-453D5474D13D}"/>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C4291DAB-C460-89F1-1AC4-B3917E75D5A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880A1C65-C7F0-03D6-0A3D-78DA074E97DA}"/>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EC4987D7-0AF4-7755-2A69-CCE849AD3C18}"/>
              </a:ext>
            </a:extLst>
          </p:cNvPr>
          <p:cNvSpPr>
            <a:spLocks noGrp="1"/>
          </p:cNvSpPr>
          <p:nvPr>
            <p:ph type="sldNum" sz="quarter" idx="12"/>
          </p:nvPr>
        </p:nvSpPr>
        <p:spPr/>
        <p:txBody>
          <a:bodyPr/>
          <a:lstStyle/>
          <a:p>
            <a:fld id="{7EE8AB2A-538D-491B-B897-17682CA798B1}" type="slidenum">
              <a:rPr lang="it-IT" smtClean="0"/>
              <a:t>26</a:t>
            </a:fld>
            <a:endParaRPr lang="it-IT"/>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5BD5421-CC58-FF52-376E-D9081BC7D573}"/>
              </a:ext>
            </a:extLst>
          </p:cNvPr>
          <p:cNvSpPr>
            <a:spLocks noGrp="1"/>
          </p:cNvSpPr>
          <p:nvPr>
            <p:ph type="ctrTitle"/>
          </p:nvPr>
        </p:nvSpPr>
        <p:spPr>
          <a:xfrm>
            <a:off x="2928401" y="1380069"/>
            <a:ext cx="8574622" cy="348148"/>
          </a:xfrm>
        </p:spPr>
        <p:txBody>
          <a:bodyPr>
            <a:normAutofit fontScale="90000"/>
          </a:bodyPr>
          <a:lstStyle/>
          <a:p>
            <a:endParaRPr lang="it-IT"/>
          </a:p>
        </p:txBody>
      </p:sp>
      <p:sp>
        <p:nvSpPr>
          <p:cNvPr id="25603" name="Segnaposto contenuto 2">
            <a:extLst>
              <a:ext uri="{FF2B5EF4-FFF2-40B4-BE49-F238E27FC236}">
                <a16:creationId xmlns:a16="http://schemas.microsoft.com/office/drawing/2014/main" id="{E4573AE3-3D96-24D5-576A-F1D44FB93788}"/>
              </a:ext>
            </a:extLst>
          </p:cNvPr>
          <p:cNvSpPr>
            <a:spLocks noGrp="1"/>
          </p:cNvSpPr>
          <p:nvPr>
            <p:ph type="subTitle" idx="1"/>
          </p:nvPr>
        </p:nvSpPr>
        <p:spPr>
          <a:xfrm>
            <a:off x="4416553" y="1837944"/>
            <a:ext cx="7086470" cy="3546857"/>
          </a:xfrm>
        </p:spPr>
        <p:txBody>
          <a:bodyPr rtlCol="0">
            <a:normAutofit fontScale="92500"/>
          </a:bodyPr>
          <a:lstStyle/>
          <a:p>
            <a:pPr algn="just">
              <a:spcAft>
                <a:spcPts val="0"/>
              </a:spcAft>
              <a:buFont typeface="Wingdings 3" charset="2"/>
              <a:buChar char=""/>
              <a:defRPr/>
            </a:pPr>
            <a:r>
              <a:rPr lang="it-IT" altLang="it-IT" dirty="0">
                <a:solidFill>
                  <a:schemeClr val="tx1">
                    <a:lumMod val="75000"/>
                    <a:lumOff val="25000"/>
                  </a:schemeClr>
                </a:solidFill>
              </a:rPr>
              <a:t>aggiornamento, con cadenza periodica da definire (anche in relazione alla durata dell’incarico di consulenza) della dichiarazione di insussistenza di situazioni di conflitto di interessi;</a:t>
            </a:r>
          </a:p>
          <a:p>
            <a:pPr algn="just">
              <a:spcAft>
                <a:spcPts val="0"/>
              </a:spcAft>
              <a:buFont typeface="Wingdings 3" charset="2"/>
              <a:buChar char=""/>
              <a:defRPr/>
            </a:pPr>
            <a:r>
              <a:rPr lang="it-IT" altLang="it-IT" dirty="0">
                <a:solidFill>
                  <a:schemeClr val="tx1">
                    <a:lumMod val="75000"/>
                    <a:lumOff val="25000"/>
                  </a:schemeClr>
                </a:solidFill>
              </a:rPr>
              <a:t>Previsione di un dovere dell’interessato di comunicare tempestivamente la situazione di conflitto di interessi insorta successivamente al conferimento dell’incarico;</a:t>
            </a:r>
          </a:p>
          <a:p>
            <a:pPr algn="just">
              <a:spcAft>
                <a:spcPts val="0"/>
              </a:spcAft>
              <a:buFont typeface="Wingdings 3" charset="2"/>
              <a:buChar char=""/>
              <a:defRPr/>
            </a:pPr>
            <a:r>
              <a:rPr lang="it-IT" altLang="it-IT" dirty="0">
                <a:solidFill>
                  <a:schemeClr val="tx1">
                    <a:lumMod val="75000"/>
                    <a:lumOff val="25000"/>
                  </a:schemeClr>
                </a:solidFill>
              </a:rPr>
              <a:t>individuazione del soggetto competente ad effettuare la verifica delle suddette dichiarazioni (es. organo conferente l’incarico o altro Ufficio);</a:t>
            </a:r>
          </a:p>
          <a:p>
            <a:pPr algn="just">
              <a:spcAft>
                <a:spcPts val="0"/>
              </a:spcAft>
              <a:buFont typeface="Wingdings 3" charset="2"/>
              <a:buChar char=""/>
              <a:defRPr/>
            </a:pPr>
            <a:r>
              <a:rPr lang="it-IT" altLang="it-IT" dirty="0">
                <a:solidFill>
                  <a:schemeClr val="tx1">
                    <a:lumMod val="75000"/>
                    <a:lumOff val="25000"/>
                  </a:schemeClr>
                </a:solidFill>
              </a:rPr>
              <a:t>consultazione di banche dati liberamente accessibili ai fini della verifica</a:t>
            </a:r>
          </a:p>
        </p:txBody>
      </p:sp>
      <p:pic>
        <p:nvPicPr>
          <p:cNvPr id="2" name="Immagine 1">
            <a:extLst>
              <a:ext uri="{FF2B5EF4-FFF2-40B4-BE49-F238E27FC236}">
                <a16:creationId xmlns:a16="http://schemas.microsoft.com/office/drawing/2014/main" id="{1B3FF1AC-0169-C225-9D5B-7E4759ACDBBC}"/>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543A77DA-3362-8F35-9605-0117A0A0969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A6F56542-B681-7D69-7F58-29C553B351D7}"/>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9714085-D001-EA70-52B4-5A98FB77D3FD}"/>
              </a:ext>
            </a:extLst>
          </p:cNvPr>
          <p:cNvSpPr>
            <a:spLocks noGrp="1"/>
          </p:cNvSpPr>
          <p:nvPr>
            <p:ph type="sldNum" sz="quarter" idx="12"/>
          </p:nvPr>
        </p:nvSpPr>
        <p:spPr/>
        <p:txBody>
          <a:bodyPr/>
          <a:lstStyle/>
          <a:p>
            <a:fld id="{7EE8AB2A-538D-491B-B897-17682CA798B1}" type="slidenum">
              <a:rPr lang="it-IT" smtClean="0"/>
              <a:t>27</a:t>
            </a:fld>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F9A5A1A-6637-B8C9-0352-31F3A09925E2}"/>
              </a:ext>
            </a:extLst>
          </p:cNvPr>
          <p:cNvSpPr>
            <a:spLocks noGrp="1"/>
          </p:cNvSpPr>
          <p:nvPr>
            <p:ph type="ctrTitle"/>
          </p:nvPr>
        </p:nvSpPr>
        <p:spPr/>
        <p:txBody>
          <a:bodyPr/>
          <a:lstStyle/>
          <a:p>
            <a:endParaRPr lang="it-IT"/>
          </a:p>
        </p:txBody>
      </p:sp>
      <p:sp>
        <p:nvSpPr>
          <p:cNvPr id="26627" name="Segnaposto contenuto 2">
            <a:extLst>
              <a:ext uri="{FF2B5EF4-FFF2-40B4-BE49-F238E27FC236}">
                <a16:creationId xmlns:a16="http://schemas.microsoft.com/office/drawing/2014/main" id="{E16DD336-A4A5-7085-E75A-B3F7B94C1688}"/>
              </a:ext>
            </a:extLst>
          </p:cNvPr>
          <p:cNvSpPr>
            <a:spLocks noGrp="1"/>
          </p:cNvSpPr>
          <p:nvPr>
            <p:ph type="subTitle" idx="1"/>
          </p:nvPr>
        </p:nvSpPr>
        <p:spPr/>
        <p:txBody>
          <a:bodyPr rtlCol="0">
            <a:normAutofit fontScale="62500" lnSpcReduction="20000"/>
          </a:bodyPr>
          <a:lstStyle/>
          <a:p>
            <a:pPr algn="just">
              <a:spcAft>
                <a:spcPts val="0"/>
              </a:spcAft>
              <a:buFont typeface="Wingdings 3" charset="2"/>
              <a:buChar char=""/>
              <a:defRPr/>
            </a:pPr>
            <a:r>
              <a:rPr lang="it-IT" altLang="it-IT" dirty="0">
                <a:solidFill>
                  <a:schemeClr val="tx1">
                    <a:lumMod val="75000"/>
                    <a:lumOff val="25000"/>
                  </a:schemeClr>
                </a:solidFill>
              </a:rPr>
              <a:t>Acquisizione di informazioni da parte dei soggetti (pubblici o privati) indicati nelle dichiarazioni presso i quali gli interessati hanno svolto o stanno svolgendo incarichi/attività professionali o abbiano ricoperto o ricoprano cariche, previa informativa all’interessato;</a:t>
            </a:r>
          </a:p>
          <a:p>
            <a:pPr algn="just">
              <a:spcAft>
                <a:spcPts val="0"/>
              </a:spcAft>
              <a:buFont typeface="Wingdings 3" charset="2"/>
              <a:buChar char=""/>
              <a:defRPr/>
            </a:pPr>
            <a:r>
              <a:rPr lang="it-IT" altLang="it-IT" dirty="0">
                <a:solidFill>
                  <a:schemeClr val="tx1">
                    <a:lumMod val="75000"/>
                    <a:lumOff val="25000"/>
                  </a:schemeClr>
                </a:solidFill>
              </a:rPr>
              <a:t>Audizione degli interessati, anche su richiesta di questi ultimi, per chiarimenti sulle informazioni contenute nelle dichiarazioni o acquisite nell’ambito delle verifiche</a:t>
            </a:r>
          </a:p>
          <a:p>
            <a:pPr algn="just">
              <a:spcAft>
                <a:spcPts val="0"/>
              </a:spcAft>
              <a:buFont typeface="Wingdings 3" charset="2"/>
              <a:buChar char=""/>
              <a:defRPr/>
            </a:pPr>
            <a:r>
              <a:rPr lang="it-IT" altLang="it-IT" dirty="0">
                <a:solidFill>
                  <a:schemeClr val="tx1">
                    <a:lumMod val="75000"/>
                    <a:lumOff val="25000"/>
                  </a:schemeClr>
                </a:solidFill>
              </a:rPr>
              <a:t>Controllo a campione</a:t>
            </a:r>
          </a:p>
          <a:p>
            <a:pPr algn="just">
              <a:spcAft>
                <a:spcPts val="0"/>
              </a:spcAft>
              <a:buFont typeface="Wingdings 3" charset="2"/>
              <a:buChar char=""/>
              <a:defRPr/>
            </a:pPr>
            <a:endParaRPr lang="it-IT" alt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DA023A3E-E235-713B-F45D-CD379FCDE3B5}"/>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BA021E49-DA99-1F35-2D97-385B267F60F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4F583465-4A0C-84DE-A265-C01541898FA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2D184225-DA31-6EBD-BDAE-2F20E8F6B50B}"/>
              </a:ext>
            </a:extLst>
          </p:cNvPr>
          <p:cNvSpPr>
            <a:spLocks noGrp="1"/>
          </p:cNvSpPr>
          <p:nvPr>
            <p:ph type="sldNum" sz="quarter" idx="12"/>
          </p:nvPr>
        </p:nvSpPr>
        <p:spPr/>
        <p:txBody>
          <a:bodyPr/>
          <a:lstStyle/>
          <a:p>
            <a:fld id="{7EE8AB2A-538D-491B-B897-17682CA798B1}" type="slidenum">
              <a:rPr lang="it-IT" smtClean="0"/>
              <a:t>28</a:t>
            </a:fld>
            <a:endParaRPr 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139301A-EA81-A579-80C6-40BBF207D1FD}"/>
              </a:ext>
            </a:extLst>
          </p:cNvPr>
          <p:cNvSpPr>
            <a:spLocks noGrp="1"/>
          </p:cNvSpPr>
          <p:nvPr>
            <p:ph type="ctrTitle"/>
          </p:nvPr>
        </p:nvSpPr>
        <p:spPr/>
        <p:txBody>
          <a:bodyPr/>
          <a:lstStyle/>
          <a:p>
            <a:endParaRPr lang="it-IT"/>
          </a:p>
        </p:txBody>
      </p:sp>
      <p:sp>
        <p:nvSpPr>
          <p:cNvPr id="25603" name="Segnaposto contenuto 2">
            <a:extLst>
              <a:ext uri="{FF2B5EF4-FFF2-40B4-BE49-F238E27FC236}">
                <a16:creationId xmlns:a16="http://schemas.microsoft.com/office/drawing/2014/main" id="{48E07A5F-AC67-D959-57DA-3D8D5689F8AE}"/>
              </a:ext>
            </a:extLst>
          </p:cNvPr>
          <p:cNvSpPr>
            <a:spLocks noGrp="1" noChangeArrowheads="1"/>
          </p:cNvSpPr>
          <p:nvPr>
            <p:ph type="subTitle" idx="1"/>
          </p:nvPr>
        </p:nvSpPr>
        <p:spPr/>
        <p:txBody>
          <a:bodyPr/>
          <a:lstStyle/>
          <a:p>
            <a:pPr algn="just" eaLnBrk="1" hangingPunct="1"/>
            <a:r>
              <a:rPr lang="it-IT" altLang="it-IT" dirty="0"/>
              <a:t>Notare analogia con 51 c.p.c., codice dei contratti, tuel per gli amministratori e art. 6 bis legge 241 del 1990</a:t>
            </a:r>
          </a:p>
          <a:p>
            <a:pPr eaLnBrk="1" hangingPunct="1"/>
            <a:endParaRPr lang="it-IT" altLang="it-IT" dirty="0"/>
          </a:p>
        </p:txBody>
      </p:sp>
      <p:pic>
        <p:nvPicPr>
          <p:cNvPr id="2" name="Immagine 1">
            <a:extLst>
              <a:ext uri="{FF2B5EF4-FFF2-40B4-BE49-F238E27FC236}">
                <a16:creationId xmlns:a16="http://schemas.microsoft.com/office/drawing/2014/main" id="{B991FAE1-C34D-27AE-436F-82341A76D37D}"/>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7195B68D-0BC3-8925-0D2D-E2DE27D7B4D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A6B5B19D-EABB-6C10-C990-F39A40C8BAE9}"/>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0A899C51-0B4D-EFEE-F039-527BE9344C4E}"/>
              </a:ext>
            </a:extLst>
          </p:cNvPr>
          <p:cNvSpPr>
            <a:spLocks noGrp="1"/>
          </p:cNvSpPr>
          <p:nvPr>
            <p:ph type="sldNum" sz="quarter" idx="12"/>
          </p:nvPr>
        </p:nvSpPr>
        <p:spPr/>
        <p:txBody>
          <a:bodyPr/>
          <a:lstStyle/>
          <a:p>
            <a:fld id="{7EE8AB2A-538D-491B-B897-17682CA798B1}" type="slidenum">
              <a:rPr lang="it-IT" smtClean="0"/>
              <a:t>29</a:t>
            </a:fld>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089FB-81A7-FFEE-F85A-70E502A9413D}"/>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237BA38D-4611-BB91-388A-E7EB590DA665}"/>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22FAF7FB-8011-3FCF-ADF9-067A93E50AC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68DF6259-D2B5-D68E-4907-8D82ECDEFC7D}"/>
              </a:ext>
            </a:extLst>
          </p:cNvPr>
          <p:cNvSpPr>
            <a:spLocks noGrp="1"/>
          </p:cNvSpPr>
          <p:nvPr>
            <p:ph type="subTitle" idx="1"/>
          </p:nvPr>
        </p:nvSpPr>
        <p:spPr>
          <a:xfrm>
            <a:off x="1052423" y="1466491"/>
            <a:ext cx="10450599" cy="3918310"/>
          </a:xfrm>
        </p:spPr>
        <p:txBody>
          <a:bodyPr/>
          <a:lstStyle/>
          <a:p>
            <a:pPr algn="just">
              <a:spcAft>
                <a:spcPts val="0"/>
              </a:spcAft>
              <a:buFont typeface="Wingdings 3" charset="2"/>
              <a:buChar char=""/>
              <a:defRPr/>
            </a:pPr>
            <a:r>
              <a:rPr lang="it-IT" dirty="0">
                <a:solidFill>
                  <a:schemeClr val="tx1">
                    <a:lumMod val="75000"/>
                    <a:lumOff val="25000"/>
                  </a:schemeClr>
                </a:solidFill>
              </a:rPr>
              <a:t>Art. 1, comma 34 legge 190 del 2012</a:t>
            </a:r>
          </a:p>
          <a:p>
            <a:pPr algn="just">
              <a:spcAft>
                <a:spcPts val="0"/>
              </a:spcAft>
              <a:buFont typeface="Wingdings 3" charset="2"/>
              <a:buChar char=""/>
              <a:defRPr/>
            </a:pPr>
            <a:r>
              <a:rPr lang="it-IT" dirty="0">
                <a:solidFill>
                  <a:schemeClr val="tx1">
                    <a:lumMod val="75000"/>
                    <a:lumOff val="25000"/>
                  </a:schemeClr>
                </a:solidFill>
              </a:rPr>
              <a:t> Le disposizioni dei commi da 15 a 33 si applicano alle amministrazioni pubbliche di cui all'articolo 1, comma 2, del decreto legislativo 30 marzo 2001, n. 165, e successive modificazioni, agli enti pubblici nazionali, </a:t>
            </a:r>
            <a:r>
              <a:rPr lang="it-IT" dirty="0" err="1">
                <a:solidFill>
                  <a:schemeClr val="tx1">
                    <a:lumMod val="75000"/>
                    <a:lumOff val="25000"/>
                  </a:schemeClr>
                </a:solidFill>
              </a:rPr>
              <a:t>nonchè</a:t>
            </a:r>
            <a:r>
              <a:rPr lang="it-IT" dirty="0">
                <a:solidFill>
                  <a:schemeClr val="tx1">
                    <a:lumMod val="75000"/>
                    <a:lumOff val="25000"/>
                  </a:schemeClr>
                </a:solidFill>
              </a:rPr>
              <a:t> alle </a:t>
            </a:r>
            <a:r>
              <a:rPr lang="it-IT" u="sng" dirty="0">
                <a:solidFill>
                  <a:schemeClr val="tx1">
                    <a:lumMod val="75000"/>
                    <a:lumOff val="25000"/>
                  </a:schemeClr>
                </a:solidFill>
              </a:rPr>
              <a:t>società partecipate dalle amministrazioni pubbliche e dalle loro controllate, ai sensi dell'articolo 2359 del codice civile, limitatamente alla loro attività di pubblico interesse disciplinata dal diritto nazionale o dell'Unione europea.</a:t>
            </a:r>
            <a:endParaRPr lang="it-IT" dirty="0">
              <a:solidFill>
                <a:schemeClr val="tx1">
                  <a:lumMod val="75000"/>
                  <a:lumOff val="25000"/>
                </a:schemeClr>
              </a:solidFill>
            </a:endParaRPr>
          </a:p>
          <a:p>
            <a:endParaRPr lang="it-IT" dirty="0"/>
          </a:p>
        </p:txBody>
      </p:sp>
      <p:sp>
        <p:nvSpPr>
          <p:cNvPr id="3" name="Segnaposto piè di pagina 2">
            <a:extLst>
              <a:ext uri="{FF2B5EF4-FFF2-40B4-BE49-F238E27FC236}">
                <a16:creationId xmlns:a16="http://schemas.microsoft.com/office/drawing/2014/main" id="{71810BBF-203F-63E7-9D1B-D04A7BEEDEBD}"/>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B5CA9F67-C9A9-6206-04BE-BC3B7512003E}"/>
              </a:ext>
            </a:extLst>
          </p:cNvPr>
          <p:cNvSpPr>
            <a:spLocks noGrp="1"/>
          </p:cNvSpPr>
          <p:nvPr>
            <p:ph type="sldNum" sz="quarter" idx="12"/>
          </p:nvPr>
        </p:nvSpPr>
        <p:spPr/>
        <p:txBody>
          <a:bodyPr/>
          <a:lstStyle/>
          <a:p>
            <a:fld id="{7EE8AB2A-538D-491B-B897-17682CA798B1}" type="slidenum">
              <a:rPr lang="it-IT" smtClean="0"/>
              <a:t>3</a:t>
            </a:fld>
            <a:endParaRPr lang="it-IT"/>
          </a:p>
        </p:txBody>
      </p:sp>
    </p:spTree>
    <p:extLst>
      <p:ext uri="{BB962C8B-B14F-4D97-AF65-F5344CB8AC3E}">
        <p14:creationId xmlns:p14="http://schemas.microsoft.com/office/powerpoint/2010/main" val="4146361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CE40E9-A138-65BC-2A3C-6F351C3A5760}"/>
              </a:ext>
            </a:extLst>
          </p:cNvPr>
          <p:cNvSpPr>
            <a:spLocks noGrp="1"/>
          </p:cNvSpPr>
          <p:nvPr>
            <p:ph type="ctrTitle"/>
          </p:nvPr>
        </p:nvSpPr>
        <p:spPr>
          <a:xfrm>
            <a:off x="2928401" y="1380069"/>
            <a:ext cx="8574622" cy="375580"/>
          </a:xfrm>
        </p:spPr>
        <p:txBody>
          <a:bodyPr rtlCol="0">
            <a:normAutofit fontScale="90000"/>
          </a:bodyPr>
          <a:lstStyle/>
          <a:p>
            <a:pPr algn="just">
              <a:defRPr/>
            </a:pPr>
            <a:br>
              <a:rPr lang="it-IT" dirty="0"/>
            </a:br>
            <a:r>
              <a:rPr lang="it-IT" sz="1200" dirty="0"/>
              <a:t>La disciplina delle incompatibilità degli assessori e/o consiglieri e' disciplinata dall' art. 78 del tuel, secondo il quale:</a:t>
            </a:r>
          </a:p>
        </p:txBody>
      </p:sp>
      <p:sp>
        <p:nvSpPr>
          <p:cNvPr id="3" name="Segnaposto contenuto 2">
            <a:extLst>
              <a:ext uri="{FF2B5EF4-FFF2-40B4-BE49-F238E27FC236}">
                <a16:creationId xmlns:a16="http://schemas.microsoft.com/office/drawing/2014/main" id="{778ED867-C176-0C39-D27C-73B2809B685F}"/>
              </a:ext>
            </a:extLst>
          </p:cNvPr>
          <p:cNvSpPr>
            <a:spLocks noGrp="1"/>
          </p:cNvSpPr>
          <p:nvPr>
            <p:ph type="subTitle" idx="1"/>
          </p:nvPr>
        </p:nvSpPr>
        <p:spPr>
          <a:xfrm>
            <a:off x="2633473" y="1865376"/>
            <a:ext cx="8869550" cy="3519425"/>
          </a:xfrm>
        </p:spPr>
        <p:txBody>
          <a:bodyPr rtlCol="0">
            <a:normAutofit fontScale="25000" lnSpcReduction="20000"/>
          </a:bodyPr>
          <a:lstStyle/>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1. il comportamento degli amministratori, nell'esercizio delle proprie funzioni, deve essere improntato all'imparzialità e al principio di buona amministrazione, nel pieno rispetto della distinzione tra le funzioni, competenze e responsabilità degli amministratori di cui all'articolo 77, comma 2 e quelle proprie dei dirigenti delle rispettive amministrazioni.</a:t>
            </a:r>
            <a:endParaRPr lang="it-IT" sz="4800" dirty="0">
              <a:solidFill>
                <a:schemeClr val="tx1">
                  <a:lumMod val="75000"/>
                  <a:lumOff val="25000"/>
                </a:schemeClr>
              </a:solidFill>
              <a:latin typeface="Book Antiqua" pitchFamily="18" charset="0"/>
            </a:endParaRPr>
          </a:p>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 2. gli amministratori di cui all'articolo 77, comma 2, </a:t>
            </a:r>
            <a:r>
              <a:rPr lang="it-IT" sz="4800" b="1" i="1" dirty="0">
                <a:solidFill>
                  <a:schemeClr val="tx1">
                    <a:lumMod val="75000"/>
                    <a:lumOff val="25000"/>
                  </a:schemeClr>
                </a:solidFill>
                <a:latin typeface="Book Antiqua" pitchFamily="18" charset="0"/>
              </a:rPr>
              <a:t>devono astenersi dal prendere parte alla discussione ed alla votazione di delibere riguardanti interessi propri o di loro parenti o affini sino al quarto grado. l'obbligo di astensione non si applica ai provvedimenti normativi o di carattere generale, quali i piani urbanistici, se non nei casi in cui sussista una correlazione immediata e diretta fra il contenuto della deliberazione e specifici interessi dell'amministratore o di parenti o affini fino al quarto grado.</a:t>
            </a:r>
            <a:endParaRPr lang="it-IT" sz="4800" b="1" dirty="0">
              <a:solidFill>
                <a:schemeClr val="tx1">
                  <a:lumMod val="75000"/>
                  <a:lumOff val="25000"/>
                </a:schemeClr>
              </a:solidFill>
              <a:latin typeface="Book Antiqua" pitchFamily="18" charset="0"/>
            </a:endParaRPr>
          </a:p>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 3. </a:t>
            </a:r>
            <a:r>
              <a:rPr lang="it-IT" sz="4800" b="1" i="1" dirty="0">
                <a:solidFill>
                  <a:schemeClr val="tx1">
                    <a:lumMod val="75000"/>
                    <a:lumOff val="25000"/>
                  </a:schemeClr>
                </a:solidFill>
                <a:latin typeface="Book Antiqua" pitchFamily="18" charset="0"/>
              </a:rPr>
              <a:t>i componenti la giunta comunale competenti in materia di urbanistica, di edilizia e di lavori pubblici devono astenersi dall'esercitare attività professionale in materia di edilizia privata e pubblica nel territorio da essi amministrato.</a:t>
            </a:r>
            <a:endParaRPr lang="it-IT" sz="4800" b="1" dirty="0">
              <a:solidFill>
                <a:schemeClr val="tx1">
                  <a:lumMod val="75000"/>
                  <a:lumOff val="25000"/>
                </a:schemeClr>
              </a:solidFill>
              <a:latin typeface="Book Antiqua" pitchFamily="18" charset="0"/>
            </a:endParaRPr>
          </a:p>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 4. nel caso di piani urbanistici, ove la correlazione immediata e diretta di cui al comma 2 sia stata accertata con sentenza passata in giudicato, le parti di strumento urbanistico che costituivano oggetto della correlazione sono annullate e sostituite mediante nuova variante urbanistica parziale. nelle more dell'accertamento di tale stato di correlazione immediata e diretta tra il contenuto della deliberazione e specifici interessi dell'amministratore o di parenti o affini è sospesa la validità delle relative disposizioni del piano urbanistico.</a:t>
            </a:r>
            <a:endParaRPr lang="it-IT" sz="4800" dirty="0">
              <a:solidFill>
                <a:schemeClr val="tx1">
                  <a:lumMod val="75000"/>
                  <a:lumOff val="25000"/>
                </a:schemeClr>
              </a:solidFill>
              <a:latin typeface="Book Antiqua" pitchFamily="18" charset="0"/>
            </a:endParaRPr>
          </a:p>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 5. al sindaco ed al presidente della provincia, nonché agli assessori ed ai consiglieri comunali e provinciali è vietato ricoprire incarichi e assumere consulenze presso enti ed istituzioni dipendenti o comunque sottoposti al controllo ed alla vigilanza dei relativi comuni e province.</a:t>
            </a:r>
            <a:endParaRPr lang="it-IT" sz="4800" dirty="0">
              <a:solidFill>
                <a:schemeClr val="tx1">
                  <a:lumMod val="75000"/>
                  <a:lumOff val="25000"/>
                </a:schemeClr>
              </a:solidFill>
              <a:latin typeface="Book Antiqua" pitchFamily="18" charset="0"/>
            </a:endParaRPr>
          </a:p>
          <a:p>
            <a:pPr marL="320040" indent="-320040" algn="just">
              <a:spcAft>
                <a:spcPts val="0"/>
              </a:spcAft>
              <a:buFont typeface="Arial" pitchFamily="34" charset="0"/>
              <a:buChar char="•"/>
              <a:defRPr/>
            </a:pPr>
            <a:r>
              <a:rPr lang="it-IT" sz="4800" i="1" dirty="0">
                <a:solidFill>
                  <a:schemeClr val="tx1">
                    <a:lumMod val="75000"/>
                    <a:lumOff val="25000"/>
                  </a:schemeClr>
                </a:solidFill>
                <a:latin typeface="Book Antiqua" pitchFamily="18" charset="0"/>
              </a:rPr>
              <a:t>6. gli amministratori lavoratori dipendenti, pubblici e privati, non possono essere soggetti, se non per consenso espresso, a trasferimenti durante l'esercizio del mandato. la richiesta dei predetti lavoratori di avvicinamento al luogo in cui viene svolto il mandato amministrativo deve essere esaminata dal datore di lavoro con criteri di priorità. nell'assegnazione della sede per l'espletamento del servizio militare di leva o di sue forme sostitutive è riconosciuta agli amministratori locali la priorità per la sede di espletamento del mandato amministrativo o per le sedi a questa più vicine. il servizio sostitutivo di leva non può essere espletato nell'ente nel quale il soggetto è amministratore o in un ente dipendente o controllato dalla medesima amministrazione.</a:t>
            </a:r>
            <a:endParaRPr lang="it-IT" sz="4800" dirty="0">
              <a:solidFill>
                <a:schemeClr val="tx1">
                  <a:lumMod val="75000"/>
                  <a:lumOff val="25000"/>
                </a:schemeClr>
              </a:solidFill>
              <a:latin typeface="Book Antiqua" pitchFamily="18" charset="0"/>
            </a:endParaRP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4" name="Immagine 3">
            <a:extLst>
              <a:ext uri="{FF2B5EF4-FFF2-40B4-BE49-F238E27FC236}">
                <a16:creationId xmlns:a16="http://schemas.microsoft.com/office/drawing/2014/main" id="{1C5D0CE0-EC78-E0EB-36D2-2D75415DD48A}"/>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7C69C51A-2E59-BCE0-AE22-133BBEB7204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CEF1E4CB-D394-C3B8-41FC-FACF66A3EE35}"/>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45F13A25-A4E9-BD26-43E9-6E763CB0EA60}"/>
              </a:ext>
            </a:extLst>
          </p:cNvPr>
          <p:cNvSpPr>
            <a:spLocks noGrp="1"/>
          </p:cNvSpPr>
          <p:nvPr>
            <p:ph type="sldNum" sz="quarter" idx="12"/>
          </p:nvPr>
        </p:nvSpPr>
        <p:spPr/>
        <p:txBody>
          <a:bodyPr/>
          <a:lstStyle/>
          <a:p>
            <a:fld id="{7EE8AB2A-538D-491B-B897-17682CA798B1}" type="slidenum">
              <a:rPr lang="it-IT" smtClean="0"/>
              <a:t>30</a:t>
            </a:fld>
            <a:endParaRPr 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05837239-1465-173B-4DA3-5BEE53638EDD}"/>
              </a:ext>
            </a:extLst>
          </p:cNvPr>
          <p:cNvSpPr>
            <a:spLocks noGrp="1" noChangeArrowheads="1"/>
          </p:cNvSpPr>
          <p:nvPr>
            <p:ph type="ctrTitle"/>
          </p:nvPr>
        </p:nvSpPr>
        <p:spPr/>
        <p:txBody>
          <a:bodyPr/>
          <a:lstStyle/>
          <a:p>
            <a:pPr eaLnBrk="1" hangingPunct="1"/>
            <a:r>
              <a:rPr lang="it-IT" altLang="it-IT" dirty="0"/>
              <a:t>Art. 8 Prevenzione della corruzione</a:t>
            </a:r>
            <a:endParaRPr lang="it-IT" altLang="it-IT" sz="1000" dirty="0"/>
          </a:p>
        </p:txBody>
      </p:sp>
      <p:sp>
        <p:nvSpPr>
          <p:cNvPr id="3" name="Segnaposto contenuto 2">
            <a:extLst>
              <a:ext uri="{FF2B5EF4-FFF2-40B4-BE49-F238E27FC236}">
                <a16:creationId xmlns:a16="http://schemas.microsoft.com/office/drawing/2014/main" id="{0B585006-EFF4-F9A1-5292-38CAB0118D56}"/>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Il dipendente rispetta le misure necessarie alla prevenzione degli illeciti nell'amministrazione. In particolare, il dipendente rispetta le prescrizioni contenute nel piano per la prevenzione della corruzione, presta la sua collaborazione al responsabile della prevenzione della corruzione e, fermo restando l'obbligo di denuncia all'autorità giudiziaria, </a:t>
            </a:r>
            <a:r>
              <a:rPr lang="it-IT" b="1" dirty="0">
                <a:solidFill>
                  <a:schemeClr val="tx1">
                    <a:lumMod val="75000"/>
                    <a:lumOff val="25000"/>
                  </a:schemeClr>
                </a:solidFill>
                <a:latin typeface="+mj-lt"/>
                <a:ea typeface="+mj-ea"/>
                <a:cs typeface="+mj-cs"/>
              </a:rPr>
              <a:t>segnala al proprio superiore gerarchico eventuali situazioni di illecito nell'amministrazione di cui sia venuto a conoscenza (quale è la sanzione?)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CC9F1C39-8124-7677-79BB-B7A01A923C73}"/>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529B5748-513A-A70B-62D5-D5FA4C6F399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9BDA769B-A96B-8FB6-78AC-FB3C22EE6FC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93DB01C-858A-55A1-343D-5840A1D09C51}"/>
              </a:ext>
            </a:extLst>
          </p:cNvPr>
          <p:cNvSpPr>
            <a:spLocks noGrp="1"/>
          </p:cNvSpPr>
          <p:nvPr>
            <p:ph type="sldNum" sz="quarter" idx="12"/>
          </p:nvPr>
        </p:nvSpPr>
        <p:spPr/>
        <p:txBody>
          <a:bodyPr/>
          <a:lstStyle/>
          <a:p>
            <a:fld id="{7EE8AB2A-538D-491B-B897-17682CA798B1}" type="slidenum">
              <a:rPr lang="it-IT" smtClean="0"/>
              <a:t>31</a:t>
            </a:fld>
            <a:endParaRPr 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5017E785-ED75-258C-F30E-A75CACD95E17}"/>
              </a:ext>
            </a:extLst>
          </p:cNvPr>
          <p:cNvSpPr>
            <a:spLocks noGrp="1" noChangeArrowheads="1"/>
          </p:cNvSpPr>
          <p:nvPr>
            <p:ph type="ctrTitle"/>
          </p:nvPr>
        </p:nvSpPr>
        <p:spPr/>
        <p:txBody>
          <a:bodyPr/>
          <a:lstStyle/>
          <a:p>
            <a:pPr eaLnBrk="1" hangingPunct="1"/>
            <a:r>
              <a:rPr lang="it-IT" altLang="it-IT" sz="2800" dirty="0"/>
              <a:t>Art. 9 Trasparenza e tracciabilità</a:t>
            </a:r>
            <a:endParaRPr lang="it-IT" altLang="it-IT" sz="1000" dirty="0"/>
          </a:p>
        </p:txBody>
      </p:sp>
      <p:sp>
        <p:nvSpPr>
          <p:cNvPr id="3" name="Segnaposto contenuto 2">
            <a:extLst>
              <a:ext uri="{FF2B5EF4-FFF2-40B4-BE49-F238E27FC236}">
                <a16:creationId xmlns:a16="http://schemas.microsoft.com/office/drawing/2014/main" id="{BCC882A3-55EA-227F-2CE1-852F2A768C04}"/>
              </a:ext>
            </a:extLst>
          </p:cNvPr>
          <p:cNvSpPr>
            <a:spLocks noGrp="1"/>
          </p:cNvSpPr>
          <p:nvPr>
            <p:ph type="subTitle" idx="1"/>
          </p:nvPr>
        </p:nvSpPr>
        <p:spPr/>
        <p:txBody>
          <a:bodyPr rtlCol="0">
            <a:normAutofit fontScale="6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Il dipendente assicura l'adempimento degli obblighi di trasparenza previsti in capo alle pubbliche amministrazioni secondo le disposizioni normative vigenti, prestando la massima collaborazione nell'elaborazione, reperimento e trasmissione dei dati sottoposti all'obbligo di pubblicazione sul sito istituzionale.</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2. La tracciabilità dei processi decisionali adottati dai dipendenti deve essere, in tutti i casi, garantita attraverso un adeguato supporto documentale, che consenta in ogni momento la replicabilità.</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ACAD9AC0-FAC3-7CC2-51EE-E3408E63800D}"/>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4F9792F4-C982-6E66-1B67-A867E1FCD8C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EE1C4503-10A3-EEB3-6397-B84E02B132CE}"/>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D813B768-1E81-9842-856F-995C52CAC506}"/>
              </a:ext>
            </a:extLst>
          </p:cNvPr>
          <p:cNvSpPr>
            <a:spLocks noGrp="1"/>
          </p:cNvSpPr>
          <p:nvPr>
            <p:ph type="sldNum" sz="quarter" idx="12"/>
          </p:nvPr>
        </p:nvSpPr>
        <p:spPr/>
        <p:txBody>
          <a:bodyPr/>
          <a:lstStyle/>
          <a:p>
            <a:fld id="{7EE8AB2A-538D-491B-B897-17682CA798B1}" type="slidenum">
              <a:rPr lang="it-IT" smtClean="0"/>
              <a:t>32</a:t>
            </a:fld>
            <a:endParaRPr 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06751AB3-F4FE-CC19-94E7-A5CE97DB4583}"/>
              </a:ext>
            </a:extLst>
          </p:cNvPr>
          <p:cNvSpPr>
            <a:spLocks noGrp="1" noChangeArrowheads="1"/>
          </p:cNvSpPr>
          <p:nvPr>
            <p:ph type="ctrTitle"/>
          </p:nvPr>
        </p:nvSpPr>
        <p:spPr/>
        <p:txBody>
          <a:bodyPr/>
          <a:lstStyle/>
          <a:p>
            <a:pPr eaLnBrk="1" hangingPunct="1"/>
            <a:r>
              <a:rPr lang="it-IT" altLang="it-IT" sz="2400" dirty="0"/>
              <a:t>Art. 10 Comportamento nei rapporti privati</a:t>
            </a:r>
            <a:br>
              <a:rPr lang="it-IT" altLang="it-IT" sz="2400" dirty="0"/>
            </a:br>
            <a:endParaRPr lang="it-IT" altLang="it-IT" sz="1000" dirty="0"/>
          </a:p>
        </p:txBody>
      </p:sp>
      <p:sp>
        <p:nvSpPr>
          <p:cNvPr id="3" name="Segnaposto contenuto 2">
            <a:extLst>
              <a:ext uri="{FF2B5EF4-FFF2-40B4-BE49-F238E27FC236}">
                <a16:creationId xmlns:a16="http://schemas.microsoft.com/office/drawing/2014/main" id="{6C7400B6-389C-D232-9401-CFF8D4485C79}"/>
              </a:ext>
            </a:extLst>
          </p:cNvPr>
          <p:cNvSpPr>
            <a:spLocks noGrp="1"/>
          </p:cNvSpPr>
          <p:nvPr>
            <p:ph type="subTitle" idx="1"/>
          </p:nvPr>
        </p:nvSpPr>
        <p:spPr/>
        <p:txBody>
          <a:bodyPr rtlCol="0">
            <a:normAutofit fontScale="77500" lnSpcReduction="20000"/>
          </a:bodyPr>
          <a:lstStyle/>
          <a:p>
            <a:pPr marL="320040" indent="-320040" algn="just">
              <a:spcAft>
                <a:spcPts val="0"/>
              </a:spcAft>
              <a:buNone/>
              <a:defRPr/>
            </a:pPr>
            <a:r>
              <a:rPr lang="it-IT" dirty="0">
                <a:solidFill>
                  <a:schemeClr val="tx1">
                    <a:lumMod val="75000"/>
                    <a:lumOff val="25000"/>
                  </a:schemeClr>
                </a:solidFill>
                <a:latin typeface="+mj-lt"/>
                <a:ea typeface="+mj-ea"/>
                <a:cs typeface="+mj-cs"/>
              </a:rPr>
              <a:t>Nei rapporti privati, comprese le relazioni extra lavorative con pubblici ufficiali nell'esercizio delle loro funzioni, il dipendente non sfrutta, né menziona la posizione che ricopre nell'amministrazione per ottenere utilità che non gli spettino e non assume nessun altro comportamento che possa nuocere all'immagine dell'amministrazione.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B117235-2D13-6D11-84E3-A261AFB9089B}"/>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99FD96FC-1FAF-408E-07C3-77313842F85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EF5EE1BF-578A-0F5B-E579-098549741ADE}"/>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7BEDDA1-B13B-1707-F545-C7444B0D79BC}"/>
              </a:ext>
            </a:extLst>
          </p:cNvPr>
          <p:cNvSpPr>
            <a:spLocks noGrp="1"/>
          </p:cNvSpPr>
          <p:nvPr>
            <p:ph type="sldNum" sz="quarter" idx="12"/>
          </p:nvPr>
        </p:nvSpPr>
        <p:spPr/>
        <p:txBody>
          <a:bodyPr/>
          <a:lstStyle/>
          <a:p>
            <a:fld id="{7EE8AB2A-538D-491B-B897-17682CA798B1}" type="slidenum">
              <a:rPr lang="it-IT" smtClean="0"/>
              <a:t>33</a:t>
            </a:fld>
            <a:endParaRPr 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02CB1555-7144-79DC-16CE-24A86A69FFA1}"/>
              </a:ext>
            </a:extLst>
          </p:cNvPr>
          <p:cNvSpPr>
            <a:spLocks noGrp="1" noChangeArrowheads="1"/>
          </p:cNvSpPr>
          <p:nvPr>
            <p:ph type="ctrTitle"/>
          </p:nvPr>
        </p:nvSpPr>
        <p:spPr/>
        <p:txBody>
          <a:bodyPr/>
          <a:lstStyle/>
          <a:p>
            <a:pPr marL="742950" indent="-742950"/>
            <a:r>
              <a:rPr lang="it-IT" altLang="it-IT" sz="2800" dirty="0"/>
              <a:t>Art. 11 Comportamento in servizio</a:t>
            </a:r>
            <a:br>
              <a:rPr lang="it-IT" altLang="it-IT" sz="2800" dirty="0"/>
            </a:br>
            <a:endParaRPr lang="it-IT" altLang="it-IT" sz="1000" dirty="0"/>
          </a:p>
        </p:txBody>
      </p:sp>
      <p:sp>
        <p:nvSpPr>
          <p:cNvPr id="3" name="Segnaposto contenuto 2">
            <a:extLst>
              <a:ext uri="{FF2B5EF4-FFF2-40B4-BE49-F238E27FC236}">
                <a16:creationId xmlns:a16="http://schemas.microsoft.com/office/drawing/2014/main" id="{F4FDA6A4-6225-EF17-3F57-6DDB032C9531}"/>
              </a:ext>
            </a:extLst>
          </p:cNvPr>
          <p:cNvSpPr>
            <a:spLocks noGrp="1"/>
          </p:cNvSpPr>
          <p:nvPr>
            <p:ph type="subTitle" idx="1"/>
          </p:nvPr>
        </p:nvSpPr>
        <p:spPr/>
        <p:txBody>
          <a:bodyPr rtlCol="0">
            <a:normAutofit fontScale="6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Fermo restando il rispetto dei termini del procedimento amministrativo, il dipendente, salvo giustificato motivo, non ritarda né adotta comportamenti tali da far ricadere su altri dipendenti il compimento di attività o l'adozione di decisioni di propria spettanza.</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2. Il dipendente utilizza i permessi di astensione dal lavoro, comunque denominati, nel rispetto delle condizioni previste dalla legge, dai regolamenti e dai contratti collettivi (vedasi giurisprudenza al riguardo)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184FB3C-E5EE-7B13-1C49-69AD0AE462EB}"/>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47B7A84A-F9C7-E41C-D39F-E3429F454F4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50622C89-559B-B9A9-376E-CBC96956877A}"/>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631B45D-654B-57FC-4A0C-DA2E43A9C01A}"/>
              </a:ext>
            </a:extLst>
          </p:cNvPr>
          <p:cNvSpPr>
            <a:spLocks noGrp="1"/>
          </p:cNvSpPr>
          <p:nvPr>
            <p:ph type="sldNum" sz="quarter" idx="12"/>
          </p:nvPr>
        </p:nvSpPr>
        <p:spPr/>
        <p:txBody>
          <a:bodyPr/>
          <a:lstStyle/>
          <a:p>
            <a:fld id="{7EE8AB2A-538D-491B-B897-17682CA798B1}" type="slidenum">
              <a:rPr lang="it-IT" smtClean="0"/>
              <a:t>34</a:t>
            </a:fld>
            <a:endParaRPr lang="it-IT"/>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7228DC6-456B-D421-0790-0847A9468E54}"/>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4A9DDAE-FE2D-F282-77DD-966397569504}"/>
              </a:ext>
            </a:extLst>
          </p:cNvPr>
          <p:cNvSpPr>
            <a:spLocks noGrp="1"/>
          </p:cNvSpPr>
          <p:nvPr>
            <p:ph type="subTitle" idx="1"/>
          </p:nvPr>
        </p:nvSpPr>
        <p:spPr/>
        <p:txBody>
          <a:bodyPr rtlCol="0">
            <a:normAutofit fontScale="25000" lnSpcReduction="20000"/>
          </a:bodyPr>
          <a:lstStyle/>
          <a:p>
            <a:pPr marL="320040" indent="-320040" algn="just">
              <a:spcAft>
                <a:spcPts val="0"/>
              </a:spcAft>
              <a:buFont typeface="Arial" pitchFamily="34" charset="0"/>
              <a:buChar char="•"/>
              <a:defRPr/>
            </a:pPr>
            <a:r>
              <a:rPr lang="it-IT" sz="4200" dirty="0">
                <a:solidFill>
                  <a:schemeClr val="tx1">
                    <a:lumMod val="75000"/>
                    <a:lumOff val="25000"/>
                  </a:schemeClr>
                </a:solidFill>
              </a:rPr>
              <a:t>Sez. L, Sentenza n. </a:t>
            </a:r>
            <a:r>
              <a:rPr lang="it-IT" sz="4200" dirty="0">
                <a:solidFill>
                  <a:schemeClr val="tx1">
                    <a:lumMod val="75000"/>
                    <a:lumOff val="25000"/>
                  </a:schemeClr>
                </a:solidFill>
                <a:hlinkClick r:id="rId2"/>
              </a:rPr>
              <a:t>4984</a:t>
            </a:r>
            <a:r>
              <a:rPr lang="it-IT" sz="4200" dirty="0">
                <a:solidFill>
                  <a:schemeClr val="tx1">
                    <a:lumMod val="75000"/>
                    <a:lumOff val="25000"/>
                  </a:schemeClr>
                </a:solidFill>
              </a:rPr>
              <a:t> </a:t>
            </a:r>
            <a:r>
              <a:rPr lang="it-IT" sz="4200" i="1" dirty="0">
                <a:solidFill>
                  <a:schemeClr val="tx1">
                    <a:lumMod val="75000"/>
                    <a:lumOff val="25000"/>
                  </a:schemeClr>
                </a:solidFill>
              </a:rPr>
              <a:t>del</a:t>
            </a:r>
            <a:r>
              <a:rPr lang="it-IT" sz="4200" dirty="0">
                <a:solidFill>
                  <a:schemeClr val="tx1">
                    <a:lumMod val="75000"/>
                    <a:lumOff val="25000"/>
                  </a:schemeClr>
                </a:solidFill>
              </a:rPr>
              <a:t> 04/03/2014</a:t>
            </a:r>
          </a:p>
          <a:p>
            <a:pPr marL="320040" indent="-320040" algn="just">
              <a:spcAft>
                <a:spcPts val="0"/>
              </a:spcAft>
              <a:buFont typeface="Arial" pitchFamily="34" charset="0"/>
              <a:buChar char="•"/>
              <a:defRPr/>
            </a:pPr>
            <a:r>
              <a:rPr lang="it-IT" sz="4200" dirty="0">
                <a:solidFill>
                  <a:schemeClr val="tx1">
                    <a:lumMod val="75000"/>
                    <a:lumOff val="25000"/>
                  </a:schemeClr>
                </a:solidFill>
              </a:rPr>
              <a:t>Il comportamento del prestatore di lavoro subordinato che, in relazione al permesso ex art. 33 della legge 5 febbraio 1992, n. 104, si avvalga dello stesso non per l'assistenza al familiare, </a:t>
            </a:r>
            <a:r>
              <a:rPr lang="it-IT" sz="4200" b="1" dirty="0">
                <a:solidFill>
                  <a:schemeClr val="tx1">
                    <a:lumMod val="75000"/>
                    <a:lumOff val="25000"/>
                  </a:schemeClr>
                </a:solidFill>
              </a:rPr>
              <a:t>bensì per attendere ad altra attività, integra l'ipotesi di abuso del diritto</a:t>
            </a:r>
            <a:r>
              <a:rPr lang="it-IT" sz="4200" dirty="0">
                <a:solidFill>
                  <a:schemeClr val="tx1">
                    <a:lumMod val="75000"/>
                    <a:lumOff val="25000"/>
                  </a:schemeClr>
                </a:solidFill>
              </a:rPr>
              <a:t>, giacché tale condotta si palesa, nei confronti del datore di lavoro, come lesiva della buona fede, privandolo ingiustamente della prestazione lavorativa in violazione dell'affidamento riposto nel dipendente, ed integra, nei confronti dell'ente di previdenza erogatore del trattamento economico, un'indebita percezione dell'indennità ed uno sviamento dell'intervento assistenziale.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CE191E81-0A06-6A55-7610-C8828F8A30C3}"/>
              </a:ext>
            </a:extLst>
          </p:cNvPr>
          <p:cNvPicPr>
            <a:picLocks noChangeAspect="1"/>
          </p:cNvPicPr>
          <p:nvPr/>
        </p:nvPicPr>
        <p:blipFill>
          <a:blip r:embed="rId3"/>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1941B316-EC11-EB65-503C-ED5CF34A3FF7}"/>
              </a:ext>
            </a:extLst>
          </p:cNvPr>
          <p:cNvPicPr>
            <a:picLocks noChangeAspect="1"/>
          </p:cNvPicPr>
          <p:nvPr/>
        </p:nvPicPr>
        <p:blipFill>
          <a:blip r:embed="rId4"/>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EDD825DD-4DE4-BE1B-9A32-32A45D2D5500}"/>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F19001B4-2C1B-53E3-728B-96C0C564724B}"/>
              </a:ext>
            </a:extLst>
          </p:cNvPr>
          <p:cNvSpPr>
            <a:spLocks noGrp="1"/>
          </p:cNvSpPr>
          <p:nvPr>
            <p:ph type="sldNum" sz="quarter" idx="12"/>
          </p:nvPr>
        </p:nvSpPr>
        <p:spPr/>
        <p:txBody>
          <a:bodyPr/>
          <a:lstStyle/>
          <a:p>
            <a:fld id="{7EE8AB2A-538D-491B-B897-17682CA798B1}" type="slidenum">
              <a:rPr lang="it-IT" smtClean="0"/>
              <a:t>35</a:t>
            </a:fld>
            <a:endParaRPr 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845415A1-BEBD-73E3-76BE-1AD12B0DCBE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6641AFCF-E02A-F5BF-4326-CADB60291916}"/>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3. Il dipendente utilizza il materiale o le attrezzature di cui dispone per ragioni di ufficio e i servizi telematici e telefonici dell'ufficio nel rispetto dei vincoli posti dall'amministrazione. Il dipendente utilizza i mezzi di trasporto dell'amministrazione a sua disposizione soltanto per lo svolgimento dei compiti d'ufficio, astenendosi dal trasportare terzi, se non per motivi d'ufficio.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8C1C8AC-015E-2842-40C7-BE1E7F3EDB3A}"/>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46BC0488-893E-4619-F2E4-4F3BDA430C6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714546D2-3B30-EB31-8765-E26D579D8FE0}"/>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EC31A44E-4CC9-CA02-B129-320446985F43}"/>
              </a:ext>
            </a:extLst>
          </p:cNvPr>
          <p:cNvSpPr>
            <a:spLocks noGrp="1"/>
          </p:cNvSpPr>
          <p:nvPr>
            <p:ph type="sldNum" sz="quarter" idx="12"/>
          </p:nvPr>
        </p:nvSpPr>
        <p:spPr/>
        <p:txBody>
          <a:bodyPr/>
          <a:lstStyle/>
          <a:p>
            <a:fld id="{7EE8AB2A-538D-491B-B897-17682CA798B1}" type="slidenum">
              <a:rPr lang="it-IT" smtClean="0"/>
              <a:t>36</a:t>
            </a:fld>
            <a:endParaRPr lang="it-IT"/>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D260F86-C08D-0A88-61F2-3325E61C32B4}"/>
              </a:ext>
            </a:extLst>
          </p:cNvPr>
          <p:cNvSpPr>
            <a:spLocks noGrp="1" noChangeArrowheads="1"/>
          </p:cNvSpPr>
          <p:nvPr>
            <p:ph type="ctrTitle"/>
          </p:nvPr>
        </p:nvSpPr>
        <p:spPr/>
        <p:txBody>
          <a:bodyPr/>
          <a:lstStyle/>
          <a:p>
            <a:pPr algn="just" eaLnBrk="1" hangingPunct="1"/>
            <a:r>
              <a:rPr lang="it-IT" altLang="it-IT" sz="3200" dirty="0"/>
              <a:t>Art. 12 Rapporti con il pubblico</a:t>
            </a:r>
          </a:p>
        </p:txBody>
      </p:sp>
      <p:sp>
        <p:nvSpPr>
          <p:cNvPr id="3" name="Segnaposto contenuto 2">
            <a:extLst>
              <a:ext uri="{FF2B5EF4-FFF2-40B4-BE49-F238E27FC236}">
                <a16:creationId xmlns:a16="http://schemas.microsoft.com/office/drawing/2014/main" id="{3CAD7395-20D3-BE70-B80C-BDB814621918}"/>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Il dipendente in rapporto con il pubblico si fa riconoscere attraverso l'esposizione in modo visibile del badge od altro supporto identificativo messo a disposizione dall'amministrazione, salvo diverse disposizioni di servizio, anche in considerazione della sicurezza dei dipendenti, opera con spirito di servizio, correttezza, cortesia e disponibilità e, nel rispondere alla corrispondenza, a chiamate telefoniche e ai messaggi di posta elettronica, opera nella maniera più completa e accurata possibile. </a:t>
            </a:r>
            <a:endParaRPr lang="it-IT" dirty="0">
              <a:solidFill>
                <a:schemeClr val="tx1">
                  <a:lumMod val="75000"/>
                  <a:lumOff val="25000"/>
                </a:schemeClr>
              </a:solidFill>
            </a:endParaRP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DC5E161B-74A7-2B72-2102-941F73C36CE2}"/>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2EE149B3-B27F-3E28-E107-39C9FE5AFA0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EBA421A0-00FF-F20B-F9F2-13234B3566C5}"/>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3E6527F-0835-986F-97A7-AA0022DF4838}"/>
              </a:ext>
            </a:extLst>
          </p:cNvPr>
          <p:cNvSpPr>
            <a:spLocks noGrp="1"/>
          </p:cNvSpPr>
          <p:nvPr>
            <p:ph type="sldNum" sz="quarter" idx="12"/>
          </p:nvPr>
        </p:nvSpPr>
        <p:spPr/>
        <p:txBody>
          <a:bodyPr/>
          <a:lstStyle/>
          <a:p>
            <a:fld id="{7EE8AB2A-538D-491B-B897-17682CA798B1}" type="slidenum">
              <a:rPr lang="it-IT" smtClean="0"/>
              <a:t>37</a:t>
            </a:fld>
            <a:endParaRPr 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312FBFA-35ED-1862-425E-7AB13AFA7E04}"/>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006BE564-CD8B-5E0B-5834-E2E45F876853}"/>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Qualora non sia competente per posizione rivestita o per materia, indirizza l'interessato al funzionario o ufficio competente della medesima amministrazione. </a:t>
            </a:r>
            <a:endParaRPr lang="it-IT" dirty="0">
              <a:solidFill>
                <a:schemeClr val="tx1">
                  <a:lumMod val="75000"/>
                  <a:lumOff val="25000"/>
                </a:schemeClr>
              </a:solidFill>
            </a:endParaRPr>
          </a:p>
          <a:p>
            <a:pPr marL="320040" indent="-320040" algn="just">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0B62F9FE-DE44-C2CF-B895-0616CF268AD2}"/>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8B4C8C1C-7536-27FA-022C-5DFB575E270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1280D7EB-17AA-09D7-8361-71A45901D85B}"/>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01B3A0FE-F91D-51BF-9DDD-9F6D73B2BB39}"/>
              </a:ext>
            </a:extLst>
          </p:cNvPr>
          <p:cNvSpPr>
            <a:spLocks noGrp="1"/>
          </p:cNvSpPr>
          <p:nvPr>
            <p:ph type="sldNum" sz="quarter" idx="12"/>
          </p:nvPr>
        </p:nvSpPr>
        <p:spPr/>
        <p:txBody>
          <a:bodyPr/>
          <a:lstStyle/>
          <a:p>
            <a:fld id="{7EE8AB2A-538D-491B-B897-17682CA798B1}" type="slidenum">
              <a:rPr lang="it-IT" smtClean="0"/>
              <a:t>38</a:t>
            </a:fld>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90CA588-49B4-8010-2353-252FD7E57FBC}"/>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461E6DD4-05E2-78C1-1B7F-64D73B5D4AFA}"/>
              </a:ext>
            </a:extLst>
          </p:cNvPr>
          <p:cNvSpPr>
            <a:spLocks noGrp="1"/>
          </p:cNvSpPr>
          <p:nvPr>
            <p:ph type="subTitle" idx="1"/>
          </p:nvPr>
        </p:nvSpPr>
        <p:spPr/>
        <p:txBody>
          <a:bodyPr rtlCol="0">
            <a:normAutofit fontScale="6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fatte salve le norme sul segreto d'ufficio, fornisce le spiegazioni che gli siano richieste in ordine al comportamento proprio e di altri dipendenti dell'ufficio </a:t>
            </a:r>
            <a:r>
              <a:rPr lang="it-IT" b="1" dirty="0">
                <a:solidFill>
                  <a:schemeClr val="tx1">
                    <a:lumMod val="75000"/>
                    <a:lumOff val="25000"/>
                  </a:schemeClr>
                </a:solidFill>
                <a:latin typeface="+mj-lt"/>
                <a:ea typeface="+mj-ea"/>
                <a:cs typeface="+mj-cs"/>
              </a:rPr>
              <a:t>dei quali ha la responsabilità od il coordinamento</a:t>
            </a:r>
            <a:r>
              <a:rPr lang="it-IT" dirty="0">
                <a:solidFill>
                  <a:schemeClr val="tx1">
                    <a:lumMod val="75000"/>
                    <a:lumOff val="25000"/>
                  </a:schemeClr>
                </a:solidFill>
                <a:latin typeface="+mj-lt"/>
                <a:ea typeface="+mj-ea"/>
                <a:cs typeface="+mj-cs"/>
              </a:rPr>
              <a:t>. Nelle operazioni da svolgersi e nella trattazione delle pratiche il dipendente rispetta, salvo diverse esigenze di servizio o diverso ordine di priorità stabilito dall'amministrazione, l'ordine cronologico e non rifiuta prestazioni a cui sia tenuto con motivazioni generiche. Il dipendente rispetta gli appuntamenti con i cittadini e risponde senza ritardo ai loro reclami. </a:t>
            </a:r>
          </a:p>
          <a:p>
            <a:pPr marL="320040" indent="-320040" algn="just">
              <a:spcAft>
                <a:spcPts val="0"/>
              </a:spcAft>
              <a:buFont typeface="Arial" pitchFamily="34" charset="0"/>
              <a:buChar char="•"/>
              <a:defRPr/>
            </a:pPr>
            <a:endParaRPr lang="it-IT" dirty="0">
              <a:solidFill>
                <a:schemeClr val="tx1">
                  <a:lumMod val="75000"/>
                  <a:lumOff val="25000"/>
                </a:schemeClr>
              </a:solidFill>
            </a:endParaRP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2F3A82A1-5CBD-E05A-D33C-857C1C0CDBDF}"/>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9CD1A748-2878-E0F6-7AAB-97D1AF420DE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5E3101C5-BF0A-CEB3-8D25-F766B7EB1B5F}"/>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CE64128C-705F-822D-1B95-2BE5F37A8744}"/>
              </a:ext>
            </a:extLst>
          </p:cNvPr>
          <p:cNvSpPr>
            <a:spLocks noGrp="1"/>
          </p:cNvSpPr>
          <p:nvPr>
            <p:ph type="sldNum" sz="quarter" idx="12"/>
          </p:nvPr>
        </p:nvSpPr>
        <p:spPr/>
        <p:txBody>
          <a:bodyPr/>
          <a:lstStyle/>
          <a:p>
            <a:fld id="{7EE8AB2A-538D-491B-B897-17682CA798B1}" type="slidenum">
              <a:rPr lang="it-IT" smtClean="0"/>
              <a:t>39</a:t>
            </a:fld>
            <a:endParaRPr 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51B73-CFE8-CFEC-9CA9-30245E1C859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FB79AB73-6029-0DB2-636B-BC52823B7BC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556AA5F6-F75F-D671-0173-D24FD6B465D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5E1B7ECD-14EB-4775-AD5B-0FBE29E57CE5}"/>
              </a:ext>
            </a:extLst>
          </p:cNvPr>
          <p:cNvSpPr>
            <a:spLocks noGrp="1"/>
          </p:cNvSpPr>
          <p:nvPr>
            <p:ph type="subTitle" idx="1"/>
          </p:nvPr>
        </p:nvSpPr>
        <p:spPr>
          <a:xfrm>
            <a:off x="1524001" y="2346960"/>
            <a:ext cx="9979022" cy="3037841"/>
          </a:xfrm>
        </p:spPr>
        <p:txBody>
          <a:bodyPr>
            <a:normAutofit/>
          </a:bodyPr>
          <a:lstStyle/>
          <a:p>
            <a:pPr algn="just"/>
            <a:r>
              <a:rPr lang="it-IT" altLang="it-IT" b="1" dirty="0"/>
              <a:t>Art. 11</a:t>
            </a:r>
            <a:endParaRPr lang="it-IT" altLang="it-IT" i="1" dirty="0"/>
          </a:p>
          <a:p>
            <a:pPr algn="just"/>
            <a:r>
              <a:rPr lang="it-IT" altLang="it-IT" dirty="0"/>
              <a:t>2. Alle società partecipate dalle pubbliche amministrazioni di cui al comma 1 e alle società da esse controllate ai sensi dell'articolo 2359 del codice civile si applicano, limitatamente alla attività di pubblico interesse disciplinata dal diritto nazionale o dell'Unione europea, le disposizioni dell'</a:t>
            </a:r>
            <a:r>
              <a:rPr lang="it-IT" altLang="it-IT" i="1" dirty="0"/>
              <a:t>articolo 1, commi da 15 a 33, della legge 6 novembre 2012, n. 190. </a:t>
            </a:r>
            <a:endParaRPr lang="it-IT" altLang="it-IT" dirty="0"/>
          </a:p>
          <a:p>
            <a:endParaRPr lang="it-IT" dirty="0"/>
          </a:p>
        </p:txBody>
      </p:sp>
      <p:sp>
        <p:nvSpPr>
          <p:cNvPr id="3" name="Segnaposto piè di pagina 2">
            <a:extLst>
              <a:ext uri="{FF2B5EF4-FFF2-40B4-BE49-F238E27FC236}">
                <a16:creationId xmlns:a16="http://schemas.microsoft.com/office/drawing/2014/main" id="{1A563F80-ED3B-33FD-FEF6-78A948279A19}"/>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47D33BFA-4D52-96B1-8B46-5A50414764B0}"/>
              </a:ext>
            </a:extLst>
          </p:cNvPr>
          <p:cNvSpPr>
            <a:spLocks noGrp="1"/>
          </p:cNvSpPr>
          <p:nvPr>
            <p:ph type="sldNum" sz="quarter" idx="12"/>
          </p:nvPr>
        </p:nvSpPr>
        <p:spPr/>
        <p:txBody>
          <a:bodyPr/>
          <a:lstStyle/>
          <a:p>
            <a:fld id="{7EE8AB2A-538D-491B-B897-17682CA798B1}" type="slidenum">
              <a:rPr lang="it-IT" smtClean="0"/>
              <a:t>4</a:t>
            </a:fld>
            <a:endParaRPr lang="it-IT"/>
          </a:p>
        </p:txBody>
      </p:sp>
    </p:spTree>
    <p:extLst>
      <p:ext uri="{BB962C8B-B14F-4D97-AF65-F5344CB8AC3E}">
        <p14:creationId xmlns:p14="http://schemas.microsoft.com/office/powerpoint/2010/main" val="41466778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153E6FBD-6C9A-1AFB-D912-8733C68902F7}"/>
              </a:ext>
            </a:extLst>
          </p:cNvPr>
          <p:cNvSpPr>
            <a:spLocks noGrp="1" noChangeArrowheads="1"/>
          </p:cNvSpPr>
          <p:nvPr>
            <p:ph type="ctrTitle"/>
          </p:nvPr>
        </p:nvSpPr>
        <p:spPr/>
        <p:txBody>
          <a:bodyPr/>
          <a:lstStyle/>
          <a:p>
            <a:pPr algn="just" eaLnBrk="1" hangingPunct="1"/>
            <a:r>
              <a:rPr lang="it-IT" altLang="it-IT" sz="1000" dirty="0"/>
              <a:t> </a:t>
            </a:r>
          </a:p>
        </p:txBody>
      </p:sp>
      <p:sp>
        <p:nvSpPr>
          <p:cNvPr id="3" name="Segnaposto contenuto 2">
            <a:extLst>
              <a:ext uri="{FF2B5EF4-FFF2-40B4-BE49-F238E27FC236}">
                <a16:creationId xmlns:a16="http://schemas.microsoft.com/office/drawing/2014/main" id="{631014B6-118A-AF5D-4265-2A50D01E8E29}"/>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Salvo il diritto di esprimere valutazioni e diffondere informazioni a tutela dei diritti sindacali, il dipendente si astiene da dichiarazioni pubbliche offensive nei confronti dell'amministrazione.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88623650-A889-7AB3-3259-176FC8F1EAA8}"/>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14C4CFDC-9046-3360-55F3-5A672A77624A}"/>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84918F27-F62E-8EE3-D31C-D93733FF727C}"/>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A1C6C7D0-A14A-B9A8-00DF-D914B0944168}"/>
              </a:ext>
            </a:extLst>
          </p:cNvPr>
          <p:cNvSpPr>
            <a:spLocks noGrp="1"/>
          </p:cNvSpPr>
          <p:nvPr>
            <p:ph type="sldNum" sz="quarter" idx="12"/>
          </p:nvPr>
        </p:nvSpPr>
        <p:spPr/>
        <p:txBody>
          <a:bodyPr/>
          <a:lstStyle/>
          <a:p>
            <a:fld id="{7EE8AB2A-538D-491B-B897-17682CA798B1}" type="slidenum">
              <a:rPr lang="it-IT" smtClean="0"/>
              <a:t>40</a:t>
            </a:fld>
            <a:endParaRPr 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9328858-BA55-3EF1-D7AB-77D0EEB2BD3C}"/>
              </a:ext>
            </a:extLst>
          </p:cNvPr>
          <p:cNvSpPr>
            <a:spLocks noGrp="1"/>
          </p:cNvSpPr>
          <p:nvPr>
            <p:ph type="ctrTitle"/>
          </p:nvPr>
        </p:nvSpPr>
        <p:spPr/>
        <p:txBody>
          <a:bodyPr/>
          <a:lstStyle/>
          <a:p>
            <a:endParaRPr lang="it-IT"/>
          </a:p>
        </p:txBody>
      </p:sp>
      <p:sp>
        <p:nvSpPr>
          <p:cNvPr id="37891" name="Segnaposto contenuto 2">
            <a:extLst>
              <a:ext uri="{FF2B5EF4-FFF2-40B4-BE49-F238E27FC236}">
                <a16:creationId xmlns:a16="http://schemas.microsoft.com/office/drawing/2014/main" id="{A59DAEE7-98C4-E507-B3DF-787C93498F37}"/>
              </a:ext>
            </a:extLst>
          </p:cNvPr>
          <p:cNvSpPr>
            <a:spLocks noGrp="1" noChangeArrowheads="1"/>
          </p:cNvSpPr>
          <p:nvPr>
            <p:ph type="subTitle" idx="1"/>
          </p:nvPr>
        </p:nvSpPr>
        <p:spPr/>
        <p:txBody>
          <a:bodyPr>
            <a:normAutofit fontScale="40000" lnSpcReduction="20000"/>
          </a:bodyPr>
          <a:lstStyle/>
          <a:p>
            <a:pPr marL="319088" indent="-319088" algn="just">
              <a:buFont typeface="Arial" panose="020B0604020202020204" pitchFamily="34" charset="0"/>
              <a:buChar char="•"/>
            </a:pPr>
            <a:r>
              <a:rPr lang="it-IT" altLang="it-IT" i="1" dirty="0"/>
              <a:t>Sez. </a:t>
            </a:r>
            <a:r>
              <a:rPr lang="it-IT" altLang="it-IT" dirty="0"/>
              <a:t>L, </a:t>
            </a:r>
            <a:r>
              <a:rPr lang="it-IT" altLang="it-IT" b="1" i="1" dirty="0"/>
              <a:t>Sentenza</a:t>
            </a:r>
            <a:r>
              <a:rPr lang="it-IT" altLang="it-IT" i="1" dirty="0"/>
              <a:t> n. </a:t>
            </a:r>
            <a:r>
              <a:rPr lang="it-IT" altLang="it-IT" dirty="0">
                <a:hlinkClick r:id="rId2"/>
              </a:rPr>
              <a:t>29008</a:t>
            </a:r>
            <a:r>
              <a:rPr lang="it-IT" altLang="it-IT" dirty="0"/>
              <a:t> </a:t>
            </a:r>
            <a:r>
              <a:rPr lang="it-IT" altLang="it-IT" i="1" dirty="0"/>
              <a:t>del</a:t>
            </a:r>
            <a:r>
              <a:rPr lang="it-IT" altLang="it-IT" dirty="0"/>
              <a:t> 10/12/2008</a:t>
            </a:r>
          </a:p>
          <a:p>
            <a:pPr marL="319088" indent="-319088" algn="just">
              <a:buFont typeface="Arial" panose="020B0604020202020204" pitchFamily="34" charset="0"/>
              <a:buChar char="•"/>
            </a:pPr>
            <a:r>
              <a:rPr lang="it-IT" altLang="it-IT" dirty="0"/>
              <a:t>L'esercizio da parte del lavoratore del diritto di critica nei confronti del datore di lavoro, con modalità tali che, superando i limiti del rispetto della verità oggettiva, si traducono in una condotta lesiva del decoro dell'impresa datoriale, suscettibile di provocare con la caduta della sua immagine anche un danno economico in termini di perdita di commesse e di occasioni di lavoro, è comportamento idoneo a ledere definitivamente la fiducia che sta alla base del rapporto di lavoro, integrando la violazione del dovere scaturente dall'art. 2105 cod. civ., e può costituire giusta causa di licenziamento. (Nella specie, la S.C. ha confermato la sentenza di merito che aveva riconosciuto la legittimità del licenziamento irrogato ad un proprio dipendente da una impresa che svolgeva servizio di smaltimento rifiuti, per aver costui reso affermazioni - come privato cittadino in tre distinte assemblee pubbliche, con successiva ampia eco sulla stampa locale - ritenute gravemente lesive dell'immagine e del prestigio dell'azienda datrice di lavoro, in quanto si assumeva che questa non aveva inviato del materiale derivante dalla raccolta differenziata al recupero, al riciclaggio e allo smaltimento differenziato, ma l'aveva destinato all'inceneritore).</a:t>
            </a:r>
          </a:p>
          <a:p>
            <a:pPr marL="319088" indent="-319088">
              <a:buFont typeface="Arial" panose="020B0604020202020204" pitchFamily="34" charset="0"/>
              <a:buChar char="•"/>
            </a:pPr>
            <a:endParaRPr lang="it-IT" altLang="it-IT" dirty="0"/>
          </a:p>
        </p:txBody>
      </p:sp>
      <p:pic>
        <p:nvPicPr>
          <p:cNvPr id="2" name="Immagine 1">
            <a:extLst>
              <a:ext uri="{FF2B5EF4-FFF2-40B4-BE49-F238E27FC236}">
                <a16:creationId xmlns:a16="http://schemas.microsoft.com/office/drawing/2014/main" id="{4E8FF983-CD39-428D-B956-15396EFFD5BC}"/>
              </a:ext>
            </a:extLst>
          </p:cNvPr>
          <p:cNvPicPr>
            <a:picLocks noChangeAspect="1"/>
          </p:cNvPicPr>
          <p:nvPr/>
        </p:nvPicPr>
        <p:blipFill>
          <a:blip r:embed="rId3"/>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B0A37F31-280B-BE25-713D-8C30D3739AD0}"/>
              </a:ext>
            </a:extLst>
          </p:cNvPr>
          <p:cNvPicPr>
            <a:picLocks noChangeAspect="1"/>
          </p:cNvPicPr>
          <p:nvPr/>
        </p:nvPicPr>
        <p:blipFill>
          <a:blip r:embed="rId4"/>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87F781EF-BBC6-58B7-BC78-0A95343F89F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4724E15A-3677-E057-F8FC-CCCB65C4F815}"/>
              </a:ext>
            </a:extLst>
          </p:cNvPr>
          <p:cNvSpPr>
            <a:spLocks noGrp="1"/>
          </p:cNvSpPr>
          <p:nvPr>
            <p:ph type="sldNum" sz="quarter" idx="12"/>
          </p:nvPr>
        </p:nvSpPr>
        <p:spPr/>
        <p:txBody>
          <a:bodyPr/>
          <a:lstStyle/>
          <a:p>
            <a:fld id="{7EE8AB2A-538D-491B-B897-17682CA798B1}" type="slidenum">
              <a:rPr lang="it-IT" smtClean="0"/>
              <a:t>41</a:t>
            </a:fld>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CE04BCBF-0D6F-6D9F-5E0A-6AC005B1F5B6}"/>
              </a:ext>
            </a:extLst>
          </p:cNvPr>
          <p:cNvSpPr>
            <a:spLocks noGrp="1" noChangeArrowheads="1"/>
          </p:cNvSpPr>
          <p:nvPr>
            <p:ph type="ctrTitle"/>
          </p:nvPr>
        </p:nvSpPr>
        <p:spPr>
          <a:xfrm>
            <a:off x="2928401" y="1380069"/>
            <a:ext cx="8574622" cy="609654"/>
          </a:xfrm>
        </p:spPr>
        <p:txBody>
          <a:bodyPr>
            <a:normAutofit fontScale="90000"/>
          </a:bodyPr>
          <a:lstStyle/>
          <a:p>
            <a:pPr eaLnBrk="1" hangingPunct="1"/>
            <a:r>
              <a:rPr lang="it-IT" altLang="it-IT" dirty="0"/>
              <a:t>Ancora</a:t>
            </a:r>
          </a:p>
        </p:txBody>
      </p:sp>
      <p:sp>
        <p:nvSpPr>
          <p:cNvPr id="38915" name="Segnaposto contenuto 2">
            <a:extLst>
              <a:ext uri="{FF2B5EF4-FFF2-40B4-BE49-F238E27FC236}">
                <a16:creationId xmlns:a16="http://schemas.microsoft.com/office/drawing/2014/main" id="{920129CF-9DD0-EFE6-78CF-DE13BE54C16E}"/>
              </a:ext>
            </a:extLst>
          </p:cNvPr>
          <p:cNvSpPr>
            <a:spLocks noGrp="1" noChangeArrowheads="1"/>
          </p:cNvSpPr>
          <p:nvPr>
            <p:ph type="subTitle" idx="1"/>
          </p:nvPr>
        </p:nvSpPr>
        <p:spPr>
          <a:xfrm>
            <a:off x="2752345" y="1892808"/>
            <a:ext cx="8750678" cy="3491993"/>
          </a:xfrm>
        </p:spPr>
        <p:txBody>
          <a:bodyPr>
            <a:normAutofit lnSpcReduction="10000"/>
          </a:bodyPr>
          <a:lstStyle/>
          <a:p>
            <a:pPr algn="just" eaLnBrk="1" hangingPunct="1"/>
            <a:r>
              <a:rPr lang="it-IT" altLang="it-IT" dirty="0"/>
              <a:t>Sez. L, Sentenza n. 21362 del 18/09/2013</a:t>
            </a:r>
          </a:p>
          <a:p>
            <a:pPr algn="just" eaLnBrk="1" hangingPunct="1"/>
            <a:r>
              <a:rPr lang="it-IT" altLang="it-IT" dirty="0"/>
              <a:t>L'esercizio da parte del lavoratore del diritto di critica nei confronti del datore di lavoro, con modalità tali che, superando i limiti della continenza sostanziale (nel senso di corrispondenza dei fatti alla verità, sia pure non assoluta ma soggettiva) e formale (nel senso di misura nell'esposizione dei fatti), si traducano in una condotta lesiva del decoro dell'impresa datoriale - suscettibile di provocare, con la caduta della sua immagine, anche un danno economico in termini di perdita di commesse e di occasioni di lavoro - è comportamento idoneo a ledere definitivamente la fiducia che sta alla base del rapporto di lavoro, integrando la violazione del dovere scaturente dall'art. 2105 cod. civ., e può costituire giusta causa di licenziamento.</a:t>
            </a:r>
          </a:p>
        </p:txBody>
      </p:sp>
      <p:pic>
        <p:nvPicPr>
          <p:cNvPr id="2" name="Immagine 1">
            <a:extLst>
              <a:ext uri="{FF2B5EF4-FFF2-40B4-BE49-F238E27FC236}">
                <a16:creationId xmlns:a16="http://schemas.microsoft.com/office/drawing/2014/main" id="{57D87A59-D6A1-7EC4-B81E-180DE39A4677}"/>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C41346E2-6A7C-9AB8-FBFF-82A421775A4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EFBF5873-7044-F8C1-39C0-7D11DDBDDD19}"/>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34927A2E-01C8-2E82-25B3-CEAD7431876D}"/>
              </a:ext>
            </a:extLst>
          </p:cNvPr>
          <p:cNvSpPr>
            <a:spLocks noGrp="1"/>
          </p:cNvSpPr>
          <p:nvPr>
            <p:ph type="sldNum" sz="quarter" idx="12"/>
          </p:nvPr>
        </p:nvSpPr>
        <p:spPr/>
        <p:txBody>
          <a:bodyPr/>
          <a:lstStyle/>
          <a:p>
            <a:fld id="{7EE8AB2A-538D-491B-B897-17682CA798B1}" type="slidenum">
              <a:rPr lang="it-IT" smtClean="0"/>
              <a:t>42</a:t>
            </a:fld>
            <a:endParaRPr 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E9469FC-B711-E66F-4CD1-A87FBBF9404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44DEE2C6-A9D5-49EF-6FAD-93E29C011BD7}"/>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che svolge la sua attività lavorativa in un'amministrazione che fornisce servizi al pubblico cura il rispetto degli standard di qualità e di quantità fissati dall'amministrazione anche nelle apposite carte dei servizi. Il dipendente opera al fine di assicurare la continuità del servizio, di consentire agli utenti la scelta tra i diversi erogatori e di fornire loro informazioni sulle modalità di prestazione del servizio e sui livelli di qualità.</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992D3BB2-798E-E79C-7C52-AA62113C8797}"/>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E5F7ACDD-20A2-2076-66DD-FDF111EE762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41EE6BE7-EB6E-62C2-989B-D5CB9758AA7D}"/>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00DB65A5-DBEC-37B9-3D8E-51E244396ED5}"/>
              </a:ext>
            </a:extLst>
          </p:cNvPr>
          <p:cNvSpPr>
            <a:spLocks noGrp="1"/>
          </p:cNvSpPr>
          <p:nvPr>
            <p:ph type="sldNum" sz="quarter" idx="12"/>
          </p:nvPr>
        </p:nvSpPr>
        <p:spPr/>
        <p:txBody>
          <a:bodyPr/>
          <a:lstStyle/>
          <a:p>
            <a:fld id="{7EE8AB2A-538D-491B-B897-17682CA798B1}" type="slidenum">
              <a:rPr lang="it-IT" smtClean="0"/>
              <a:t>43</a:t>
            </a:fld>
            <a:endParaRPr 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C923E4D-67AB-DE9B-ACF9-87391EA7E0F0}"/>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8425C1A5-FFF0-13C6-710A-3AEE5ADFB6F4}"/>
              </a:ext>
            </a:extLst>
          </p:cNvPr>
          <p:cNvSpPr>
            <a:spLocks noGrp="1"/>
          </p:cNvSpPr>
          <p:nvPr>
            <p:ph type="subTitle" idx="1"/>
          </p:nvPr>
        </p:nvSpPr>
        <p:spPr/>
        <p:txBody>
          <a:bodyPr rtlCol="0">
            <a:normAutofit fontScale="6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non assume impegni nè anticipa l'esito di decisioni o azioni proprie o altrui inerenti all'ufficio, al di fuori dei casi consentiti. Fornisce informazioni e notizie relative ad atti od operazioni amministrative, in corso o conclusi, nelle ipotesi previste dalle disposizioni di legge e regolamentari in materia di accesso, informando sempre gli interessati della possibilità di avvalersi anche dell'Ufficio per le relazioni con il pubblico.</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Rilascia copie ed estratti di atti o documenti secondo la sua competenza, con le modalità stabilite dalle norme in materia di accesso e dai regolamenti della propria amministrazione.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9C030CB4-2A0C-B48E-CD4D-D424C4ED2CFE}"/>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E9508235-35BA-61C0-ACA4-369B5F51D60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4D2692BC-4E5A-A2DB-F861-09D645AB2075}"/>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7FC1565D-EE0A-9931-238E-E16B6E9C6FEA}"/>
              </a:ext>
            </a:extLst>
          </p:cNvPr>
          <p:cNvSpPr>
            <a:spLocks noGrp="1"/>
          </p:cNvSpPr>
          <p:nvPr>
            <p:ph type="sldNum" sz="quarter" idx="12"/>
          </p:nvPr>
        </p:nvSpPr>
        <p:spPr/>
        <p:txBody>
          <a:bodyPr/>
          <a:lstStyle/>
          <a:p>
            <a:fld id="{7EE8AB2A-538D-491B-B897-17682CA798B1}" type="slidenum">
              <a:rPr lang="it-IT" smtClean="0"/>
              <a:t>44</a:t>
            </a:fld>
            <a:endParaRPr 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078FCBE-6582-2A56-327B-D446EC4197F8}"/>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4547895-238D-72CB-4B45-EC6AA91024C5}"/>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osserva il segreto d'ufficio e la normativa in materia di tutela e trattamento dei dati personali e, qualora sia richiesto oralmente di fornire informazioni, atti, documenti non accessibili tutelati dal segreto d'ufficio o dalle disposizioni in materia di dati personali, </a:t>
            </a:r>
            <a:r>
              <a:rPr lang="it-IT" b="1" dirty="0">
                <a:solidFill>
                  <a:schemeClr val="tx1">
                    <a:lumMod val="75000"/>
                    <a:lumOff val="25000"/>
                  </a:schemeClr>
                </a:solidFill>
                <a:latin typeface="+mj-lt"/>
                <a:ea typeface="+mj-ea"/>
                <a:cs typeface="+mj-cs"/>
              </a:rPr>
              <a:t>informa il richiedente dei motivi che ostano all'accoglimento della richiesta</a:t>
            </a:r>
            <a:r>
              <a:rPr lang="it-IT" dirty="0">
                <a:solidFill>
                  <a:schemeClr val="tx1">
                    <a:lumMod val="75000"/>
                    <a:lumOff val="25000"/>
                  </a:schemeClr>
                </a:solidFill>
                <a:latin typeface="+mj-lt"/>
                <a:ea typeface="+mj-ea"/>
                <a:cs typeface="+mj-cs"/>
              </a:rPr>
              <a:t>. Qualora non sia competente a provvedere in merito alla richiesta cura, sulla base delle disposizioni interne, che la stessa venga inoltrata all'ufficio competente della medesima amministrazione.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AB62F62-A657-A592-EF88-D4DE791C66A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22F3AC92-D5F1-3D51-2770-E83B0B15B35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9718E5A6-3FA0-B202-54E9-F9131C819003}"/>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78AF42CA-2C99-B14B-C7D3-6F3B62206AB6}"/>
              </a:ext>
            </a:extLst>
          </p:cNvPr>
          <p:cNvSpPr>
            <a:spLocks noGrp="1"/>
          </p:cNvSpPr>
          <p:nvPr>
            <p:ph type="sldNum" sz="quarter" idx="12"/>
          </p:nvPr>
        </p:nvSpPr>
        <p:spPr/>
        <p:txBody>
          <a:bodyPr/>
          <a:lstStyle/>
          <a:p>
            <a:fld id="{7EE8AB2A-538D-491B-B897-17682CA798B1}" type="slidenum">
              <a:rPr lang="it-IT" smtClean="0"/>
              <a:t>45</a:t>
            </a:fld>
            <a:endParaRPr 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A764FC4-3D59-8E7B-85A3-265B7479C341}"/>
              </a:ext>
            </a:extLst>
          </p:cNvPr>
          <p:cNvSpPr>
            <a:spLocks noGrp="1"/>
          </p:cNvSpPr>
          <p:nvPr>
            <p:ph type="ctrTitle"/>
          </p:nvPr>
        </p:nvSpPr>
        <p:spPr/>
        <p:txBody>
          <a:bodyPr/>
          <a:lstStyle/>
          <a:p>
            <a:endParaRPr lang="it-IT"/>
          </a:p>
        </p:txBody>
      </p:sp>
      <p:sp>
        <p:nvSpPr>
          <p:cNvPr id="43011" name="Segnaposto contenuto 2">
            <a:extLst>
              <a:ext uri="{FF2B5EF4-FFF2-40B4-BE49-F238E27FC236}">
                <a16:creationId xmlns:a16="http://schemas.microsoft.com/office/drawing/2014/main" id="{817618E3-7607-A3D0-D671-E57872D1D854}"/>
              </a:ext>
            </a:extLst>
          </p:cNvPr>
          <p:cNvSpPr>
            <a:spLocks noGrp="1" noChangeArrowheads="1"/>
          </p:cNvSpPr>
          <p:nvPr>
            <p:ph type="subTitle" idx="1"/>
          </p:nvPr>
        </p:nvSpPr>
        <p:spPr/>
        <p:txBody>
          <a:bodyPr/>
          <a:lstStyle/>
          <a:p>
            <a:pPr algn="just" eaLnBrk="1" hangingPunct="1"/>
            <a:r>
              <a:rPr lang="it-IT" altLang="it-IT" dirty="0"/>
              <a:t>Attenzione ai rapporti con il c.p. e il 323 (</a:t>
            </a:r>
            <a:r>
              <a:rPr lang="it-IT" altLang="it-IT" dirty="0" err="1"/>
              <a:t>finchè</a:t>
            </a:r>
            <a:r>
              <a:rPr lang="it-IT" altLang="it-IT" dirty="0"/>
              <a:t> rimane)</a:t>
            </a:r>
          </a:p>
        </p:txBody>
      </p:sp>
      <p:pic>
        <p:nvPicPr>
          <p:cNvPr id="2" name="Immagine 1">
            <a:extLst>
              <a:ext uri="{FF2B5EF4-FFF2-40B4-BE49-F238E27FC236}">
                <a16:creationId xmlns:a16="http://schemas.microsoft.com/office/drawing/2014/main" id="{FEEFF9F0-CBFE-074D-B19E-DD67A5374989}"/>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CD291599-A1D9-DDD4-DDE0-6F23555F8EB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536CDD98-4568-3D37-5D20-CEAF1B7DB376}"/>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E6E3E38-2FFF-F882-F394-D95B2BCCB6CF}"/>
              </a:ext>
            </a:extLst>
          </p:cNvPr>
          <p:cNvSpPr>
            <a:spLocks noGrp="1"/>
          </p:cNvSpPr>
          <p:nvPr>
            <p:ph type="sldNum" sz="quarter" idx="12"/>
          </p:nvPr>
        </p:nvSpPr>
        <p:spPr/>
        <p:txBody>
          <a:bodyPr/>
          <a:lstStyle/>
          <a:p>
            <a:fld id="{7EE8AB2A-538D-491B-B897-17682CA798B1}" type="slidenum">
              <a:rPr lang="it-IT" smtClean="0"/>
              <a:t>46</a:t>
            </a:fld>
            <a:endParaRPr lang="it-IT"/>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70617325-2AC4-6CFD-2B6A-6CB6E18A0586}"/>
              </a:ext>
            </a:extLst>
          </p:cNvPr>
          <p:cNvSpPr>
            <a:spLocks noGrp="1" noChangeArrowheads="1"/>
          </p:cNvSpPr>
          <p:nvPr>
            <p:ph type="ctrTitle"/>
          </p:nvPr>
        </p:nvSpPr>
        <p:spPr/>
        <p:txBody>
          <a:bodyPr/>
          <a:lstStyle/>
          <a:p>
            <a:pPr eaLnBrk="1" hangingPunct="1"/>
            <a:r>
              <a:rPr lang="it-IT" altLang="it-IT" sz="2800" dirty="0"/>
              <a:t>Art. 13 Disposizioni particolari per i dirigenti</a:t>
            </a:r>
            <a:br>
              <a:rPr lang="it-IT" altLang="it-IT" sz="2800" dirty="0"/>
            </a:br>
            <a:r>
              <a:rPr lang="it-IT" altLang="it-IT" sz="1000" dirty="0"/>
              <a:t> </a:t>
            </a:r>
          </a:p>
        </p:txBody>
      </p:sp>
      <p:sp>
        <p:nvSpPr>
          <p:cNvPr id="3" name="Segnaposto contenuto 2">
            <a:extLst>
              <a:ext uri="{FF2B5EF4-FFF2-40B4-BE49-F238E27FC236}">
                <a16:creationId xmlns:a16="http://schemas.microsoft.com/office/drawing/2014/main" id="{4FDE0F79-9AE3-4E61-0879-E4A20A0D3CCB}"/>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Ferma restando l'applicazione delle altre disposizioni del Codice, le norme del presente articolo si applicano ai dirigenti, ivi compresi i titolari di incarico ai sensi dell'articolo 19, comma 6, del decreto legislativo n. 165 del 2001 e dell'articolo 110 del decreto legislativo 18 agosto 2000, n. 267, ai soggetti che svolgono funzioni equiparate ai dirigenti operanti negli uffici di diretta collaborazione delle autorità politiche, nonché ai funzionari responsabili di posizione organizzativa negli enti privi di dirigenza.</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30414D9-91FD-3D91-4C2B-D8278986C20F}"/>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5E6A8403-AC37-9585-140C-C8A40B5D474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4B2E49CA-62A2-53C7-EB5E-36A09CFFF11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CC6BAB6-4481-B46E-868B-85B76603E15D}"/>
              </a:ext>
            </a:extLst>
          </p:cNvPr>
          <p:cNvSpPr>
            <a:spLocks noGrp="1"/>
          </p:cNvSpPr>
          <p:nvPr>
            <p:ph type="sldNum" sz="quarter" idx="12"/>
          </p:nvPr>
        </p:nvSpPr>
        <p:spPr/>
        <p:txBody>
          <a:bodyPr/>
          <a:lstStyle/>
          <a:p>
            <a:fld id="{7EE8AB2A-538D-491B-B897-17682CA798B1}" type="slidenum">
              <a:rPr lang="it-IT" smtClean="0"/>
              <a:t>47</a:t>
            </a:fld>
            <a:endParaRPr 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618C724-5D32-52ED-DDA6-02B2079CEF57}"/>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D4F86A7E-75A6-CADA-B51C-5918A0D91CE7}"/>
              </a:ext>
            </a:extLst>
          </p:cNvPr>
          <p:cNvSpPr>
            <a:spLocks noGrp="1"/>
          </p:cNvSpPr>
          <p:nvPr>
            <p:ph type="subTitle" idx="1"/>
          </p:nvPr>
        </p:nvSpPr>
        <p:spPr/>
        <p:txBody>
          <a:bodyPr rtlCol="0">
            <a:normAutofit fontScale="925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svolge con diligenza le funzioni ad esso spettanti in base all'atto di conferimento dell'incarico, persegue gli obiettivi assegnati e adotta un comportamento organizzativo adeguato per l'assolvimento dell'incarico.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1C937F28-8B43-F243-C4E4-3662D5E1DEF2}"/>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826384E8-91F0-A5EE-1BAF-8973DD8397C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85B24B9E-F5C6-232A-9F7F-B63897E145ED}"/>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C27FC8CE-65C1-B2DF-E758-42FB2D9D3F41}"/>
              </a:ext>
            </a:extLst>
          </p:cNvPr>
          <p:cNvSpPr>
            <a:spLocks noGrp="1"/>
          </p:cNvSpPr>
          <p:nvPr>
            <p:ph type="sldNum" sz="quarter" idx="12"/>
          </p:nvPr>
        </p:nvSpPr>
        <p:spPr/>
        <p:txBody>
          <a:bodyPr/>
          <a:lstStyle/>
          <a:p>
            <a:fld id="{7EE8AB2A-538D-491B-B897-17682CA798B1}" type="slidenum">
              <a:rPr lang="it-IT" smtClean="0"/>
              <a:t>48</a:t>
            </a:fld>
            <a:endParaRPr lang="it-IT"/>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A4ED0683-03A7-C678-423B-5E5686454568}"/>
              </a:ext>
            </a:extLst>
          </p:cNvPr>
          <p:cNvSpPr>
            <a:spLocks noGrp="1" noChangeArrowheads="1"/>
          </p:cNvSpPr>
          <p:nvPr>
            <p:ph type="ctrTitle"/>
          </p:nvPr>
        </p:nvSpPr>
        <p:spPr/>
        <p:txBody>
          <a:bodyPr/>
          <a:lstStyle/>
          <a:p>
            <a:pPr algn="just" eaLnBrk="1" hangingPunct="1"/>
            <a:r>
              <a:rPr lang="it-IT" altLang="it-IT" sz="1000" dirty="0"/>
              <a:t> </a:t>
            </a:r>
          </a:p>
        </p:txBody>
      </p:sp>
      <p:sp>
        <p:nvSpPr>
          <p:cNvPr id="3" name="Segnaposto contenuto 2">
            <a:extLst>
              <a:ext uri="{FF2B5EF4-FFF2-40B4-BE49-F238E27FC236}">
                <a16:creationId xmlns:a16="http://schemas.microsoft.com/office/drawing/2014/main" id="{653EC70F-B237-9D76-5FE1-76F2896DD093}"/>
              </a:ext>
            </a:extLst>
          </p:cNvPr>
          <p:cNvSpPr>
            <a:spLocks noGrp="1"/>
          </p:cNvSpPr>
          <p:nvPr>
            <p:ph type="subTitle" idx="1"/>
          </p:nvPr>
        </p:nvSpPr>
        <p:spPr>
          <a:xfrm>
            <a:off x="2743201" y="1655064"/>
            <a:ext cx="8759822" cy="3729737"/>
          </a:xfrm>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prima di assumere le sue funzioni, </a:t>
            </a:r>
            <a:r>
              <a:rPr lang="it-IT" b="1" u="sng" dirty="0">
                <a:solidFill>
                  <a:schemeClr val="tx1">
                    <a:lumMod val="75000"/>
                    <a:lumOff val="25000"/>
                  </a:schemeClr>
                </a:solidFill>
                <a:latin typeface="+mj-lt"/>
                <a:ea typeface="+mj-ea"/>
                <a:cs typeface="+mj-cs"/>
              </a:rPr>
              <a:t>comunica </a:t>
            </a:r>
            <a:r>
              <a:rPr lang="it-IT" dirty="0">
                <a:solidFill>
                  <a:schemeClr val="tx1">
                    <a:lumMod val="75000"/>
                    <a:lumOff val="25000"/>
                  </a:schemeClr>
                </a:solidFill>
                <a:latin typeface="+mj-lt"/>
                <a:ea typeface="+mj-ea"/>
                <a:cs typeface="+mj-cs"/>
              </a:rPr>
              <a:t>all'amministrazione le partecipazioni azionarie e gli altri interessi finanziari che possano porlo in conflitto di interessi con la funzione pubblica che svolge e dichiara se ha parenti e affini entro il secondo grado, coniuge o convivente che esercitano attività politiche, professionali o economiche che li pongano in contatti frequenti con l'ufficio che dovrà dirigere o che siano coinvolti nelle decisioni o nelle attività inerenti all'ufficio. Il dirigente fornisce le informazioni sulla propria situazione patrimoniale e le dichiarazioni annuali dei redditi soggetti all'imposta sui redditi delle persone fisiche previste dalla legge.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68CDE5A7-52AE-35F2-0957-3499CEA63171}"/>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5BC3CC9F-6E41-92E5-5395-5AB7BF7A5EA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82E23B3C-CD56-704E-DACE-AB966B3C4EEE}"/>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A4D99AB0-B7F6-284F-6BA3-CF99AAEB9D5B}"/>
              </a:ext>
            </a:extLst>
          </p:cNvPr>
          <p:cNvSpPr>
            <a:spLocks noGrp="1"/>
          </p:cNvSpPr>
          <p:nvPr>
            <p:ph type="sldNum" sz="quarter" idx="12"/>
          </p:nvPr>
        </p:nvSpPr>
        <p:spPr/>
        <p:txBody>
          <a:bodyPr/>
          <a:lstStyle/>
          <a:p>
            <a:fld id="{7EE8AB2A-538D-491B-B897-17682CA798B1}" type="slidenum">
              <a:rPr lang="it-IT" smtClean="0"/>
              <a:t>49</a:t>
            </a:fld>
            <a:endParaRPr 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06E0-239D-8B23-CACE-8A7362CC5514}"/>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E421C6CB-E877-3ED5-4E5D-795313B41CF0}"/>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A77B3F0D-985C-B8A5-A5EA-311FFA3FEC4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B19C8291-CE8D-3A88-17AD-9EB5EC674DE7}"/>
              </a:ext>
            </a:extLst>
          </p:cNvPr>
          <p:cNvSpPr>
            <a:spLocks noGrp="1"/>
          </p:cNvSpPr>
          <p:nvPr>
            <p:ph type="subTitle" idx="1"/>
          </p:nvPr>
        </p:nvSpPr>
        <p:spPr>
          <a:xfrm>
            <a:off x="899161" y="1630680"/>
            <a:ext cx="10603862" cy="3754121"/>
          </a:xfrm>
        </p:spPr>
        <p:txBody>
          <a:bodyPr>
            <a:normAutofit lnSpcReduction="10000"/>
          </a:bodyPr>
          <a:lstStyle/>
          <a:p>
            <a:pPr marL="274320" indent="-274320" algn="just">
              <a:spcAft>
                <a:spcPts val="0"/>
              </a:spcAft>
              <a:buClr>
                <a:schemeClr val="accent3"/>
              </a:buClr>
              <a:buFont typeface="Arial" pitchFamily="34" charset="0"/>
              <a:buChar char="•"/>
              <a:defRPr/>
            </a:pPr>
            <a:r>
              <a:rPr lang="it-IT" dirty="0">
                <a:solidFill>
                  <a:schemeClr val="tx1">
                    <a:lumMod val="75000"/>
                    <a:lumOff val="25000"/>
                  </a:schemeClr>
                </a:solidFill>
              </a:rPr>
              <a:t>il concetto di corruzione che viene preso a riferimento nel P.N.A. ha un'accezione ampia. Esso è comprensivo delle varie situazioni in cui, nel corso dell'attività amministrativa, si riscontri l'abuso da parte di un soggetto del potere a lui affidato al fine di ottenere vantaggi privati.</a:t>
            </a:r>
          </a:p>
          <a:p>
            <a:pPr marL="274320" indent="-274320" algn="just">
              <a:spcAft>
                <a:spcPts val="0"/>
              </a:spcAft>
              <a:buClr>
                <a:schemeClr val="accent3"/>
              </a:buClr>
              <a:buFont typeface="Arial" pitchFamily="34" charset="0"/>
              <a:buChar char="•"/>
              <a:defRPr/>
            </a:pPr>
            <a:r>
              <a:rPr lang="it-IT" dirty="0">
                <a:solidFill>
                  <a:schemeClr val="tx1">
                    <a:lumMod val="75000"/>
                    <a:lumOff val="25000"/>
                  </a:schemeClr>
                </a:solidFill>
              </a:rPr>
              <a:t>Le situazioni rilevanti sono più ampie della fattispecie penalistica, che è disciplinata negli artt. 318, 319 e 319 ter, c.p., e sono tali da comprendere non solo l'intera gamma dei delitti contro la pubblica amministrazione disciplinati nel Titolo II, Capo I, del codice penale, ma anche le situazioni in cui - </a:t>
            </a:r>
            <a:r>
              <a:rPr lang="it-IT" b="1" dirty="0">
                <a:solidFill>
                  <a:schemeClr val="tx1">
                    <a:lumMod val="75000"/>
                    <a:lumOff val="25000"/>
                  </a:schemeClr>
                </a:solidFill>
              </a:rPr>
              <a:t>a prescindere dalla rilevanza penale </a:t>
            </a:r>
            <a:r>
              <a:rPr lang="it-IT" dirty="0">
                <a:solidFill>
                  <a:schemeClr val="tx1">
                    <a:lumMod val="75000"/>
                    <a:lumOff val="25000"/>
                  </a:schemeClr>
                </a:solidFill>
              </a:rPr>
              <a:t>- venga in evidenza un malfunzionamento dell'amministrazione a causa dell'uso a fini privati delle funzioni attribuite ovvero l'inquinamento dell'azione amministrativa ab </a:t>
            </a:r>
            <a:r>
              <a:rPr lang="it-IT" dirty="0" err="1">
                <a:solidFill>
                  <a:schemeClr val="tx1">
                    <a:lumMod val="75000"/>
                    <a:lumOff val="25000"/>
                  </a:schemeClr>
                </a:solidFill>
              </a:rPr>
              <a:t>externo</a:t>
            </a:r>
            <a:r>
              <a:rPr lang="it-IT" dirty="0">
                <a:solidFill>
                  <a:schemeClr val="tx1">
                    <a:lumMod val="75000"/>
                    <a:lumOff val="25000"/>
                  </a:schemeClr>
                </a:solidFill>
              </a:rPr>
              <a:t>, sia che tale azione abbia successo sia nel caso in cui rimanga a livello di tentativo.</a:t>
            </a:r>
          </a:p>
          <a:p>
            <a:pPr marL="274320" indent="-274320" algn="just">
              <a:spcAft>
                <a:spcPts val="0"/>
              </a:spcAft>
              <a:buClr>
                <a:schemeClr val="accent3"/>
              </a:buClr>
              <a:buFont typeface="Arial" pitchFamily="34" charset="0"/>
              <a:buChar char="•"/>
              <a:defRPr/>
            </a:pPr>
            <a:r>
              <a:rPr lang="it-IT" dirty="0">
                <a:solidFill>
                  <a:schemeClr val="tx1">
                    <a:lumMod val="75000"/>
                    <a:lumOff val="25000"/>
                  </a:schemeClr>
                </a:solidFill>
              </a:rPr>
              <a:t>Anche la RACCOMANDAZIONE?</a:t>
            </a:r>
            <a:endParaRPr lang="it-IT" dirty="0"/>
          </a:p>
        </p:txBody>
      </p:sp>
      <p:sp>
        <p:nvSpPr>
          <p:cNvPr id="3" name="Segnaposto piè di pagina 2">
            <a:extLst>
              <a:ext uri="{FF2B5EF4-FFF2-40B4-BE49-F238E27FC236}">
                <a16:creationId xmlns:a16="http://schemas.microsoft.com/office/drawing/2014/main" id="{C01D227B-AB4C-3F9C-CD74-8AFCCA4DE056}"/>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3BE5E2B2-1228-5EA3-698B-C1E6CD52ADF0}"/>
              </a:ext>
            </a:extLst>
          </p:cNvPr>
          <p:cNvSpPr>
            <a:spLocks noGrp="1"/>
          </p:cNvSpPr>
          <p:nvPr>
            <p:ph type="sldNum" sz="quarter" idx="12"/>
          </p:nvPr>
        </p:nvSpPr>
        <p:spPr/>
        <p:txBody>
          <a:bodyPr/>
          <a:lstStyle/>
          <a:p>
            <a:fld id="{7EE8AB2A-538D-491B-B897-17682CA798B1}" type="slidenum">
              <a:rPr lang="it-IT" smtClean="0"/>
              <a:t>5</a:t>
            </a:fld>
            <a:endParaRPr lang="it-IT"/>
          </a:p>
        </p:txBody>
      </p:sp>
    </p:spTree>
    <p:extLst>
      <p:ext uri="{BB962C8B-B14F-4D97-AF65-F5344CB8AC3E}">
        <p14:creationId xmlns:p14="http://schemas.microsoft.com/office/powerpoint/2010/main" val="2611001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80AEAAA-19A0-86B6-695D-C39C662350D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41D048A2-C06D-C736-68C9-39D726CC06F6}"/>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assume atteggiamenti leali e trasparenti e adotta un comportamento esemplare e imparziale nei rapporti con i colleghi, i collaboratori e i destinatari dell'azione amministrativa. Il dirigente cura, altresì, che le risorse assegnate al suo ufficio siano utilizzate per finalità esclusivamente istituzionali e, in nessun caso, per esigenze personali.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9DDFCB7-FC25-9E92-DBB6-7B1F0658B45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740FC763-350E-D50A-7BCE-06FE73E26CE0}"/>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46F3DF88-45D1-4739-0221-3FAEFF300E31}"/>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91BD0CA5-6966-F484-D747-30BBD5563C86}"/>
              </a:ext>
            </a:extLst>
          </p:cNvPr>
          <p:cNvSpPr>
            <a:spLocks noGrp="1"/>
          </p:cNvSpPr>
          <p:nvPr>
            <p:ph type="sldNum" sz="quarter" idx="12"/>
          </p:nvPr>
        </p:nvSpPr>
        <p:spPr/>
        <p:txBody>
          <a:bodyPr/>
          <a:lstStyle/>
          <a:p>
            <a:fld id="{7EE8AB2A-538D-491B-B897-17682CA798B1}" type="slidenum">
              <a:rPr lang="it-IT" smtClean="0"/>
              <a:t>50</a:t>
            </a:fld>
            <a:endParaRPr lang="it-IT"/>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DBA6880-44F6-1827-1C85-BE61CE13EAFD}"/>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C15C0941-A21A-9271-DBD4-C738FACBFABD}"/>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cura, compatibilmente con le risorse disponibili, il </a:t>
            </a:r>
            <a:r>
              <a:rPr lang="it-IT" b="1" i="1" u="sng" dirty="0">
                <a:solidFill>
                  <a:schemeClr val="tx1">
                    <a:lumMod val="75000"/>
                    <a:lumOff val="25000"/>
                  </a:schemeClr>
                </a:solidFill>
                <a:latin typeface="+mj-lt"/>
                <a:ea typeface="+mj-ea"/>
                <a:cs typeface="+mj-cs"/>
              </a:rPr>
              <a:t>benessere organizzativo (?) </a:t>
            </a:r>
            <a:r>
              <a:rPr lang="it-IT" dirty="0">
                <a:solidFill>
                  <a:schemeClr val="tx1">
                    <a:lumMod val="75000"/>
                    <a:lumOff val="25000"/>
                  </a:schemeClr>
                </a:solidFill>
                <a:latin typeface="+mj-lt"/>
                <a:ea typeface="+mj-ea"/>
                <a:cs typeface="+mj-cs"/>
              </a:rPr>
              <a:t>nella struttura a cui è preposto, favorendo l'instaurarsi di rapporti cordiali e rispettosi tra i collaboratori, assume iniziative finalizzate alla circolazione delle informazioni, alla formazione e all'aggiornamento del personale, all'inclusione e alla valorizzazione delle differenze di genere, di età e di condizioni personali.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5283D679-3466-F3F4-79B5-7653C1D40AA5}"/>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91FA24A8-05DD-654E-9B84-BF3264290BF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216610C5-BFA3-8654-8229-24516AAA5498}"/>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E4F58F3A-472E-F030-4C15-1DDEA7B550DD}"/>
              </a:ext>
            </a:extLst>
          </p:cNvPr>
          <p:cNvSpPr>
            <a:spLocks noGrp="1"/>
          </p:cNvSpPr>
          <p:nvPr>
            <p:ph type="sldNum" sz="quarter" idx="12"/>
          </p:nvPr>
        </p:nvSpPr>
        <p:spPr/>
        <p:txBody>
          <a:bodyPr/>
          <a:lstStyle/>
          <a:p>
            <a:fld id="{7EE8AB2A-538D-491B-B897-17682CA798B1}" type="slidenum">
              <a:rPr lang="it-IT" smtClean="0"/>
              <a:t>51</a:t>
            </a:fld>
            <a:endParaRPr lang="it-IT"/>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DE175D7-0FE1-6C39-3CAA-DABBA99647A7}"/>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CA274E58-A7D6-3724-AC24-3B6633D3349F}"/>
              </a:ext>
            </a:extLst>
          </p:cNvPr>
          <p:cNvSpPr>
            <a:spLocks noGrp="1"/>
          </p:cNvSpPr>
          <p:nvPr>
            <p:ph type="subTitle" idx="1"/>
          </p:nvPr>
        </p:nvSpPr>
        <p:spPr/>
        <p:txBody>
          <a:bodyPr rtlCol="0">
            <a:normAutofit fontScale="85000" lnSpcReduction="1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assegna l'istruttoria delle pratiche sulla base di un'equa ripartizione del carico di lavoro, tenendo conto delle capacità, delle attitudini e della professionalità del personale a sua disposizione. Il dirigente affida gli incarichi aggiuntivi in base alla professionalità e, per quanto possibile, secondo criteri di rotazione.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8FC97A3-1EA5-A989-2122-C80E65898847}"/>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CC8F5A99-547D-CC58-F714-79C21BD3FED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82B03CA6-C2DA-A58A-719F-CEC6B74AD970}"/>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D8BA73B9-B7CD-1107-1FA5-7659350D90A8}"/>
              </a:ext>
            </a:extLst>
          </p:cNvPr>
          <p:cNvSpPr>
            <a:spLocks noGrp="1"/>
          </p:cNvSpPr>
          <p:nvPr>
            <p:ph type="sldNum" sz="quarter" idx="12"/>
          </p:nvPr>
        </p:nvSpPr>
        <p:spPr/>
        <p:txBody>
          <a:bodyPr/>
          <a:lstStyle/>
          <a:p>
            <a:fld id="{7EE8AB2A-538D-491B-B897-17682CA798B1}" type="slidenum">
              <a:rPr lang="it-IT" smtClean="0"/>
              <a:t>52</a:t>
            </a:fld>
            <a:endParaRPr lang="it-IT"/>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45B761E-F945-AF21-6393-EB62640F8F9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B798225B-1887-7952-8BC0-4438A727FC9A}"/>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svolge la valutazione del personale assegnato alla struttura cui è preposto con imparzialità e rispettando le indicazioni ed i tempi prescritti.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9BCC6DF9-E1B5-8EE3-128A-3F6D100BF54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AA3508F1-3198-AFC5-44CF-CA17A2C1A44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3DEE2EF4-97A0-5C24-7EE5-F54CCCA8810D}"/>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EF6BA0D7-7788-4CD0-FBAE-79E00C968BB9}"/>
              </a:ext>
            </a:extLst>
          </p:cNvPr>
          <p:cNvSpPr>
            <a:spLocks noGrp="1"/>
          </p:cNvSpPr>
          <p:nvPr>
            <p:ph type="sldNum" sz="quarter" idx="12"/>
          </p:nvPr>
        </p:nvSpPr>
        <p:spPr/>
        <p:txBody>
          <a:bodyPr/>
          <a:lstStyle/>
          <a:p>
            <a:fld id="{7EE8AB2A-538D-491B-B897-17682CA798B1}" type="slidenum">
              <a:rPr lang="it-IT" smtClean="0"/>
              <a:t>53</a:t>
            </a:fld>
            <a:endParaRPr lang="it-IT"/>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59E863C-FBCB-28F7-E2DD-2EB06DDB725F}"/>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D4016ABC-D314-D047-B730-F1F407787C0E}"/>
              </a:ext>
            </a:extLst>
          </p:cNvPr>
          <p:cNvSpPr>
            <a:spLocks noGrp="1"/>
          </p:cNvSpPr>
          <p:nvPr>
            <p:ph type="subTitle" idx="1"/>
          </p:nvPr>
        </p:nvSpPr>
        <p:spPr/>
        <p:txBody>
          <a:bodyPr rtlCol="0">
            <a:normAutofit fontScale="4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a:t>
            </a:r>
            <a:r>
              <a:rPr lang="it-IT" u="sng" dirty="0">
                <a:solidFill>
                  <a:schemeClr val="tx1">
                    <a:lumMod val="75000"/>
                    <a:lumOff val="25000"/>
                  </a:schemeClr>
                </a:solidFill>
                <a:latin typeface="+mj-lt"/>
                <a:ea typeface="+mj-ea"/>
                <a:cs typeface="+mj-cs"/>
              </a:rPr>
              <a:t>intraprende con tempestività le iniziative necessarie ove venga a conoscenza di un illecito</a:t>
            </a:r>
            <a:r>
              <a:rPr lang="it-IT" dirty="0">
                <a:solidFill>
                  <a:schemeClr val="tx1">
                    <a:lumMod val="75000"/>
                    <a:lumOff val="25000"/>
                  </a:schemeClr>
                </a:solidFill>
                <a:latin typeface="+mj-lt"/>
                <a:ea typeface="+mj-ea"/>
                <a:cs typeface="+mj-cs"/>
              </a:rPr>
              <a:t>,(1) attiva e conclude, se competente, il procedimento disciplinare, ovvero segnala tempestivamente l'illecito all'autorità disciplinare, prestando ove richiesta la propria collaborazione e provvede ad inoltrare tempestiva denuncia all'autorità giudiziaria penale o segnalazione alla corte dei conti per le rispettive competenze. Nel caso in cui riceva segnalazione di un illecito da parte di un dipendente (il whistleblower), adotta ogni cautela di legge affinché sia tutelato il segnalante e non sia indebitamente rilevata la sua identità nel procedimento disciplinare, ai sensi dell'articolo 54-bis del decreto legislativo n. 165 del 2001.</a:t>
            </a:r>
          </a:p>
          <a:p>
            <a:pPr marL="320040" indent="-320040" algn="just">
              <a:spcAft>
                <a:spcPts val="0"/>
              </a:spcAft>
              <a:buFont typeface="Arial" pitchFamily="34" charset="0"/>
              <a:buChar char="•"/>
              <a:defRPr/>
            </a:pPr>
            <a:endParaRPr lang="it-IT" dirty="0">
              <a:solidFill>
                <a:schemeClr val="tx1">
                  <a:lumMod val="75000"/>
                  <a:lumOff val="25000"/>
                </a:schemeClr>
              </a:solidFill>
              <a:latin typeface="+mj-lt"/>
              <a:ea typeface="+mj-ea"/>
              <a:cs typeface="+mj-cs"/>
            </a:endParaRP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vedere disposizioni relative al dipendente che segnala illeciti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C99C2C37-14AF-BC7B-1C79-5F73948CFB75}"/>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E1B9E20E-F287-0336-DE6F-1854FF593F9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55572CF2-BD4A-CE03-416A-09887E01F233}"/>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7EC55626-8CA7-01F6-D3F0-853C4F31B8D9}"/>
              </a:ext>
            </a:extLst>
          </p:cNvPr>
          <p:cNvSpPr>
            <a:spLocks noGrp="1"/>
          </p:cNvSpPr>
          <p:nvPr>
            <p:ph type="sldNum" sz="quarter" idx="12"/>
          </p:nvPr>
        </p:nvSpPr>
        <p:spPr/>
        <p:txBody>
          <a:bodyPr/>
          <a:lstStyle/>
          <a:p>
            <a:fld id="{7EE8AB2A-538D-491B-B897-17682CA798B1}" type="slidenum">
              <a:rPr lang="it-IT" smtClean="0"/>
              <a:t>54</a:t>
            </a:fld>
            <a:endParaRPr 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7D9872A-3F17-AF3F-2DB7-774D5EBFB551}"/>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33829B6B-FA47-C3A0-3EFE-1F1168335C6B}"/>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dirigente, nei limiti delle sue possibilità, evita che notizie non rispondenti al vero quanto all'organizzazione, all'attività e ai dipendenti pubblici possano diffondersi. </a:t>
            </a:r>
          </a:p>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Favorisce la diffusione della conoscenza di buone prassi e buoni esempi al fine di rafforzare il senso di fiducia nei confronti dell'amministrazione.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C7E9265-47D3-D825-E89A-65B4EFC831DF}"/>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77C24B92-CE56-3B4F-AA18-1AC54B401866}"/>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2FDA0700-09A1-4710-3320-7D166B58F053}"/>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3C1003A6-6833-5E96-D20D-02596A2830F0}"/>
              </a:ext>
            </a:extLst>
          </p:cNvPr>
          <p:cNvSpPr>
            <a:spLocks noGrp="1"/>
          </p:cNvSpPr>
          <p:nvPr>
            <p:ph type="sldNum" sz="quarter" idx="12"/>
          </p:nvPr>
        </p:nvSpPr>
        <p:spPr/>
        <p:txBody>
          <a:bodyPr/>
          <a:lstStyle/>
          <a:p>
            <a:fld id="{7EE8AB2A-538D-491B-B897-17682CA798B1}" type="slidenum">
              <a:rPr lang="it-IT" smtClean="0"/>
              <a:t>55</a:t>
            </a:fld>
            <a:endParaRPr lang="it-IT"/>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48556E26-38A8-F1BF-C67A-1A5C8501BC0B}"/>
              </a:ext>
            </a:extLst>
          </p:cNvPr>
          <p:cNvSpPr>
            <a:spLocks noGrp="1" noChangeArrowheads="1"/>
          </p:cNvSpPr>
          <p:nvPr>
            <p:ph type="ctrTitle"/>
          </p:nvPr>
        </p:nvSpPr>
        <p:spPr/>
        <p:txBody>
          <a:bodyPr/>
          <a:lstStyle/>
          <a:p>
            <a:pPr eaLnBrk="1" hangingPunct="1"/>
            <a:r>
              <a:rPr lang="it-IT" altLang="it-IT" sz="2400" dirty="0"/>
              <a:t>Art. 14 Contratti ed altri atti negoziali</a:t>
            </a:r>
            <a:br>
              <a:rPr lang="it-IT" altLang="it-IT" sz="2400" dirty="0"/>
            </a:br>
            <a:endParaRPr lang="it-IT" altLang="it-IT" sz="1000" dirty="0"/>
          </a:p>
        </p:txBody>
      </p:sp>
      <p:sp>
        <p:nvSpPr>
          <p:cNvPr id="3" name="Segnaposto contenuto 2">
            <a:extLst>
              <a:ext uri="{FF2B5EF4-FFF2-40B4-BE49-F238E27FC236}">
                <a16:creationId xmlns:a16="http://schemas.microsoft.com/office/drawing/2014/main" id="{5C8F7763-BC37-C5FE-6BD6-F5EF1F93D386}"/>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Nella conclusione di accordi e negozi e nella stipulazione di contratti per conto dell'amministrazione, nonché nella fase di esecuzione degli stessi, il dipendente non ricorre a mediazione di terzi, né corrisponde o promette ad alcuno utilità a titolo di intermediazione, né per facilitare o aver facilitato la conclusione o l'esecuzione del contratto. Il presente comma non si applica ai casi in cui l'amministrazione abbia deciso di ricorrere all'attività di intermediazione professionale.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A6898002-4E61-C394-E999-0D3AB348449C}"/>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88978CC3-70B3-0BAA-D66B-FDDA1FE33D2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C3359934-E066-2B79-8BB2-B74BB75779D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C15CFF6-E0F0-C352-A26D-B0CE90A2C607}"/>
              </a:ext>
            </a:extLst>
          </p:cNvPr>
          <p:cNvSpPr>
            <a:spLocks noGrp="1"/>
          </p:cNvSpPr>
          <p:nvPr>
            <p:ph type="sldNum" sz="quarter" idx="12"/>
          </p:nvPr>
        </p:nvSpPr>
        <p:spPr/>
        <p:txBody>
          <a:bodyPr/>
          <a:lstStyle/>
          <a:p>
            <a:fld id="{7EE8AB2A-538D-491B-B897-17682CA798B1}" type="slidenum">
              <a:rPr lang="it-IT" smtClean="0"/>
              <a:t>56</a:t>
            </a:fld>
            <a:endParaRPr lang="it-IT"/>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D8BEB8B-3B8D-18E2-C787-CF74C2F2317B}"/>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A98BC324-5B86-F777-63DB-E4C3B27FE8D9}"/>
              </a:ext>
            </a:extLst>
          </p:cNvPr>
          <p:cNvSpPr>
            <a:spLocks noGrp="1"/>
          </p:cNvSpPr>
          <p:nvPr>
            <p:ph type="subTitle" idx="1"/>
          </p:nvPr>
        </p:nvSpPr>
        <p:spPr/>
        <p:txBody>
          <a:bodyPr rtlCol="0">
            <a:normAutofit fontScale="55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non conclude, per conto dell'amministrazione, contratti di appalto, fornitura, servizio, finanziamento o assicurazione con imprese con le quali abbia stipulato contratti a titolo privato o ricevuto altre utilità nel biennio precedente, ad eccezione di quelli conclusi ai sensi dell'articolo 1342 (moduli e formulari) del codice civile. Nel caso in cui l'amministrazione concluda contratti di appalto, fornitura, servizio, finanziamento o assicurazione, con imprese con le quali il dipendente abbia concluso contratti a titolo privato o ricevuto altre utilità nel biennio precedente, questi si astiene dal partecipare all'adozione delle decisioni ed alle attività relative all'esecuzione del contratto, redigendo verbale scritto di tale astensione da conservare agli atti dell'ufficio.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87C7CCDF-C315-6F21-FA9F-D8F666F586B5}"/>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5FC28609-83CB-AF55-3C50-069A2C868B6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92B01284-1089-3659-B2BB-52F8CDC1E672}"/>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3F720CE8-E7D6-D4B0-75CD-F1EC6837BDC2}"/>
              </a:ext>
            </a:extLst>
          </p:cNvPr>
          <p:cNvSpPr>
            <a:spLocks noGrp="1"/>
          </p:cNvSpPr>
          <p:nvPr>
            <p:ph type="sldNum" sz="quarter" idx="12"/>
          </p:nvPr>
        </p:nvSpPr>
        <p:spPr/>
        <p:txBody>
          <a:bodyPr/>
          <a:lstStyle/>
          <a:p>
            <a:fld id="{7EE8AB2A-538D-491B-B897-17682CA798B1}" type="slidenum">
              <a:rPr lang="it-IT" smtClean="0"/>
              <a:t>57</a:t>
            </a:fld>
            <a:endParaRPr lang="it-IT"/>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E7B637A-966E-9147-C8CE-74B1804BD989}"/>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2BBFF0A3-4F69-ECF6-5993-DE6A7E0E9FEC}"/>
              </a:ext>
            </a:extLst>
          </p:cNvPr>
          <p:cNvSpPr>
            <a:spLocks noGrp="1"/>
          </p:cNvSpPr>
          <p:nvPr>
            <p:ph type="subTitle" idx="1"/>
          </p:nvPr>
        </p:nvSpPr>
        <p:spPr/>
        <p:txBody>
          <a:bodyPr rtlCol="0">
            <a:normAutofit fontScale="77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che conclude accordi o negozi ovvero stipula contratti a titolo privato, ad eccezione di quelli conclusi ai sensi dell'articolo 1342 del codice civile, con persone fisiche o giuridiche private con le quali abbia concluso, nel biennio precedente, contratti di appalto, fornitura, servizio, finanziamento ed assicurazione, per conto dell'amministrazione, ne informa per iscritto il dirigente dell'ufficio.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5FE8089C-4B2C-0BAE-51BD-CDC31A2D1406}"/>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97E3A3C5-DC68-9A88-C1FE-7E6B7EB1A57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8587E0E8-9890-EBC4-77C6-56BA08A8CE52}"/>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5BA7C948-322B-5AC2-76C8-836D871AFFA7}"/>
              </a:ext>
            </a:extLst>
          </p:cNvPr>
          <p:cNvSpPr>
            <a:spLocks noGrp="1"/>
          </p:cNvSpPr>
          <p:nvPr>
            <p:ph type="sldNum" sz="quarter" idx="12"/>
          </p:nvPr>
        </p:nvSpPr>
        <p:spPr/>
        <p:txBody>
          <a:bodyPr/>
          <a:lstStyle/>
          <a:p>
            <a:fld id="{7EE8AB2A-538D-491B-B897-17682CA798B1}" type="slidenum">
              <a:rPr lang="it-IT" smtClean="0"/>
              <a:t>58</a:t>
            </a:fld>
            <a:endParaRPr lang="it-IT"/>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5BAE389-1ABF-C568-0B5C-3C294456B165}"/>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E75AA215-A633-3DFF-D3C7-5E84F9995495}"/>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Se nelle situazioni di cui ai commi 2 e 3 si trova il dirigente, questi informa per iscritto il dirigente apicale responsabile della gestione del personale.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82C186F0-4669-E129-7C77-DDF35A0583C6}"/>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D7BEC1DF-9671-2F0D-BB54-640404AE8F7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EB26D403-C65E-A865-3AB2-C361BB640F35}"/>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A91FD7B0-DE7C-A177-6186-50DA6145516C}"/>
              </a:ext>
            </a:extLst>
          </p:cNvPr>
          <p:cNvSpPr>
            <a:spLocks noGrp="1"/>
          </p:cNvSpPr>
          <p:nvPr>
            <p:ph type="sldNum" sz="quarter" idx="12"/>
          </p:nvPr>
        </p:nvSpPr>
        <p:spPr/>
        <p:txBody>
          <a:bodyPr/>
          <a:lstStyle/>
          <a:p>
            <a:fld id="{7EE8AB2A-538D-491B-B897-17682CA798B1}" type="slidenum">
              <a:rPr lang="it-IT" smtClean="0"/>
              <a:t>59</a:t>
            </a:fld>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16537-8F95-2E4D-64C4-EDAC6ADBBA37}"/>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B7A40545-0409-E184-1395-7B6F1802F83A}"/>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07E665DC-6165-BA87-B426-E9223E730FD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CFC400C3-4820-5624-E596-CD424C54C418}"/>
              </a:ext>
            </a:extLst>
          </p:cNvPr>
          <p:cNvSpPr>
            <a:spLocks noGrp="1"/>
          </p:cNvSpPr>
          <p:nvPr>
            <p:ph type="subTitle" idx="1"/>
          </p:nvPr>
        </p:nvSpPr>
        <p:spPr>
          <a:xfrm>
            <a:off x="883921" y="1783080"/>
            <a:ext cx="10619102" cy="3601721"/>
          </a:xfrm>
        </p:spPr>
        <p:txBody>
          <a:bodyPr/>
          <a:lstStyle/>
          <a:p>
            <a:pPr algn="just"/>
            <a:r>
              <a:rPr lang="it-IT" altLang="it-IT" dirty="0"/>
              <a:t>Vi è obbligo di riferire tentativi di raccomandazioni o tentativi di corruzione?</a:t>
            </a:r>
          </a:p>
          <a:p>
            <a:pPr algn="just"/>
            <a:r>
              <a:rPr lang="it-IT" altLang="it-IT" dirty="0"/>
              <a:t>E se sì, quale dovrà essere, se c’è, la sanzione per colui che omette di denunciare?</a:t>
            </a:r>
          </a:p>
          <a:p>
            <a:endParaRPr lang="it-IT" dirty="0"/>
          </a:p>
        </p:txBody>
      </p:sp>
      <p:sp>
        <p:nvSpPr>
          <p:cNvPr id="3" name="Segnaposto piè di pagina 2">
            <a:extLst>
              <a:ext uri="{FF2B5EF4-FFF2-40B4-BE49-F238E27FC236}">
                <a16:creationId xmlns:a16="http://schemas.microsoft.com/office/drawing/2014/main" id="{70FF26DC-06E4-A746-B0CD-595BFB18EED6}"/>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3ECD01B7-43DB-3A82-1709-4090BF063E28}"/>
              </a:ext>
            </a:extLst>
          </p:cNvPr>
          <p:cNvSpPr>
            <a:spLocks noGrp="1"/>
          </p:cNvSpPr>
          <p:nvPr>
            <p:ph type="sldNum" sz="quarter" idx="12"/>
          </p:nvPr>
        </p:nvSpPr>
        <p:spPr/>
        <p:txBody>
          <a:bodyPr/>
          <a:lstStyle/>
          <a:p>
            <a:fld id="{7EE8AB2A-538D-491B-B897-17682CA798B1}" type="slidenum">
              <a:rPr lang="it-IT" smtClean="0"/>
              <a:t>6</a:t>
            </a:fld>
            <a:endParaRPr lang="it-IT"/>
          </a:p>
        </p:txBody>
      </p:sp>
    </p:spTree>
    <p:extLst>
      <p:ext uri="{BB962C8B-B14F-4D97-AF65-F5344CB8AC3E}">
        <p14:creationId xmlns:p14="http://schemas.microsoft.com/office/powerpoint/2010/main" val="27190191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8E18F1F-207F-BFC1-58A2-5295BE8841D0}"/>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17149D69-FFD7-8E29-EE54-1F01E3A58809}"/>
              </a:ext>
            </a:extLst>
          </p:cNvPr>
          <p:cNvSpPr>
            <a:spLocks noGrp="1"/>
          </p:cNvSpPr>
          <p:nvPr>
            <p:ph type="subTitle" idx="1"/>
          </p:nvPr>
        </p:nvSpPr>
        <p:spPr/>
        <p:txBody>
          <a:bodyPr rtlCol="0">
            <a:normAutofit fontScale="85000" lnSpcReduction="1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Il dipendente che riceva, da persone fisiche o giuridiche partecipanti a procedure negoziali nelle quali sia parte l'amministrazione, rimostranze orali o scritte sull'operato dell'ufficio o su quello dei propri collaboratori, ne informa immediatamente, di regola per iscritto, il proprio superiore gerarchico o funzionale.</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39E34377-B5FE-20C7-BBFD-368B73499BC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77C972EA-7F85-6DB4-D872-3892BDA5084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2BE468E0-BCCC-7B88-DA16-584A2FA778FA}"/>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40ACC2D5-E755-3435-38BD-469A89113E83}"/>
              </a:ext>
            </a:extLst>
          </p:cNvPr>
          <p:cNvSpPr>
            <a:spLocks noGrp="1"/>
          </p:cNvSpPr>
          <p:nvPr>
            <p:ph type="sldNum" sz="quarter" idx="12"/>
          </p:nvPr>
        </p:nvSpPr>
        <p:spPr/>
        <p:txBody>
          <a:bodyPr/>
          <a:lstStyle/>
          <a:p>
            <a:fld id="{7EE8AB2A-538D-491B-B897-17682CA798B1}" type="slidenum">
              <a:rPr lang="it-IT" smtClean="0"/>
              <a:t>60</a:t>
            </a:fld>
            <a:endParaRPr lang="it-IT"/>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59569605-E6A4-ED9A-668D-18F73911DDE3}"/>
              </a:ext>
            </a:extLst>
          </p:cNvPr>
          <p:cNvSpPr>
            <a:spLocks noGrp="1" noChangeArrowheads="1"/>
          </p:cNvSpPr>
          <p:nvPr>
            <p:ph type="ctrTitle"/>
          </p:nvPr>
        </p:nvSpPr>
        <p:spPr/>
        <p:txBody>
          <a:bodyPr/>
          <a:lstStyle/>
          <a:p>
            <a:pPr eaLnBrk="1" hangingPunct="1"/>
            <a:r>
              <a:rPr lang="it-IT" altLang="it-IT" sz="2800" dirty="0"/>
              <a:t>Art. 15 Vigilanza, monitoraggio e attività formative</a:t>
            </a:r>
            <a:br>
              <a:rPr lang="it-IT" altLang="it-IT" sz="2800" dirty="0"/>
            </a:br>
            <a:endParaRPr lang="it-IT" altLang="it-IT" sz="1000" dirty="0"/>
          </a:p>
        </p:txBody>
      </p:sp>
      <p:sp>
        <p:nvSpPr>
          <p:cNvPr id="3" name="Segnaposto contenuto 2">
            <a:extLst>
              <a:ext uri="{FF2B5EF4-FFF2-40B4-BE49-F238E27FC236}">
                <a16:creationId xmlns:a16="http://schemas.microsoft.com/office/drawing/2014/main" id="{B0410719-2E81-E163-10B5-56CB05839923}"/>
              </a:ext>
            </a:extLst>
          </p:cNvPr>
          <p:cNvSpPr>
            <a:spLocks noGrp="1"/>
          </p:cNvSpPr>
          <p:nvPr>
            <p:ph type="subTitle" idx="1"/>
          </p:nvPr>
        </p:nvSpPr>
        <p:spPr/>
        <p:txBody>
          <a:bodyPr rtlCol="0">
            <a:normAutofit fontScale="9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Ai sensi dell'articolo 54, comma 6, del decreto legislativo 30 marzo 2001, n. 165, vigilano sull'applicazione del presente Codice e dei codici di comportamento adottati dalle singole amministrazioni, i dirigenti responsabili di ciascuna struttura, </a:t>
            </a:r>
            <a:r>
              <a:rPr lang="it-IT" b="1" dirty="0">
                <a:solidFill>
                  <a:schemeClr val="tx1">
                    <a:lumMod val="75000"/>
                    <a:lumOff val="25000"/>
                  </a:schemeClr>
                </a:solidFill>
                <a:latin typeface="+mj-lt"/>
                <a:ea typeface="+mj-ea"/>
                <a:cs typeface="+mj-cs"/>
              </a:rPr>
              <a:t>le strutture di controllo interno e gli uffici etici e di disciplina.</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2C56FE56-5D26-FB69-5DBB-D2929E9E5045}"/>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657627C2-CA00-22C5-9B9E-BEE2865C36B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AC0217AD-3703-1261-D8EF-B926BFD8E3A2}"/>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A4118B12-D53D-F328-6F65-A6EF34F874B0}"/>
              </a:ext>
            </a:extLst>
          </p:cNvPr>
          <p:cNvSpPr>
            <a:spLocks noGrp="1"/>
          </p:cNvSpPr>
          <p:nvPr>
            <p:ph type="sldNum" sz="quarter" idx="12"/>
          </p:nvPr>
        </p:nvSpPr>
        <p:spPr/>
        <p:txBody>
          <a:bodyPr/>
          <a:lstStyle/>
          <a:p>
            <a:fld id="{7EE8AB2A-538D-491B-B897-17682CA798B1}" type="slidenum">
              <a:rPr lang="it-IT" smtClean="0"/>
              <a:t>61</a:t>
            </a:fld>
            <a:endParaRPr 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D93B857-AE78-4F4E-5E6D-CC2F0671EAF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2CABEF4D-9737-DD8C-D8D8-099F4882E190}"/>
              </a:ext>
            </a:extLst>
          </p:cNvPr>
          <p:cNvSpPr>
            <a:spLocks noGrp="1"/>
          </p:cNvSpPr>
          <p:nvPr>
            <p:ph type="subTitle" idx="1"/>
          </p:nvPr>
        </p:nvSpPr>
        <p:spPr/>
        <p:txBody>
          <a:bodyPr rtlCol="0">
            <a:normAutofit fontScale="85000" lnSpcReduction="1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Ai fini dell'attività di vigilanza e monitoraggio prevista dal presente articolo, le amministrazioni si avvalgono dell'ufficio procedimenti disciplinari istituito ai sensi dell'articolo 55-bis, comma 4, del decreto legislativo n. 165 del 2001 che svolge, altresì  le funzioni dei comitati o uffici etici eventualmente già istituiti.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11A5302F-5E3C-AC5E-2836-ADE281DD2C03}"/>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D5FEBA50-DEF9-2BA9-8308-C0FF014C5D2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705F612D-4E59-944D-94D3-AE200E01399A}"/>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769D9A10-E8E2-477B-DEF7-ACC77874162B}"/>
              </a:ext>
            </a:extLst>
          </p:cNvPr>
          <p:cNvSpPr>
            <a:spLocks noGrp="1"/>
          </p:cNvSpPr>
          <p:nvPr>
            <p:ph type="sldNum" sz="quarter" idx="12"/>
          </p:nvPr>
        </p:nvSpPr>
        <p:spPr/>
        <p:txBody>
          <a:bodyPr/>
          <a:lstStyle/>
          <a:p>
            <a:fld id="{7EE8AB2A-538D-491B-B897-17682CA798B1}" type="slidenum">
              <a:rPr lang="it-IT" smtClean="0"/>
              <a:t>62</a:t>
            </a:fld>
            <a:endParaRPr lang="it-IT"/>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161B313-3F82-890A-37AD-9CC6678CF9BB}"/>
              </a:ext>
            </a:extLst>
          </p:cNvPr>
          <p:cNvSpPr>
            <a:spLocks noGrp="1"/>
          </p:cNvSpPr>
          <p:nvPr>
            <p:ph type="ctrTitle"/>
          </p:nvPr>
        </p:nvSpPr>
        <p:spPr>
          <a:xfrm>
            <a:off x="2928401" y="1380069"/>
            <a:ext cx="8574622" cy="1043092"/>
          </a:xfrm>
        </p:spPr>
        <p:txBody>
          <a:bodyPr/>
          <a:lstStyle/>
          <a:p>
            <a:endParaRPr lang="it-IT"/>
          </a:p>
        </p:txBody>
      </p:sp>
      <p:sp>
        <p:nvSpPr>
          <p:cNvPr id="3" name="Segnaposto contenuto 2">
            <a:extLst>
              <a:ext uri="{FF2B5EF4-FFF2-40B4-BE49-F238E27FC236}">
                <a16:creationId xmlns:a16="http://schemas.microsoft.com/office/drawing/2014/main" id="{36A3723A-435E-8544-5BDD-778D6325DF3B}"/>
              </a:ext>
            </a:extLst>
          </p:cNvPr>
          <p:cNvSpPr>
            <a:spLocks noGrp="1"/>
          </p:cNvSpPr>
          <p:nvPr>
            <p:ph type="subTitle" idx="1"/>
          </p:nvPr>
        </p:nvSpPr>
        <p:spPr>
          <a:xfrm>
            <a:off x="2816353" y="2788920"/>
            <a:ext cx="8686670" cy="2595881"/>
          </a:xfrm>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Le attività svolte ai sensi del presente articolo dall'ufficio procedimenti disciplinari si conformano alle eventuali previsioni contenute nei piani di prevenzione della corruzione adottati dalle amministrazioni. L'ufficio procedimenti disciplinari, oltre alle funzioni disciplinari di cui all'articolo 55-bis e seguenti del decreto legislativo n. 165 del 2001, cura l'aggiornamento del codice di comportamento dell'amministrazione, l'esame delle segnalazioni di violazione dei codici di comportamento, la raccolta delle condotte illecite accertate e sanzionate, assicurando le garanzie di cui all'articolo 54-bis del decreto legislativo n. 165 del 2001. Il responsabile della prevenzione della corruzione cura la diffusione della conoscenza dei codici di comportamento nell'amministrazione, il monitoraggio annuale sulla loro attuazione, ai sensi dell'articolo 54, comma 7, del decreto legislativo n. 165 del 2001, la pubblicazione sul sito istituzionale e della comunicazione all'Autorità nazionale anticorruzione, di cui all'articolo 1, comma 2, della legge 6 novembre 2012, n. 190, dei risultati del monitoraggio. Ai fini dello svolgimento delle attività previste dal presente articolo, l'ufficio procedimenti disciplinari opera in raccordo con il responsabile della prevenzione di cui all'articolo 1, comma 7, della legge n. 190 del 2012.</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94696FD-28DB-0E35-3525-F09B4F6519AE}"/>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05DA6CF6-7294-47C8-0AFB-CEF45C252C3C}"/>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6AF27C24-8CD9-E600-D483-6489B5DDC541}"/>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07AFB0CC-C44C-0BA1-7F27-0FEB79626AE2}"/>
              </a:ext>
            </a:extLst>
          </p:cNvPr>
          <p:cNvSpPr>
            <a:spLocks noGrp="1"/>
          </p:cNvSpPr>
          <p:nvPr>
            <p:ph type="sldNum" sz="quarter" idx="12"/>
          </p:nvPr>
        </p:nvSpPr>
        <p:spPr/>
        <p:txBody>
          <a:bodyPr/>
          <a:lstStyle/>
          <a:p>
            <a:fld id="{7EE8AB2A-538D-491B-B897-17682CA798B1}" type="slidenum">
              <a:rPr lang="it-IT" smtClean="0"/>
              <a:t>63</a:t>
            </a:fld>
            <a:endParaRPr lang="it-IT"/>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7E02F23-C908-6EC2-048F-E3738A59FD6F}"/>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E0058C6-01B0-5A70-9577-89BF1E6B5CDA}"/>
              </a:ext>
            </a:extLst>
          </p:cNvPr>
          <p:cNvSpPr>
            <a:spLocks noGrp="1"/>
          </p:cNvSpPr>
          <p:nvPr>
            <p:ph type="subTitle" idx="1"/>
          </p:nvPr>
        </p:nvSpPr>
        <p:spPr/>
        <p:txBody>
          <a:bodyPr rtlCol="0">
            <a:normAutofit fontScale="925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Ai fini dell'attivazione del procedimento disciplinare per violazione dei codici di comportamento, l'ufficio procedimenti disciplinari può chiedere all'Autorità nazionale anticorruzione </a:t>
            </a:r>
            <a:r>
              <a:rPr lang="it-IT" u="sng" dirty="0">
                <a:solidFill>
                  <a:schemeClr val="tx1">
                    <a:lumMod val="75000"/>
                    <a:lumOff val="25000"/>
                  </a:schemeClr>
                </a:solidFill>
                <a:latin typeface="+mj-lt"/>
                <a:ea typeface="+mj-ea"/>
                <a:cs typeface="+mj-cs"/>
              </a:rPr>
              <a:t>parere facoltativo </a:t>
            </a:r>
            <a:r>
              <a:rPr lang="it-IT" dirty="0">
                <a:solidFill>
                  <a:schemeClr val="tx1">
                    <a:lumMod val="75000"/>
                    <a:lumOff val="25000"/>
                  </a:schemeClr>
                </a:solidFill>
                <a:latin typeface="+mj-lt"/>
                <a:ea typeface="+mj-ea"/>
                <a:cs typeface="+mj-cs"/>
              </a:rPr>
              <a:t>secondo quanto stabilito dall'articolo 1, comma 2, lettera d), della legge n. 190 del 2012.</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BAB9FCE3-7A36-35A2-FA28-D73903DFC2E3}"/>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AC140F86-2DA0-1716-9922-15B3AA53934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584F9B54-8B9D-033C-F009-F806E44C64B2}"/>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C40B68D8-A209-D4E4-947F-89F0E75412A0}"/>
              </a:ext>
            </a:extLst>
          </p:cNvPr>
          <p:cNvSpPr>
            <a:spLocks noGrp="1"/>
          </p:cNvSpPr>
          <p:nvPr>
            <p:ph type="sldNum" sz="quarter" idx="12"/>
          </p:nvPr>
        </p:nvSpPr>
        <p:spPr/>
        <p:txBody>
          <a:bodyPr/>
          <a:lstStyle/>
          <a:p>
            <a:fld id="{7EE8AB2A-538D-491B-B897-17682CA798B1}" type="slidenum">
              <a:rPr lang="it-IT" smtClean="0"/>
              <a:t>64</a:t>
            </a:fld>
            <a:endParaRPr lang="it-IT"/>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2A363BEF-C992-B441-3D77-FE9640E4BA4C}"/>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B8B68894-1CDC-9417-44AA-47CC44EA8E2F}"/>
              </a:ext>
            </a:extLst>
          </p:cNvPr>
          <p:cNvSpPr>
            <a:spLocks noGrp="1"/>
          </p:cNvSpPr>
          <p:nvPr>
            <p:ph type="subTitle" idx="1"/>
          </p:nvPr>
        </p:nvSpPr>
        <p:spPr/>
        <p:txBody>
          <a:bodyPr rtlCol="0">
            <a:normAutofit fontScale="85000" lnSpcReduction="1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Al personale delle pubbliche amministrazioni sono rivolte attività formative in materia di trasparenza e integrità, che consentano ai dipendenti di conseguire una piena conoscenza dei contenuti del codice di comportamento, nonché un aggiornamento annuale e sistematico sulle misure e sulle disposizioni applicabili in tali ambiti.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A8147CE7-4BC9-60B1-50A6-AE32824858EC}"/>
              </a:ext>
            </a:extLst>
          </p:cNvPr>
          <p:cNvPicPr>
            <a:picLocks noChangeAspect="1"/>
          </p:cNvPicPr>
          <p:nvPr/>
        </p:nvPicPr>
        <p:blipFill>
          <a:blip r:embed="rId2"/>
          <a:stretch>
            <a:fillRect/>
          </a:stretch>
        </p:blipFill>
        <p:spPr>
          <a:xfrm>
            <a:off x="0" y="5741105"/>
            <a:ext cx="1689744" cy="1116895"/>
          </a:xfrm>
          <a:prstGeom prst="rect">
            <a:avLst/>
          </a:prstGeom>
        </p:spPr>
      </p:pic>
      <p:pic>
        <p:nvPicPr>
          <p:cNvPr id="6" name="Immagine 5">
            <a:extLst>
              <a:ext uri="{FF2B5EF4-FFF2-40B4-BE49-F238E27FC236}">
                <a16:creationId xmlns:a16="http://schemas.microsoft.com/office/drawing/2014/main" id="{CFFF0968-A712-999F-0C74-79D52C08CC68}"/>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B853061C-7C78-F6F5-1A48-76DCDA49FA5A}"/>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39339190-11CA-6BD6-135F-E40EC6A49F8A}"/>
              </a:ext>
            </a:extLst>
          </p:cNvPr>
          <p:cNvSpPr>
            <a:spLocks noGrp="1"/>
          </p:cNvSpPr>
          <p:nvPr>
            <p:ph type="sldNum" sz="quarter" idx="12"/>
          </p:nvPr>
        </p:nvSpPr>
        <p:spPr/>
        <p:txBody>
          <a:bodyPr/>
          <a:lstStyle/>
          <a:p>
            <a:fld id="{7EE8AB2A-538D-491B-B897-17682CA798B1}" type="slidenum">
              <a:rPr lang="it-IT" smtClean="0"/>
              <a:t>65</a:t>
            </a:fld>
            <a:endParaRPr lang="it-IT"/>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10A6D68-D32D-106B-6950-91DC037427DF}"/>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AA419A4F-2063-6769-70C6-2D6EAD78DFB0}"/>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Le Regioni e gli enti locali, definiscono, nell'ambito della propria autonomia organizzativa, le linee guida necessarie per l'attuazione dei principi di cui al presente articolo.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D2A50B9D-6A92-AAEF-E2E7-228A1088AB92}"/>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02E9EFF3-4097-91C1-04E2-66F217CBABD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52F3302C-F779-E637-8F7F-3863FC163E87}"/>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8DB025D2-C865-9B30-CC1F-547858A61916}"/>
              </a:ext>
            </a:extLst>
          </p:cNvPr>
          <p:cNvSpPr>
            <a:spLocks noGrp="1"/>
          </p:cNvSpPr>
          <p:nvPr>
            <p:ph type="sldNum" sz="quarter" idx="12"/>
          </p:nvPr>
        </p:nvSpPr>
        <p:spPr/>
        <p:txBody>
          <a:bodyPr/>
          <a:lstStyle/>
          <a:p>
            <a:fld id="{7EE8AB2A-538D-491B-B897-17682CA798B1}" type="slidenum">
              <a:rPr lang="it-IT" smtClean="0"/>
              <a:t>66</a:t>
            </a:fld>
            <a:endParaRPr lang="it-IT"/>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0D343D59-41B6-809D-1C39-21121AC815D1}"/>
              </a:ext>
            </a:extLst>
          </p:cNvPr>
          <p:cNvSpPr>
            <a:spLocks noGrp="1" noChangeArrowheads="1"/>
          </p:cNvSpPr>
          <p:nvPr>
            <p:ph type="ctrTitle"/>
          </p:nvPr>
        </p:nvSpPr>
        <p:spPr/>
        <p:txBody>
          <a:bodyPr/>
          <a:lstStyle/>
          <a:p>
            <a:pPr algn="just" eaLnBrk="1" hangingPunct="1"/>
            <a:r>
              <a:rPr lang="it-IT" altLang="it-IT" sz="2000" dirty="0"/>
              <a:t>Art. 16 Responsabilità conseguente alla violazione dei doveri del codice</a:t>
            </a:r>
            <a:endParaRPr lang="it-IT" altLang="it-IT" sz="1000" dirty="0"/>
          </a:p>
        </p:txBody>
      </p:sp>
      <p:sp>
        <p:nvSpPr>
          <p:cNvPr id="3" name="Segnaposto contenuto 2">
            <a:extLst>
              <a:ext uri="{FF2B5EF4-FFF2-40B4-BE49-F238E27FC236}">
                <a16:creationId xmlns:a16="http://schemas.microsoft.com/office/drawing/2014/main" id="{09A18084-1057-3822-52F2-2C00F3B2694F}"/>
              </a:ext>
            </a:extLst>
          </p:cNvPr>
          <p:cNvSpPr>
            <a:spLocks noGrp="1"/>
          </p:cNvSpPr>
          <p:nvPr>
            <p:ph type="subTitle" idx="1"/>
          </p:nvPr>
        </p:nvSpPr>
        <p:spPr/>
        <p:txBody>
          <a:bodyPr rtlCol="0">
            <a:normAutofit fontScale="70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1. La violazione degli obblighi previsti dal presente Codice integra comportamenti contrari ai doveri d'ufficio. Ferme restando le ipotesi in cui la violazione delle disposizioni contenute nel presente Codice, nonché dei doveri e degli obblighi previsti dal piano di prevenzione della corruzione, dà luogo anche a responsabilità penale, civile, amministrativa o contabile del pubblico dipendente, essa è fonte di responsabilità disciplinare accertata all'esito del procedimento disciplinare, nel rispetto dei principi di gradualità e proporzionalità delle sanzioni.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6ECA1650-FC7F-7227-76A3-7DCB6EFA6B83}"/>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D589BE73-85CF-2515-C701-F497E12EB2F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1E4DB79A-A64E-43F7-4EC9-34D24CC5E820}"/>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D105CE63-9768-42C2-2D6C-1D7CF3AE4052}"/>
              </a:ext>
            </a:extLst>
          </p:cNvPr>
          <p:cNvSpPr>
            <a:spLocks noGrp="1"/>
          </p:cNvSpPr>
          <p:nvPr>
            <p:ph type="sldNum" sz="quarter" idx="12"/>
          </p:nvPr>
        </p:nvSpPr>
        <p:spPr/>
        <p:txBody>
          <a:bodyPr/>
          <a:lstStyle/>
          <a:p>
            <a:fld id="{7EE8AB2A-538D-491B-B897-17682CA798B1}" type="slidenum">
              <a:rPr lang="it-IT" smtClean="0"/>
              <a:t>67</a:t>
            </a:fld>
            <a:endParaRPr lang="it-IT"/>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3332832-FCEE-2F23-2826-6A4A27D9AA4E}"/>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508BFBBC-774F-B5DF-71F6-DBD97209043B}"/>
              </a:ext>
            </a:extLst>
          </p:cNvPr>
          <p:cNvSpPr>
            <a:spLocks noGrp="1"/>
          </p:cNvSpPr>
          <p:nvPr>
            <p:ph type="subTitle" idx="1"/>
          </p:nvPr>
        </p:nvSpPr>
        <p:spPr>
          <a:xfrm>
            <a:off x="2928401" y="1920240"/>
            <a:ext cx="8574621" cy="3464561"/>
          </a:xfrm>
        </p:spPr>
        <p:txBody>
          <a:bodyPr rtlCol="0">
            <a:normAutofit fontScale="85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Ai fini della determinazione del tipo e dell'entità della sanzione disciplinare concretamente applicabile, la violazione è valutata in ogni singolo caso con riguardo alla gravità del comportamento e all'entità del pregiudizio, anche morale, derivatone al decoro o al prestigio dell'amministrazione di appartenenza. Le sanzioni applicabili sono quelle previste dalla legge, dai regolamenti e dai contratti collettivi, incluse quelle espulsive che possono essere applicate esclusivamente nei casi, da valutare in relazione alla gravità, di violazione delle disposizioni di cui agli articoli 4, qualora concorrano la non modicità del valore del regalo o delle altre utilità e l'immediata correlazione di questi ultimi con il compimento di un atto o di un'attività tipici dell'ufficio, 5, comma 2, 14, comma 2, primo periodo, valutata ai sensi del primo periodo. La disposizione di cui al secondo periodo si applica altresì nei casi di recidiva negli illeciti di cui agli articoli 4, comma 6, 6, comma 2, esclusi i conflitti meramente potenziali, e 13, comma 9, primo periodo. I contratti collettivi possono prevedere ulteriori criteri di individuazione delle sanzioni applicabili in relazione alle tipologie di violazione del presente codice.</a:t>
            </a:r>
          </a:p>
          <a:p>
            <a:pPr marL="320040" indent="-320040" algn="just">
              <a:spcAft>
                <a:spcPts val="0"/>
              </a:spcAft>
              <a:buFont typeface="Arial" pitchFamily="34" charset="0"/>
              <a:buChar char="•"/>
              <a:defRPr/>
            </a:pPr>
            <a:endParaRPr lang="it-IT" dirty="0">
              <a:solidFill>
                <a:schemeClr val="tx1">
                  <a:lumMod val="75000"/>
                  <a:lumOff val="25000"/>
                </a:schemeClr>
              </a:solidFill>
            </a:endParaRP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2FAFBF45-CFCD-6FA5-08C9-62F61BEAE936}"/>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FF7C84FF-3D19-0E3B-BB05-CE59231A938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60BFBE26-FACE-B05F-B6EB-3616A2E85D97}"/>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46C3149E-B605-154F-B9C1-19F9F545567A}"/>
              </a:ext>
            </a:extLst>
          </p:cNvPr>
          <p:cNvSpPr>
            <a:spLocks noGrp="1"/>
          </p:cNvSpPr>
          <p:nvPr>
            <p:ph type="sldNum" sz="quarter" idx="12"/>
          </p:nvPr>
        </p:nvSpPr>
        <p:spPr/>
        <p:txBody>
          <a:bodyPr/>
          <a:lstStyle/>
          <a:p>
            <a:fld id="{7EE8AB2A-538D-491B-B897-17682CA798B1}" type="slidenum">
              <a:rPr lang="it-IT" smtClean="0"/>
              <a:t>68</a:t>
            </a:fld>
            <a:endParaRPr lang="it-IT"/>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1">
            <a:extLst>
              <a:ext uri="{FF2B5EF4-FFF2-40B4-BE49-F238E27FC236}">
                <a16:creationId xmlns:a16="http://schemas.microsoft.com/office/drawing/2014/main" id="{A0CB9D76-1203-1AA4-CE45-C088B25B2C8F}"/>
              </a:ext>
            </a:extLst>
          </p:cNvPr>
          <p:cNvSpPr>
            <a:spLocks noGrp="1" noChangeArrowheads="1"/>
          </p:cNvSpPr>
          <p:nvPr>
            <p:ph type="ctrTitle"/>
          </p:nvPr>
        </p:nvSpPr>
        <p:spPr>
          <a:xfrm>
            <a:off x="2928401" y="1380069"/>
            <a:ext cx="8574622" cy="832780"/>
          </a:xfrm>
        </p:spPr>
        <p:txBody>
          <a:bodyPr>
            <a:normAutofit fontScale="90000"/>
          </a:bodyPr>
          <a:lstStyle/>
          <a:p>
            <a:pPr eaLnBrk="1" hangingPunct="1"/>
            <a:r>
              <a:rPr lang="it-IT" altLang="it-IT" dirty="0"/>
              <a:t>Le sanzioni espulsive</a:t>
            </a:r>
          </a:p>
        </p:txBody>
      </p:sp>
      <p:sp>
        <p:nvSpPr>
          <p:cNvPr id="62467" name="Segnaposto contenuto 2">
            <a:extLst>
              <a:ext uri="{FF2B5EF4-FFF2-40B4-BE49-F238E27FC236}">
                <a16:creationId xmlns:a16="http://schemas.microsoft.com/office/drawing/2014/main" id="{8B130C86-9DF0-95FD-7F2A-203D35990505}"/>
              </a:ext>
            </a:extLst>
          </p:cNvPr>
          <p:cNvSpPr>
            <a:spLocks noGrp="1" noChangeArrowheads="1"/>
          </p:cNvSpPr>
          <p:nvPr>
            <p:ph type="subTitle" idx="1"/>
          </p:nvPr>
        </p:nvSpPr>
        <p:spPr>
          <a:xfrm>
            <a:off x="2679193" y="2322576"/>
            <a:ext cx="8823830" cy="3062225"/>
          </a:xfrm>
        </p:spPr>
        <p:txBody>
          <a:bodyPr>
            <a:normAutofit fontScale="77500" lnSpcReduction="20000"/>
          </a:bodyPr>
          <a:lstStyle/>
          <a:p>
            <a:pPr algn="just" eaLnBrk="1" hangingPunct="1">
              <a:defRPr/>
            </a:pPr>
            <a:r>
              <a:rPr lang="it-IT" altLang="it-IT" dirty="0"/>
              <a:t>2. Ai fini della determinazione del tipo e dell’entità della sanzione disciplinare concretamente applicabile, la violazione è valutata in ogni singolo caso con riguardo alla gravità del comportamento e all’entità del pregiudizio, anche morale, derivatone al decoro o al prestigio dell’amministrazione di appartenenza. Le sanzioni applicabili sono quelle previste dalla legge, dai regolamenti e dai contratti collettivi, </a:t>
            </a:r>
            <a:r>
              <a:rPr lang="it-IT" altLang="it-IT" b="1" dirty="0"/>
              <a:t>incluse quelle espulsive </a:t>
            </a:r>
            <a:r>
              <a:rPr lang="it-IT" altLang="it-IT" dirty="0"/>
              <a:t>che possono essere applicate esclusivamente nei casi, da valutare in relazione alla gravità, di </a:t>
            </a:r>
            <a:r>
              <a:rPr lang="it-IT" altLang="it-IT" dirty="0">
                <a:highlight>
                  <a:srgbClr val="FFFF00"/>
                </a:highlight>
              </a:rPr>
              <a:t>violazione delle disposizioni di cui agli articoli 4, qualora concorrano la non modicità del valore del regalo o delle altre utilità e l’immediata correlazione di questi ultimi con il compimento di un atto o di un’attività tipici dell’ufficio, 5, comma 2 </a:t>
            </a:r>
            <a:r>
              <a:rPr lang="it-IT" altLang="it-IT" b="1" dirty="0">
                <a:highlight>
                  <a:srgbClr val="FFFF00"/>
                </a:highlight>
              </a:rPr>
              <a:t>[proselitismo]</a:t>
            </a:r>
            <a:r>
              <a:rPr lang="it-IT" altLang="it-IT" dirty="0">
                <a:highlight>
                  <a:srgbClr val="FFFF00"/>
                </a:highlight>
              </a:rPr>
              <a:t>, 14, comma 2, primo periodo </a:t>
            </a:r>
            <a:r>
              <a:rPr lang="it-IT" altLang="it-IT" b="1" dirty="0">
                <a:highlight>
                  <a:srgbClr val="FFFF00"/>
                </a:highlight>
              </a:rPr>
              <a:t>[ex dipendente che contratta entro i due anni]</a:t>
            </a:r>
            <a:r>
              <a:rPr lang="it-IT" altLang="it-IT" b="1" dirty="0"/>
              <a:t>, </a:t>
            </a:r>
            <a:r>
              <a:rPr lang="it-IT" altLang="it-IT" dirty="0"/>
              <a:t>valutata ai sensi del primo periodo. La disposizione di cui al secondo periodo si applica altresì nei casi di recidiva negli illeciti di cui agli articoli 4, comma 6, 6, comma 2, esclusi i conflitti meramente potenziali, e 13, comma 9, primo periodo. I contratti collettivi possono prevedere ulteriori criteri di individuazione delle sanzioni applicabili in relazione alle tipologie di violazione del presente codice.</a:t>
            </a:r>
          </a:p>
        </p:txBody>
      </p:sp>
      <p:pic>
        <p:nvPicPr>
          <p:cNvPr id="2" name="Immagine 1">
            <a:extLst>
              <a:ext uri="{FF2B5EF4-FFF2-40B4-BE49-F238E27FC236}">
                <a16:creationId xmlns:a16="http://schemas.microsoft.com/office/drawing/2014/main" id="{E23775CF-8825-7393-17D3-0CF012DD7194}"/>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38F2F979-5B27-DAE9-F9E5-0BBFA4538107}"/>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1210B66F-B498-4AFD-2A71-EFB7E8BC30B1}"/>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74E2EF59-5FC5-D056-5AD7-AAB451FFC89D}"/>
              </a:ext>
            </a:extLst>
          </p:cNvPr>
          <p:cNvSpPr>
            <a:spLocks noGrp="1"/>
          </p:cNvSpPr>
          <p:nvPr>
            <p:ph type="sldNum" sz="quarter" idx="12"/>
          </p:nvPr>
        </p:nvSpPr>
        <p:spPr/>
        <p:txBody>
          <a:bodyPr/>
          <a:lstStyle/>
          <a:p>
            <a:fld id="{7EE8AB2A-538D-491B-B897-17682CA798B1}" type="slidenum">
              <a:rPr lang="it-IT" smtClean="0"/>
              <a:t>69</a:t>
            </a:fld>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FAE8F-7699-2E1A-09EA-BF635571104D}"/>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D7A2828F-D9A5-DE4A-ADAB-8C7C1CF89109}"/>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D5F7F1BC-5FC5-B9B2-ADA6-E290FD68756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05095ACD-20AE-9CDB-5D23-0256E4371AD1}"/>
              </a:ext>
            </a:extLst>
          </p:cNvPr>
          <p:cNvSpPr>
            <a:spLocks noGrp="1"/>
          </p:cNvSpPr>
          <p:nvPr>
            <p:ph type="subTitle" idx="1"/>
          </p:nvPr>
        </p:nvSpPr>
        <p:spPr>
          <a:xfrm>
            <a:off x="1371601" y="1920240"/>
            <a:ext cx="10131422" cy="3464561"/>
          </a:xfrm>
        </p:spPr>
        <p:txBody>
          <a:bodyPr/>
          <a:lstStyle/>
          <a:p>
            <a:pPr algn="just"/>
            <a:r>
              <a:rPr lang="it-IT" altLang="it-IT" sz="2000" dirty="0"/>
              <a:t>Coordinamento tra Garante Privacy e ANAC in tema di dati sensibili e dlgs 33 del 2013 (che pure subisce modificazioni)</a:t>
            </a:r>
            <a:endParaRPr lang="it-IT" altLang="it-IT" dirty="0"/>
          </a:p>
          <a:p>
            <a:endParaRPr lang="it-IT" dirty="0"/>
          </a:p>
        </p:txBody>
      </p:sp>
      <p:sp>
        <p:nvSpPr>
          <p:cNvPr id="3" name="Segnaposto piè di pagina 2">
            <a:extLst>
              <a:ext uri="{FF2B5EF4-FFF2-40B4-BE49-F238E27FC236}">
                <a16:creationId xmlns:a16="http://schemas.microsoft.com/office/drawing/2014/main" id="{D2954092-99D1-5F9E-CB08-7223A87DF721}"/>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56ABD213-8B3C-21A2-B111-B83D6DB739DF}"/>
              </a:ext>
            </a:extLst>
          </p:cNvPr>
          <p:cNvSpPr>
            <a:spLocks noGrp="1"/>
          </p:cNvSpPr>
          <p:nvPr>
            <p:ph type="sldNum" sz="quarter" idx="12"/>
          </p:nvPr>
        </p:nvSpPr>
        <p:spPr/>
        <p:txBody>
          <a:bodyPr/>
          <a:lstStyle/>
          <a:p>
            <a:fld id="{7EE8AB2A-538D-491B-B897-17682CA798B1}" type="slidenum">
              <a:rPr lang="it-IT" smtClean="0"/>
              <a:t>7</a:t>
            </a:fld>
            <a:endParaRPr lang="it-IT"/>
          </a:p>
        </p:txBody>
      </p:sp>
    </p:spTree>
    <p:extLst>
      <p:ext uri="{BB962C8B-B14F-4D97-AF65-F5344CB8AC3E}">
        <p14:creationId xmlns:p14="http://schemas.microsoft.com/office/powerpoint/2010/main" val="26332009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1566CD1-69BD-E94D-EF84-E3893859F951}"/>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47C0534B-3EEA-415B-BE94-D70BFD99786A}"/>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Resta ferma la comminazione del licenziamento senza preavviso per i casi già previsti dalla legge, dai regolamenti e dai contratti collettivi.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AD219EA3-8074-755C-A63E-703AC83A5181}"/>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194B8A3D-C028-81ED-D0BC-68D0F025011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C1B8A6CF-7F93-7680-1B7C-908E63CC0A1A}"/>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5E402BFB-B38F-B512-1970-BC764B0FE0D9}"/>
              </a:ext>
            </a:extLst>
          </p:cNvPr>
          <p:cNvSpPr>
            <a:spLocks noGrp="1"/>
          </p:cNvSpPr>
          <p:nvPr>
            <p:ph type="sldNum" sz="quarter" idx="12"/>
          </p:nvPr>
        </p:nvSpPr>
        <p:spPr/>
        <p:txBody>
          <a:bodyPr/>
          <a:lstStyle/>
          <a:p>
            <a:fld id="{7EE8AB2A-538D-491B-B897-17682CA798B1}" type="slidenum">
              <a:rPr lang="it-IT" smtClean="0"/>
              <a:t>70</a:t>
            </a:fld>
            <a:endParaRPr lang="it-IT"/>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F98B4B5-2387-3327-D5C2-F47910A8CBC6}"/>
              </a:ext>
            </a:extLst>
          </p:cNvPr>
          <p:cNvSpPr>
            <a:spLocks noGrp="1"/>
          </p:cNvSpPr>
          <p:nvPr>
            <p:ph type="ctrTitle"/>
          </p:nvPr>
        </p:nvSpPr>
        <p:spPr/>
        <p:txBody>
          <a:bodyPr/>
          <a:lstStyle/>
          <a:p>
            <a:endParaRPr lang="it-IT"/>
          </a:p>
        </p:txBody>
      </p:sp>
      <p:sp>
        <p:nvSpPr>
          <p:cNvPr id="3" name="Segnaposto contenuto 2">
            <a:extLst>
              <a:ext uri="{FF2B5EF4-FFF2-40B4-BE49-F238E27FC236}">
                <a16:creationId xmlns:a16="http://schemas.microsoft.com/office/drawing/2014/main" id="{FF8ABA34-6408-9914-EEF3-4AEA22B1AF17}"/>
              </a:ext>
            </a:extLst>
          </p:cNvPr>
          <p:cNvSpPr>
            <a:spLocks noGrp="1"/>
          </p:cNvSpPr>
          <p:nvPr>
            <p:ph type="subTitle" idx="1"/>
          </p:nvPr>
        </p:nvSpPr>
        <p:spPr/>
        <p:txBody>
          <a:bodyPr rtlCol="0">
            <a:normAutofit/>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Restano fermi gli ulteriori obblighi e le conseguenti ipotesi di responsabilità disciplinare dei pubblici dipendenti previsti da norme di legge, di regolamento o dai contratti collettivi.</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869F2F1C-1811-3B38-A02D-56F71E9F8A84}"/>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D34615F5-16F5-E1F9-DA6C-8E284391B47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6" name="Segnaposto piè di pagina 5">
            <a:extLst>
              <a:ext uri="{FF2B5EF4-FFF2-40B4-BE49-F238E27FC236}">
                <a16:creationId xmlns:a16="http://schemas.microsoft.com/office/drawing/2014/main" id="{37514839-B837-88A9-EF29-98DB0449E62E}"/>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5866031B-6620-3E02-98E4-878A6A80CCF3}"/>
              </a:ext>
            </a:extLst>
          </p:cNvPr>
          <p:cNvSpPr>
            <a:spLocks noGrp="1"/>
          </p:cNvSpPr>
          <p:nvPr>
            <p:ph type="sldNum" sz="quarter" idx="12"/>
          </p:nvPr>
        </p:nvSpPr>
        <p:spPr/>
        <p:txBody>
          <a:bodyPr/>
          <a:lstStyle/>
          <a:p>
            <a:fld id="{7EE8AB2A-538D-491B-B897-17682CA798B1}" type="slidenum">
              <a:rPr lang="it-IT" smtClean="0"/>
              <a:t>71</a:t>
            </a:fld>
            <a:endParaRPr lang="it-IT"/>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olo 1">
            <a:extLst>
              <a:ext uri="{FF2B5EF4-FFF2-40B4-BE49-F238E27FC236}">
                <a16:creationId xmlns:a16="http://schemas.microsoft.com/office/drawing/2014/main" id="{0C236BA5-F5EE-4FD8-0FD2-552FDFB9A333}"/>
              </a:ext>
            </a:extLst>
          </p:cNvPr>
          <p:cNvSpPr>
            <a:spLocks noGrp="1" noChangeArrowheads="1"/>
          </p:cNvSpPr>
          <p:nvPr>
            <p:ph type="ctrTitle"/>
          </p:nvPr>
        </p:nvSpPr>
        <p:spPr/>
        <p:txBody>
          <a:bodyPr/>
          <a:lstStyle/>
          <a:p>
            <a:pPr algn="just" eaLnBrk="1" hangingPunct="1"/>
            <a:r>
              <a:rPr lang="it-IT" altLang="it-IT" sz="2800" dirty="0"/>
              <a:t>Art. 17 Disposizioni finali e abrogazioni</a:t>
            </a:r>
          </a:p>
        </p:txBody>
      </p:sp>
      <p:sp>
        <p:nvSpPr>
          <p:cNvPr id="3" name="Segnaposto contenuto 2">
            <a:extLst>
              <a:ext uri="{FF2B5EF4-FFF2-40B4-BE49-F238E27FC236}">
                <a16:creationId xmlns:a16="http://schemas.microsoft.com/office/drawing/2014/main" id="{7F1A7EE6-9C63-BC98-39F7-EE0756361120}"/>
              </a:ext>
            </a:extLst>
          </p:cNvPr>
          <p:cNvSpPr>
            <a:spLocks noGrp="1"/>
          </p:cNvSpPr>
          <p:nvPr>
            <p:ph type="subTitle" idx="1"/>
          </p:nvPr>
        </p:nvSpPr>
        <p:spPr/>
        <p:txBody>
          <a:bodyPr rtlCol="0">
            <a:normAutofit fontScale="55000" lnSpcReduction="20000"/>
          </a:bodyPr>
          <a:lstStyle/>
          <a:p>
            <a:pPr marL="320040" indent="-320040" algn="just">
              <a:spcAft>
                <a:spcPts val="0"/>
              </a:spcAft>
              <a:buFont typeface="Arial" pitchFamily="34" charset="0"/>
              <a:buChar char="•"/>
              <a:defRPr/>
            </a:pPr>
            <a:r>
              <a:rPr lang="it-IT" dirty="0">
                <a:solidFill>
                  <a:schemeClr val="tx1">
                    <a:lumMod val="75000"/>
                    <a:lumOff val="25000"/>
                  </a:schemeClr>
                </a:solidFill>
                <a:latin typeface="+mj-lt"/>
                <a:ea typeface="+mj-ea"/>
                <a:cs typeface="+mj-cs"/>
              </a:rPr>
              <a:t>Le amministrazioni danno la più ampia diffusione al presente decreto, pubblicandolo sul proprio sito internet istituzionale e nella rete intranet, nonché trasmettendolo tramite e-mail a tutti i propri dipendenti e ai titolari di contratti di consulenza o collaborazione a qualsiasi titolo, anche professionale, ai titolari di organi e di incarichi negli uffici di diretta collaborazione dei vertici politici dell'amministrazione, nonché ai collaboratori a qualsiasi titolo, anche professionale, di imprese fornitrici di servizi in favore dell'amministrazione. L'amministrazione, contestualmente alla sottoscrizione del contratto di lavoro o, in mancanza, all'atto di conferimento dell'incarico, consegna e fa sottoscrivere ai nuovi assunti, con rapporti comunque denominati, copia del codice di comportamento.</a:t>
            </a:r>
          </a:p>
          <a:p>
            <a:pPr marL="320040" indent="-320040">
              <a:spcAft>
                <a:spcPts val="0"/>
              </a:spcAft>
              <a:buFont typeface="Arial" pitchFamily="34" charset="0"/>
              <a:buChar char="•"/>
              <a:defRPr/>
            </a:pPr>
            <a:endParaRPr 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66E67EF2-4FCF-7797-B609-C3825F8DB860}"/>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D5473883-E037-1AFE-2E8C-7A1C1CFAA72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DF729132-23F8-0003-4E42-A5E54F7A38D4}"/>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C3A90B34-7062-24F2-4C91-EF87267F3544}"/>
              </a:ext>
            </a:extLst>
          </p:cNvPr>
          <p:cNvSpPr>
            <a:spLocks noGrp="1"/>
          </p:cNvSpPr>
          <p:nvPr>
            <p:ph type="sldNum" sz="quarter" idx="12"/>
          </p:nvPr>
        </p:nvSpPr>
        <p:spPr/>
        <p:txBody>
          <a:bodyPr/>
          <a:lstStyle/>
          <a:p>
            <a:fld id="{7EE8AB2A-538D-491B-B897-17682CA798B1}" type="slidenum">
              <a:rPr lang="it-IT" smtClean="0"/>
              <a:t>72</a:t>
            </a:fld>
            <a:endParaRPr lang="it-IT"/>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601F080-FD9E-0547-2B6C-9F8E7173355B}"/>
              </a:ext>
            </a:extLst>
          </p:cNvPr>
          <p:cNvSpPr>
            <a:spLocks noGrp="1"/>
          </p:cNvSpPr>
          <p:nvPr>
            <p:ph type="ctrTitle"/>
          </p:nvPr>
        </p:nvSpPr>
        <p:spPr/>
        <p:txBody>
          <a:bodyPr/>
          <a:lstStyle/>
          <a:p>
            <a:endParaRPr lang="it-IT"/>
          </a:p>
        </p:txBody>
      </p:sp>
      <p:sp>
        <p:nvSpPr>
          <p:cNvPr id="70659" name="Segnaposto contenuto 2">
            <a:extLst>
              <a:ext uri="{FF2B5EF4-FFF2-40B4-BE49-F238E27FC236}">
                <a16:creationId xmlns:a16="http://schemas.microsoft.com/office/drawing/2014/main" id="{F90585DA-96D0-943F-C22D-BFB7628D06B8}"/>
              </a:ext>
            </a:extLst>
          </p:cNvPr>
          <p:cNvSpPr>
            <a:spLocks noGrp="1" noChangeArrowheads="1"/>
          </p:cNvSpPr>
          <p:nvPr>
            <p:ph type="subTitle" idx="1"/>
          </p:nvPr>
        </p:nvSpPr>
        <p:spPr/>
        <p:txBody>
          <a:bodyPr/>
          <a:lstStyle/>
          <a:p>
            <a:pPr algn="just" eaLnBrk="1" hangingPunct="1"/>
            <a:r>
              <a:rPr lang="it-IT" altLang="it-IT" dirty="0"/>
              <a:t>Secondo l’ANAC, inoltre, le singole amministrazioni devono implementare e redigere propri codice di comportamento personalizzati rispetto alle singole e soggettive esigenze</a:t>
            </a:r>
          </a:p>
        </p:txBody>
      </p:sp>
      <p:pic>
        <p:nvPicPr>
          <p:cNvPr id="2" name="Immagine 1">
            <a:extLst>
              <a:ext uri="{FF2B5EF4-FFF2-40B4-BE49-F238E27FC236}">
                <a16:creationId xmlns:a16="http://schemas.microsoft.com/office/drawing/2014/main" id="{636785B5-2C6F-0803-68F2-F86274BD89A2}"/>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4A004C96-47A8-C346-22D6-647743C3597B}"/>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C597739E-9B39-F56E-729A-07C3FFED7B87}"/>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2896EABD-5EEE-7BCE-D72C-E72DC3CBE521}"/>
              </a:ext>
            </a:extLst>
          </p:cNvPr>
          <p:cNvSpPr>
            <a:spLocks noGrp="1"/>
          </p:cNvSpPr>
          <p:nvPr>
            <p:ph type="sldNum" sz="quarter" idx="12"/>
          </p:nvPr>
        </p:nvSpPr>
        <p:spPr/>
        <p:txBody>
          <a:bodyPr/>
          <a:lstStyle/>
          <a:p>
            <a:fld id="{7EE8AB2A-538D-491B-B897-17682CA798B1}" type="slidenum">
              <a:rPr lang="it-IT" smtClean="0"/>
              <a:t>73</a:t>
            </a:fld>
            <a:endParaRPr lang="it-IT"/>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DA7F7754-5793-D643-EF98-854BC00C2C78}"/>
              </a:ext>
            </a:extLst>
          </p:cNvPr>
          <p:cNvSpPr>
            <a:spLocks noGrp="1" noChangeArrowheads="1"/>
          </p:cNvSpPr>
          <p:nvPr>
            <p:ph type="ctrTitle"/>
          </p:nvPr>
        </p:nvSpPr>
        <p:spPr>
          <a:xfrm>
            <a:off x="2928401" y="1380069"/>
            <a:ext cx="8574622" cy="924220"/>
          </a:xfrm>
        </p:spPr>
        <p:txBody>
          <a:bodyPr>
            <a:normAutofit fontScale="90000"/>
          </a:bodyPr>
          <a:lstStyle/>
          <a:p>
            <a:pPr eaLnBrk="1" hangingPunct="1"/>
            <a:r>
              <a:rPr lang="it-IT" altLang="it-IT" dirty="0"/>
              <a:t>Art. 54 dlgs 165 del 2001</a:t>
            </a:r>
          </a:p>
        </p:txBody>
      </p:sp>
      <p:sp>
        <p:nvSpPr>
          <p:cNvPr id="71683" name="Segnaposto contenuto 2">
            <a:extLst>
              <a:ext uri="{FF2B5EF4-FFF2-40B4-BE49-F238E27FC236}">
                <a16:creationId xmlns:a16="http://schemas.microsoft.com/office/drawing/2014/main" id="{29A4D34E-FC2E-727F-4BAE-0EC30A06F1F4}"/>
              </a:ext>
            </a:extLst>
          </p:cNvPr>
          <p:cNvSpPr>
            <a:spLocks noGrp="1"/>
          </p:cNvSpPr>
          <p:nvPr>
            <p:ph type="subTitle" idx="1"/>
          </p:nvPr>
        </p:nvSpPr>
        <p:spPr>
          <a:xfrm>
            <a:off x="2779777" y="2304289"/>
            <a:ext cx="8723246" cy="3080512"/>
          </a:xfrm>
        </p:spPr>
        <p:txBody>
          <a:bodyPr rtlCol="0">
            <a:normAutofit fontScale="77500" lnSpcReduction="20000"/>
          </a:bodyPr>
          <a:lstStyle/>
          <a:p>
            <a:pPr algn="just">
              <a:spcAft>
                <a:spcPts val="0"/>
              </a:spcAft>
              <a:buFont typeface="Wingdings 3" charset="2"/>
              <a:buChar char=""/>
              <a:defRPr/>
            </a:pPr>
            <a:r>
              <a:rPr lang="it-IT" altLang="it-IT" dirty="0">
                <a:solidFill>
                  <a:srgbClr val="000000"/>
                </a:solidFill>
                <a:latin typeface="Tahoma" panose="020B0604030504040204" pitchFamily="34" charset="0"/>
              </a:rPr>
              <a:t>5. Ciascuna pubblica amministrazione definisce, con procedura aperta alla partecipazione e previo parere obbligatorio del proprio organismo indipendente di valutazione, un proprio codice di comportamento che integra e specifica il codice di comportamento di cui al comma 1. Al codice di comportamento di cui al presente comma si applicano le disposizioni del comma 3. A tali fini, la Commissione per la valutazione, la trasparenza e l’integrità delle amministrazioni pubbliche (CIVIT) definisce criteri, linee guida e modelli uniformi per singoli settori o tipologie di amministrazione.</a:t>
            </a:r>
          </a:p>
          <a:p>
            <a:pPr algn="just">
              <a:spcAft>
                <a:spcPts val="0"/>
              </a:spcAft>
              <a:buFont typeface="Wingdings 3" charset="2"/>
              <a:buChar char=""/>
              <a:defRPr/>
            </a:pPr>
            <a:r>
              <a:rPr lang="it-IT" altLang="it-IT" dirty="0">
                <a:solidFill>
                  <a:srgbClr val="000000"/>
                </a:solidFill>
                <a:latin typeface="Tahoma" panose="020B0604030504040204" pitchFamily="34" charset="0"/>
              </a:rPr>
              <a:t>6. Sull’applicazione dei codici di cui al presente articolo vigilano i dirigenti responsabili di ciascuna struttura, le strutture di controllo interno e gli uffici di disciplina.</a:t>
            </a:r>
          </a:p>
          <a:p>
            <a:pPr algn="just">
              <a:spcAft>
                <a:spcPts val="0"/>
              </a:spcAft>
              <a:buFont typeface="Wingdings 3" charset="2"/>
              <a:buChar char=""/>
              <a:defRPr/>
            </a:pPr>
            <a:r>
              <a:rPr lang="it-IT" altLang="it-IT" dirty="0">
                <a:solidFill>
                  <a:srgbClr val="000000"/>
                </a:solidFill>
                <a:latin typeface="Tahoma" panose="020B0604030504040204" pitchFamily="34" charset="0"/>
              </a:rPr>
              <a:t>7. Le pubbliche amministrazioni verificano annualmente lo stato di applicazione dei codici e organizzano attività di formazione del personale per la conoscenza e la corretta applicazione degli stessi.</a:t>
            </a:r>
          </a:p>
          <a:p>
            <a:pPr>
              <a:spcAft>
                <a:spcPts val="0"/>
              </a:spcAft>
              <a:buFont typeface="Wingdings 3" charset="2"/>
              <a:buChar char=""/>
              <a:defRPr/>
            </a:pPr>
            <a:endParaRPr lang="it-IT" altLang="it-IT" dirty="0">
              <a:solidFill>
                <a:schemeClr val="tx1">
                  <a:lumMod val="75000"/>
                  <a:lumOff val="25000"/>
                </a:schemeClr>
              </a:solidFill>
            </a:endParaRPr>
          </a:p>
        </p:txBody>
      </p:sp>
      <p:pic>
        <p:nvPicPr>
          <p:cNvPr id="2" name="Immagine 1">
            <a:extLst>
              <a:ext uri="{FF2B5EF4-FFF2-40B4-BE49-F238E27FC236}">
                <a16:creationId xmlns:a16="http://schemas.microsoft.com/office/drawing/2014/main" id="{FD6449AE-0FCC-677D-AE0F-301216763FA7}"/>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4017BE07-50D6-430C-3E53-77A5C1416B86}"/>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48A41C25-E7CD-15C4-5156-868088C57ACE}"/>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DB87614D-0FC7-4B59-F18C-E16B3E58D990}"/>
              </a:ext>
            </a:extLst>
          </p:cNvPr>
          <p:cNvSpPr>
            <a:spLocks noGrp="1"/>
          </p:cNvSpPr>
          <p:nvPr>
            <p:ph type="sldNum" sz="quarter" idx="12"/>
          </p:nvPr>
        </p:nvSpPr>
        <p:spPr/>
        <p:txBody>
          <a:bodyPr/>
          <a:lstStyle/>
          <a:p>
            <a:fld id="{7EE8AB2A-538D-491B-B897-17682CA798B1}" type="slidenum">
              <a:rPr lang="it-IT" smtClean="0"/>
              <a:t>74</a:t>
            </a:fld>
            <a:endParaRPr lang="it-IT"/>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61BA51F-034C-345E-3EAA-8E002D10FD4C}"/>
              </a:ext>
            </a:extLst>
          </p:cNvPr>
          <p:cNvSpPr>
            <a:spLocks noGrp="1"/>
          </p:cNvSpPr>
          <p:nvPr>
            <p:ph type="ctrTitle"/>
          </p:nvPr>
        </p:nvSpPr>
        <p:spPr>
          <a:xfrm>
            <a:off x="2928401" y="1380069"/>
            <a:ext cx="8574622" cy="609654"/>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079AD2B7-05EF-C79E-5E92-F16DFAB93836}"/>
              </a:ext>
            </a:extLst>
          </p:cNvPr>
          <p:cNvSpPr>
            <a:spLocks noGrp="1"/>
          </p:cNvSpPr>
          <p:nvPr>
            <p:ph type="subTitle" idx="1"/>
          </p:nvPr>
        </p:nvSpPr>
        <p:spPr>
          <a:xfrm>
            <a:off x="2999233" y="2267712"/>
            <a:ext cx="8503790" cy="3117089"/>
          </a:xfrm>
        </p:spPr>
        <p:txBody>
          <a:bodyPr>
            <a:normAutofit fontScale="77500" lnSpcReduction="20000"/>
          </a:bodyPr>
          <a:lstStyle/>
          <a:p>
            <a:pPr algn="just" eaLnBrk="1" hangingPunct="1">
              <a:defRPr/>
            </a:pPr>
            <a:r>
              <a:rPr lang="it-IT" dirty="0"/>
              <a:t>1-bis. Il codice contiene, altresì, una sezione dedicata al corretto utilizzo delle tecnologie informatiche e dei mezzi di informazione e social media da parte dei dipendenti pubblici, anche al fine di tutelare l’immagine della pubblica amministrazione.</a:t>
            </a:r>
          </a:p>
          <a:p>
            <a:pPr algn="just" eaLnBrk="1" hangingPunct="1">
              <a:defRPr/>
            </a:pPr>
            <a:r>
              <a:rPr lang="it-IT" dirty="0"/>
              <a:t>(comma introdotto dall'art. 4, comma 1, lettera a), legge n. 79 del 2022)</a:t>
            </a:r>
          </a:p>
          <a:p>
            <a:pPr algn="just" eaLnBrk="1" hangingPunct="1">
              <a:defRPr/>
            </a:pPr>
            <a:r>
              <a:rPr lang="it-IT" dirty="0"/>
              <a:t>7. Le pubbliche amministrazioni verificano </a:t>
            </a:r>
            <a:r>
              <a:rPr lang="it-IT" dirty="0">
                <a:highlight>
                  <a:srgbClr val="FFFF00"/>
                </a:highlight>
              </a:rPr>
              <a:t>annualmente</a:t>
            </a:r>
            <a:r>
              <a:rPr lang="it-IT" dirty="0"/>
              <a:t> lo stato di applicazione dei codici e organizzano attività di formazione del personale per la conoscenza e la corretta applicazione degli stessi. Le pubbliche amministrazioni prevedono lo svolgimento di un ciclo formativo obbligatorio, sia a seguito di assunzione, sia in ogni caso di passaggio a ruoli o a funzioni superiori, nonché di trasferimento del personale, le cui durata e intensità sono proporzionate al grado di responsabilità, nei limiti delle risorse finanziarie disponibili a legislazione vigente, sui temi dell’etica pubblica e sul comportamento etico.</a:t>
            </a:r>
          </a:p>
          <a:p>
            <a:pPr algn="just" eaLnBrk="1" hangingPunct="1">
              <a:defRPr/>
            </a:pPr>
            <a:r>
              <a:rPr lang="it-IT" dirty="0"/>
              <a:t>(comma così modificato dall'art. 4, comma 1, lettera b), legge n. 79 del 2022)</a:t>
            </a:r>
          </a:p>
        </p:txBody>
      </p:sp>
      <p:pic>
        <p:nvPicPr>
          <p:cNvPr id="2" name="Immagine 1">
            <a:extLst>
              <a:ext uri="{FF2B5EF4-FFF2-40B4-BE49-F238E27FC236}">
                <a16:creationId xmlns:a16="http://schemas.microsoft.com/office/drawing/2014/main" id="{91AE7BFD-60F6-7E9C-6764-DD815CA55ABE}"/>
              </a:ext>
            </a:extLst>
          </p:cNvPr>
          <p:cNvPicPr>
            <a:picLocks noChangeAspect="1"/>
          </p:cNvPicPr>
          <p:nvPr/>
        </p:nvPicPr>
        <p:blipFill>
          <a:blip r:embed="rId2"/>
          <a:stretch>
            <a:fillRect/>
          </a:stretch>
        </p:blipFill>
        <p:spPr>
          <a:xfrm>
            <a:off x="0" y="5741105"/>
            <a:ext cx="1689744" cy="1116895"/>
          </a:xfrm>
          <a:prstGeom prst="rect">
            <a:avLst/>
          </a:prstGeom>
        </p:spPr>
      </p:pic>
      <p:pic>
        <p:nvPicPr>
          <p:cNvPr id="6" name="Immagine 5">
            <a:extLst>
              <a:ext uri="{FF2B5EF4-FFF2-40B4-BE49-F238E27FC236}">
                <a16:creationId xmlns:a16="http://schemas.microsoft.com/office/drawing/2014/main" id="{9D755419-3220-924F-4F4C-CC6C961FE8C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9546C814-4673-634A-8FE5-E89F1135BADE}"/>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346861DF-C8A8-BC7E-3B03-5913A3931118}"/>
              </a:ext>
            </a:extLst>
          </p:cNvPr>
          <p:cNvSpPr>
            <a:spLocks noGrp="1"/>
          </p:cNvSpPr>
          <p:nvPr>
            <p:ph type="sldNum" sz="quarter" idx="12"/>
          </p:nvPr>
        </p:nvSpPr>
        <p:spPr/>
        <p:txBody>
          <a:bodyPr/>
          <a:lstStyle/>
          <a:p>
            <a:fld id="{7EE8AB2A-538D-491B-B897-17682CA798B1}" type="slidenum">
              <a:rPr lang="it-IT" smtClean="0"/>
              <a:t>75</a:t>
            </a:fld>
            <a:endParaRPr lang="it-IT"/>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B93A999-0CB6-D10A-416D-3E7CFB712C95}"/>
              </a:ext>
            </a:extLst>
          </p:cNvPr>
          <p:cNvSpPr>
            <a:spLocks noGrp="1"/>
          </p:cNvSpPr>
          <p:nvPr>
            <p:ph type="ctrTitle"/>
          </p:nvPr>
        </p:nvSpPr>
        <p:spPr/>
        <p:txBody>
          <a:bodyPr/>
          <a:lstStyle/>
          <a:p>
            <a:endParaRPr lang="it-IT"/>
          </a:p>
        </p:txBody>
      </p:sp>
      <p:sp>
        <p:nvSpPr>
          <p:cNvPr id="73731" name="Segnaposto contenuto 2">
            <a:extLst>
              <a:ext uri="{FF2B5EF4-FFF2-40B4-BE49-F238E27FC236}">
                <a16:creationId xmlns:a16="http://schemas.microsoft.com/office/drawing/2014/main" id="{0DA417E2-9647-0C33-7F08-7B8EED3F6843}"/>
              </a:ext>
            </a:extLst>
          </p:cNvPr>
          <p:cNvSpPr>
            <a:spLocks noGrp="1" noChangeArrowheads="1"/>
          </p:cNvSpPr>
          <p:nvPr>
            <p:ph type="subTitle" idx="1"/>
          </p:nvPr>
        </p:nvSpPr>
        <p:spPr/>
        <p:txBody>
          <a:bodyPr/>
          <a:lstStyle/>
          <a:p>
            <a:pPr algn="just" eaLnBrk="1" hangingPunct="1"/>
            <a:r>
              <a:rPr lang="it-IT" altLang="it-IT" dirty="0"/>
              <a:t>Le modifiche al codice apportate dal legislatore</a:t>
            </a:r>
          </a:p>
        </p:txBody>
      </p:sp>
      <p:pic>
        <p:nvPicPr>
          <p:cNvPr id="2" name="Immagine 1">
            <a:extLst>
              <a:ext uri="{FF2B5EF4-FFF2-40B4-BE49-F238E27FC236}">
                <a16:creationId xmlns:a16="http://schemas.microsoft.com/office/drawing/2014/main" id="{00F9A57E-05CB-8ABA-D589-DBA7CDFEAB9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66A384A3-9A9A-E195-2269-C29F16F86E2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7A488DD3-FE58-AA91-F882-738ED7C1E6C0}"/>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A14340FA-2814-E99F-D7D7-A5D9612EC695}"/>
              </a:ext>
            </a:extLst>
          </p:cNvPr>
          <p:cNvSpPr>
            <a:spLocks noGrp="1"/>
          </p:cNvSpPr>
          <p:nvPr>
            <p:ph type="sldNum" sz="quarter" idx="12"/>
          </p:nvPr>
        </p:nvSpPr>
        <p:spPr/>
        <p:txBody>
          <a:bodyPr/>
          <a:lstStyle/>
          <a:p>
            <a:fld id="{7EE8AB2A-538D-491B-B897-17682CA798B1}" type="slidenum">
              <a:rPr lang="it-IT" smtClean="0"/>
              <a:t>76</a:t>
            </a:fld>
            <a:endParaRPr lang="it-IT"/>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66E42ABC-F673-609C-FB39-3BAF5A350523}"/>
              </a:ext>
            </a:extLst>
          </p:cNvPr>
          <p:cNvSpPr>
            <a:spLocks noGrp="1" noChangeArrowheads="1"/>
          </p:cNvSpPr>
          <p:nvPr>
            <p:ph type="ctrTitle"/>
          </p:nvPr>
        </p:nvSpPr>
        <p:spPr/>
        <p:txBody>
          <a:bodyPr/>
          <a:lstStyle/>
          <a:p>
            <a:pPr algn="just" eaLnBrk="1" hangingPunct="1"/>
            <a:r>
              <a:rPr lang="it-IT" altLang="it-IT" dirty="0"/>
              <a:t>Art. 3, comma 4, così sostituito </a:t>
            </a:r>
          </a:p>
        </p:txBody>
      </p:sp>
      <p:sp>
        <p:nvSpPr>
          <p:cNvPr id="3" name="Segnaposto contenuto 2">
            <a:extLst>
              <a:ext uri="{FF2B5EF4-FFF2-40B4-BE49-F238E27FC236}">
                <a16:creationId xmlns:a16="http://schemas.microsoft.com/office/drawing/2014/main" id="{074F4AF4-F7E5-E5D5-FB0F-F672900A64CB}"/>
              </a:ext>
            </a:extLst>
          </p:cNvPr>
          <p:cNvSpPr>
            <a:spLocks noGrp="1"/>
          </p:cNvSpPr>
          <p:nvPr>
            <p:ph type="subTitle" idx="1"/>
          </p:nvPr>
        </p:nvSpPr>
        <p:spPr/>
        <p:txBody>
          <a:bodyPr>
            <a:normAutofit fontScale="77500" lnSpcReduction="20000"/>
          </a:bodyPr>
          <a:lstStyle/>
          <a:p>
            <a:pPr algn="just" eaLnBrk="1" hangingPunct="1">
              <a:defRPr/>
            </a:pPr>
            <a:r>
              <a:rPr lang="it-IT" dirty="0"/>
              <a:t>Il dipendente esercita i propri compiti nel rispetto dei principi di economicità, efficienza ed efficacia. La gestione di risorse pubbliche ai fini dello svolgimento delle attività amministrative deve seguire una logica di </a:t>
            </a:r>
            <a:r>
              <a:rPr lang="it-IT" dirty="0">
                <a:highlight>
                  <a:srgbClr val="FFFF00"/>
                </a:highlight>
              </a:rPr>
              <a:t>contenimento dei costi e del consumo energetico, dell’ecosostenibilità e di rispetto dell’ambiente</a:t>
            </a:r>
            <a:r>
              <a:rPr lang="it-IT" dirty="0"/>
              <a:t>, che non pregiudichi la qualità dei risultati dell’azione amministrativa.</a:t>
            </a:r>
          </a:p>
        </p:txBody>
      </p:sp>
      <p:pic>
        <p:nvPicPr>
          <p:cNvPr id="2" name="Immagine 1">
            <a:extLst>
              <a:ext uri="{FF2B5EF4-FFF2-40B4-BE49-F238E27FC236}">
                <a16:creationId xmlns:a16="http://schemas.microsoft.com/office/drawing/2014/main" id="{6710BB3A-7171-3508-4C86-F054CE8C87E3}"/>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32948325-5DFC-ED0D-91E5-DFE11667D09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EB3831CF-56A9-6AE2-2278-C9017B30878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3369E2C2-BC55-207C-2827-490CF31A2215}"/>
              </a:ext>
            </a:extLst>
          </p:cNvPr>
          <p:cNvSpPr>
            <a:spLocks noGrp="1"/>
          </p:cNvSpPr>
          <p:nvPr>
            <p:ph type="sldNum" sz="quarter" idx="12"/>
          </p:nvPr>
        </p:nvSpPr>
        <p:spPr/>
        <p:txBody>
          <a:bodyPr/>
          <a:lstStyle/>
          <a:p>
            <a:fld id="{7EE8AB2A-538D-491B-B897-17682CA798B1}" type="slidenum">
              <a:rPr lang="it-IT" smtClean="0"/>
              <a:t>77</a:t>
            </a:fld>
            <a:endParaRPr lang="it-IT"/>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a:extLst>
              <a:ext uri="{FF2B5EF4-FFF2-40B4-BE49-F238E27FC236}">
                <a16:creationId xmlns:a16="http://schemas.microsoft.com/office/drawing/2014/main" id="{5ADA2E40-F24C-0D35-316C-2AD4A5028F80}"/>
              </a:ext>
            </a:extLst>
          </p:cNvPr>
          <p:cNvSpPr>
            <a:spLocks noGrp="1" noChangeArrowheads="1"/>
          </p:cNvSpPr>
          <p:nvPr>
            <p:ph type="ctrTitle"/>
          </p:nvPr>
        </p:nvSpPr>
        <p:spPr>
          <a:xfrm>
            <a:off x="2928401" y="1380069"/>
            <a:ext cx="8574622" cy="609654"/>
          </a:xfrm>
        </p:spPr>
        <p:txBody>
          <a:bodyPr/>
          <a:lstStyle/>
          <a:p>
            <a:pPr algn="just" eaLnBrk="1" hangingPunct="1"/>
            <a:r>
              <a:rPr lang="it-IT" altLang="it-IT" sz="2000" dirty="0"/>
              <a:t>Art. 11-bis, che disciplina l’utilizzo delle tecnologie informatiche</a:t>
            </a:r>
          </a:p>
        </p:txBody>
      </p:sp>
      <p:sp>
        <p:nvSpPr>
          <p:cNvPr id="3" name="Segnaposto contenuto 2">
            <a:extLst>
              <a:ext uri="{FF2B5EF4-FFF2-40B4-BE49-F238E27FC236}">
                <a16:creationId xmlns:a16="http://schemas.microsoft.com/office/drawing/2014/main" id="{1655245F-762C-CE83-BFA9-AB4B3808BA3B}"/>
              </a:ext>
            </a:extLst>
          </p:cNvPr>
          <p:cNvSpPr>
            <a:spLocks noGrp="1"/>
          </p:cNvSpPr>
          <p:nvPr>
            <p:ph type="subTitle" idx="1"/>
          </p:nvPr>
        </p:nvSpPr>
        <p:spPr>
          <a:xfrm>
            <a:off x="2816353" y="2194560"/>
            <a:ext cx="8686670" cy="3190241"/>
          </a:xfrm>
        </p:spPr>
        <p:txBody>
          <a:bodyPr>
            <a:normAutofit fontScale="92500" lnSpcReduction="20000"/>
          </a:bodyPr>
          <a:lstStyle/>
          <a:p>
            <a:pPr algn="just" eaLnBrk="1" hangingPunct="1">
              <a:defRPr/>
            </a:pPr>
            <a:r>
              <a:rPr lang="it-IT" dirty="0"/>
              <a:t>1. L’amministrazione, attraverso i propri responsabili di struttura, ha facoltà di svolgere gli accertamenti necessari e adottare ogni misura atta a garantire la sicurezza e la protezione dei sistemi informatici, delle informazioni e dei dati. Le modalità di svolgimento di tali accertamenti sono stabilite mediante linee guida adottate dall’Agenzia per l’Italia Digitale, sentito il Garante per la protezione dei dati personali. </a:t>
            </a:r>
            <a:r>
              <a:rPr lang="it-IT" dirty="0">
                <a:highlight>
                  <a:srgbClr val="FFFF00"/>
                </a:highlight>
              </a:rPr>
              <a:t>In caso di uso di dispositivi elettronici personali, trova applicazione l’articolo 12, comma 3-bis del decreto legislativo 7 marzo 2005, n. 82</a:t>
            </a:r>
            <a:r>
              <a:rPr lang="it-IT" dirty="0"/>
              <a:t>. </a:t>
            </a:r>
          </a:p>
          <a:p>
            <a:pPr algn="just" eaLnBrk="1" hangingPunct="1">
              <a:defRPr/>
            </a:pPr>
            <a:r>
              <a:rPr lang="it-IT" dirty="0">
                <a:highlight>
                  <a:srgbClr val="FFFF00"/>
                </a:highlight>
              </a:rPr>
              <a:t>2. È fatto divieto di utilizzare account istituzionali per fini diversi da quelli connessi all’attività lavorativa o ad essa riconducibili nel caso in cui l’utilizzo possa compromettere la sicurezza o la reputazione dell’amministrazione. Non è consentito l’utilizzo di caselle di posta elettronica personali per le comunicazioni istituzionali salvo casi di forza maggiore</a:t>
            </a:r>
            <a:r>
              <a:rPr lang="it-IT" dirty="0"/>
              <a:t>. </a:t>
            </a:r>
          </a:p>
        </p:txBody>
      </p:sp>
      <p:pic>
        <p:nvPicPr>
          <p:cNvPr id="2" name="Immagine 1">
            <a:extLst>
              <a:ext uri="{FF2B5EF4-FFF2-40B4-BE49-F238E27FC236}">
                <a16:creationId xmlns:a16="http://schemas.microsoft.com/office/drawing/2014/main" id="{646E6A34-75F8-733F-3672-953D2F15DA42}"/>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47B53B50-5336-C62E-1B20-A26367EC2AC7}"/>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88CFD33A-F401-8747-9F4F-D1BBB3898E6D}"/>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9067B476-FB58-ABDD-1077-8695881A23B3}"/>
              </a:ext>
            </a:extLst>
          </p:cNvPr>
          <p:cNvSpPr>
            <a:spLocks noGrp="1"/>
          </p:cNvSpPr>
          <p:nvPr>
            <p:ph type="sldNum" sz="quarter" idx="12"/>
          </p:nvPr>
        </p:nvSpPr>
        <p:spPr/>
        <p:txBody>
          <a:bodyPr/>
          <a:lstStyle/>
          <a:p>
            <a:fld id="{7EE8AB2A-538D-491B-B897-17682CA798B1}" type="slidenum">
              <a:rPr lang="it-IT" smtClean="0"/>
              <a:t>78</a:t>
            </a:fld>
            <a:endParaRPr lang="it-IT"/>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8EF4B679-A4A1-8AE1-6A8F-DFE2A579C6E3}"/>
              </a:ext>
            </a:extLst>
          </p:cNvPr>
          <p:cNvSpPr>
            <a:spLocks noGrp="1"/>
          </p:cNvSpPr>
          <p:nvPr>
            <p:ph type="ctrTitle"/>
          </p:nvPr>
        </p:nvSpPr>
        <p:spPr>
          <a:xfrm>
            <a:off x="2928401" y="1380069"/>
            <a:ext cx="8574622" cy="924220"/>
          </a:xfrm>
        </p:spPr>
        <p:txBody>
          <a:bodyPr>
            <a:normAutofit fontScale="90000"/>
          </a:bodyPr>
          <a:lstStyle/>
          <a:p>
            <a:endParaRPr lang="it-IT"/>
          </a:p>
        </p:txBody>
      </p:sp>
      <p:sp>
        <p:nvSpPr>
          <p:cNvPr id="76803" name="Segnaposto contenuto 2">
            <a:extLst>
              <a:ext uri="{FF2B5EF4-FFF2-40B4-BE49-F238E27FC236}">
                <a16:creationId xmlns:a16="http://schemas.microsoft.com/office/drawing/2014/main" id="{F96FDFAD-3A9D-D1E4-4493-9D275CBD3D34}"/>
              </a:ext>
            </a:extLst>
          </p:cNvPr>
          <p:cNvSpPr>
            <a:spLocks noGrp="1" noChangeArrowheads="1"/>
          </p:cNvSpPr>
          <p:nvPr>
            <p:ph type="subTitle" idx="1"/>
          </p:nvPr>
        </p:nvSpPr>
        <p:spPr>
          <a:xfrm>
            <a:off x="2928401" y="2404872"/>
            <a:ext cx="8574622" cy="2979929"/>
          </a:xfrm>
        </p:spPr>
        <p:txBody>
          <a:bodyPr>
            <a:normAutofit fontScale="85000" lnSpcReduction="20000"/>
          </a:bodyPr>
          <a:lstStyle/>
          <a:p>
            <a:pPr algn="just" eaLnBrk="1" hangingPunct="1"/>
            <a:r>
              <a:rPr lang="it-IT" altLang="it-IT" dirty="0"/>
              <a:t>3-bis. I soggetti di cui all'articolo 2, comma 2, favoriscono l'uso da parte dei lavoratori di dispositivi elettronici personali o, se di proprietà dei predetti soggetti, personalizzabili, al fine di ottimizzare la prestazione lavorativa, nel rispetto delle condizioni di sicurezza nell'utilizzo. In caso di uso di dispositivi elettronici personali, i soggetti di cui all’articolo 2, comma 2, nel rispetto della disciplina in materia di trattamento dei dati personali, adottano ogni misura atta a garantire la sicurezza e la protezione delle informazioni e dei dati, tenendo conto delle migliori pratiche e degli standard nazionali, europei e internazionali per la protezione delle proprie reti, nonché a condizione che sia data al lavoratore adeguata informazione sull’uso sicuro dei dispositivi, anche attraverso la diffusione di apposite linee guida, e disciplinando, tra l’altro l’uso di webcam e microfoni, previa informazione alle organizzazioni sindacali.</a:t>
            </a:r>
          </a:p>
          <a:p>
            <a:pPr algn="just" eaLnBrk="1" hangingPunct="1"/>
            <a:r>
              <a:rPr lang="it-IT" altLang="it-IT" dirty="0"/>
              <a:t>ATTENTI AI CONTROLLI A DISTANZA</a:t>
            </a:r>
          </a:p>
        </p:txBody>
      </p:sp>
      <p:pic>
        <p:nvPicPr>
          <p:cNvPr id="2" name="Immagine 1">
            <a:extLst>
              <a:ext uri="{FF2B5EF4-FFF2-40B4-BE49-F238E27FC236}">
                <a16:creationId xmlns:a16="http://schemas.microsoft.com/office/drawing/2014/main" id="{4B6CAFC9-278F-22B8-38E1-C598E8ACB84F}"/>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39AB877F-A548-8E36-1E21-5FDC3103328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4552D938-AD08-2832-2A53-AA665BE3C22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CAA97B9B-9D52-AFF3-2DBD-E99E35009B52}"/>
              </a:ext>
            </a:extLst>
          </p:cNvPr>
          <p:cNvSpPr>
            <a:spLocks noGrp="1"/>
          </p:cNvSpPr>
          <p:nvPr>
            <p:ph type="sldNum" sz="quarter" idx="12"/>
          </p:nvPr>
        </p:nvSpPr>
        <p:spPr/>
        <p:txBody>
          <a:bodyPr/>
          <a:lstStyle/>
          <a:p>
            <a:fld id="{7EE8AB2A-538D-491B-B897-17682CA798B1}" type="slidenum">
              <a:rPr lang="it-IT" smtClean="0"/>
              <a:t>79</a:t>
            </a:fld>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62B03-EE3C-218E-2526-3AE65DA3B41A}"/>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1D5AED0D-7EE7-2BE6-E610-03C510B2642E}"/>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FF4F8FD9-06AF-AE81-8191-69BAC53A212F}"/>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01B1E2CA-1C15-3DE3-2232-07661DFE7195}"/>
              </a:ext>
            </a:extLst>
          </p:cNvPr>
          <p:cNvSpPr>
            <a:spLocks noGrp="1"/>
          </p:cNvSpPr>
          <p:nvPr>
            <p:ph type="subTitle" idx="1"/>
          </p:nvPr>
        </p:nvSpPr>
        <p:spPr>
          <a:xfrm>
            <a:off x="929641" y="1584960"/>
            <a:ext cx="10573382" cy="3799841"/>
          </a:xfrm>
        </p:spPr>
        <p:txBody>
          <a:bodyPr>
            <a:normAutofit fontScale="92500"/>
          </a:bodyPr>
          <a:lstStyle/>
          <a:p>
            <a:pPr algn="just"/>
            <a:r>
              <a:rPr lang="it-IT" altLang="it-IT" sz="2400" b="1" dirty="0"/>
              <a:t>Coordinamento tra 190 e 33</a:t>
            </a:r>
          </a:p>
          <a:p>
            <a:pPr algn="just"/>
            <a:r>
              <a:rPr lang="it-IT" altLang="it-IT" sz="2400" b="1" dirty="0"/>
              <a:t>D.Lgs. 14/03/2013, n. 33 (Riordino della disciplina riguardante il diritto di accesso civico e gli obblighi di pubblicità, trasparenza e diffusione di informazioni da parte delle pubbliche amministrazioni)</a:t>
            </a:r>
          </a:p>
          <a:p>
            <a:pPr algn="just"/>
            <a:r>
              <a:rPr lang="it-IT" altLang="it-IT" sz="2400" b="1" dirty="0"/>
              <a:t>Art. 10</a:t>
            </a:r>
            <a:r>
              <a:rPr lang="it-IT" altLang="it-IT" sz="2400" dirty="0"/>
              <a:t> </a:t>
            </a:r>
            <a:r>
              <a:rPr lang="it-IT" altLang="it-IT" sz="2400" b="1" dirty="0"/>
              <a:t>Coordinamento con il Piano triennale per la prevenzione della corruzione</a:t>
            </a:r>
            <a:endParaRPr lang="it-IT" altLang="it-IT" sz="2400" dirty="0"/>
          </a:p>
          <a:p>
            <a:pPr algn="just"/>
            <a:r>
              <a:rPr lang="it-IT" altLang="it-IT" sz="2400" dirty="0"/>
              <a:t>1. Ogni amministrazione indica, in un'apposita sezione del Piano triennale per la prevenzione della corruzione di cui all'articolo </a:t>
            </a:r>
            <a:r>
              <a:rPr lang="it-IT" altLang="it-IT" sz="2400" i="1" dirty="0"/>
              <a:t>1, comma 5</a:t>
            </a:r>
            <a:r>
              <a:rPr lang="it-IT" altLang="it-IT" sz="2400" dirty="0"/>
              <a:t>, della </a:t>
            </a:r>
            <a:r>
              <a:rPr lang="it-IT" altLang="it-IT" sz="2400" i="1" dirty="0"/>
              <a:t>legge n. 190 del 2012</a:t>
            </a:r>
            <a:r>
              <a:rPr lang="it-IT" altLang="it-IT" sz="2400" dirty="0"/>
              <a:t>, i responsabili della trasmissione e della pubblicazione dei documenti, delle informazioni e dei dati ai sensi del presente decreto</a:t>
            </a:r>
          </a:p>
          <a:p>
            <a:endParaRPr lang="it-IT" dirty="0"/>
          </a:p>
        </p:txBody>
      </p:sp>
      <p:sp>
        <p:nvSpPr>
          <p:cNvPr id="3" name="Segnaposto piè di pagina 2">
            <a:extLst>
              <a:ext uri="{FF2B5EF4-FFF2-40B4-BE49-F238E27FC236}">
                <a16:creationId xmlns:a16="http://schemas.microsoft.com/office/drawing/2014/main" id="{DAB10E05-C77F-5D74-2632-5EEDF392FAD1}"/>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1CCC4585-BF3E-EEE2-E423-9A149A15751D}"/>
              </a:ext>
            </a:extLst>
          </p:cNvPr>
          <p:cNvSpPr>
            <a:spLocks noGrp="1"/>
          </p:cNvSpPr>
          <p:nvPr>
            <p:ph type="sldNum" sz="quarter" idx="12"/>
          </p:nvPr>
        </p:nvSpPr>
        <p:spPr/>
        <p:txBody>
          <a:bodyPr/>
          <a:lstStyle/>
          <a:p>
            <a:fld id="{7EE8AB2A-538D-491B-B897-17682CA798B1}" type="slidenum">
              <a:rPr lang="it-IT" smtClean="0"/>
              <a:t>8</a:t>
            </a:fld>
            <a:endParaRPr lang="it-IT"/>
          </a:p>
        </p:txBody>
      </p:sp>
    </p:spTree>
    <p:extLst>
      <p:ext uri="{BB962C8B-B14F-4D97-AF65-F5344CB8AC3E}">
        <p14:creationId xmlns:p14="http://schemas.microsoft.com/office/powerpoint/2010/main" val="41005936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BFDAC678-9095-CC3E-D61F-6DC110F479FB}"/>
              </a:ext>
            </a:extLst>
          </p:cNvPr>
          <p:cNvSpPr>
            <a:spLocks noGrp="1"/>
          </p:cNvSpPr>
          <p:nvPr>
            <p:ph type="ctrTitle"/>
          </p:nvPr>
        </p:nvSpPr>
        <p:spPr>
          <a:xfrm>
            <a:off x="2928401" y="1380069"/>
            <a:ext cx="8574622" cy="741340"/>
          </a:xfrm>
        </p:spPr>
        <p:txBody>
          <a:bodyPr>
            <a:normAutofit fontScale="90000"/>
          </a:bodyPr>
          <a:lstStyle/>
          <a:p>
            <a:endParaRPr lang="it-IT"/>
          </a:p>
        </p:txBody>
      </p:sp>
      <p:sp>
        <p:nvSpPr>
          <p:cNvPr id="77827" name="Segnaposto contenuto 2">
            <a:extLst>
              <a:ext uri="{FF2B5EF4-FFF2-40B4-BE49-F238E27FC236}">
                <a16:creationId xmlns:a16="http://schemas.microsoft.com/office/drawing/2014/main" id="{9A420C36-DB9D-FF38-99BA-2226BF44FE81}"/>
              </a:ext>
            </a:extLst>
          </p:cNvPr>
          <p:cNvSpPr>
            <a:spLocks noGrp="1" noChangeArrowheads="1"/>
          </p:cNvSpPr>
          <p:nvPr>
            <p:ph type="subTitle" idx="1"/>
          </p:nvPr>
        </p:nvSpPr>
        <p:spPr>
          <a:xfrm>
            <a:off x="2928401" y="2386584"/>
            <a:ext cx="8574621" cy="2998217"/>
          </a:xfrm>
        </p:spPr>
        <p:txBody>
          <a:bodyPr>
            <a:normAutofit fontScale="77500" lnSpcReduction="20000"/>
          </a:bodyPr>
          <a:lstStyle/>
          <a:p>
            <a:pPr algn="just" eaLnBrk="1" hangingPunct="1"/>
            <a:r>
              <a:rPr lang="it-IT" altLang="it-IT" dirty="0"/>
              <a:t>3. Il dipendente è responsabile del contenuto dei messaggi inviati. I dipendenti si uniformano alle modalità di firma dei messaggi di posta elettronica di servizio individuate dall’amministrazione di appartenenza. Ciascun messaggio in uscita deve consentire l’identificazione del dipendente mittente e deve indicare un recapito istituzionale al quale il medesimo è reperibile. </a:t>
            </a:r>
          </a:p>
          <a:p>
            <a:pPr algn="just" eaLnBrk="1" hangingPunct="1"/>
            <a:r>
              <a:rPr lang="it-IT" altLang="it-IT" dirty="0"/>
              <a:t>4. Al dipendente è consentito l’utilizzo degli strumenti informatici forniti dall’amministrazione per poter assolvere alle incombenze personali senza doversi allontanare dalla sede di servizio, purché l’attività sia contenuta in tempi ristretti e senza alcun pregiudizio per i compiti istituzionali. In ogni caso, è fatto divieto di utilizzare strumenti informatici forniti dall’amministrazione per fini diversi da quelli connessi all’attività lavorativa o ad essa riconducibili nel caso in cui l’utilizzo possa compromettere la sicurezza o la reputazione dell’amministrazione. </a:t>
            </a:r>
          </a:p>
          <a:p>
            <a:pPr algn="just" eaLnBrk="1" hangingPunct="1"/>
            <a:r>
              <a:rPr lang="it-IT" altLang="it-IT" dirty="0"/>
              <a:t>5. È vietato l’invio di messaggi di posta elettronica, all’interno o all’esterno dell’amministrazione, che siano oltraggiosi, discriminatori o che possano essere in qualunque modo fonte di responsabilità dell’amministrazione.</a:t>
            </a:r>
          </a:p>
          <a:p>
            <a:pPr eaLnBrk="1" hangingPunct="1"/>
            <a:endParaRPr lang="it-IT" altLang="it-IT" dirty="0"/>
          </a:p>
        </p:txBody>
      </p:sp>
      <p:pic>
        <p:nvPicPr>
          <p:cNvPr id="2" name="Immagine 1">
            <a:extLst>
              <a:ext uri="{FF2B5EF4-FFF2-40B4-BE49-F238E27FC236}">
                <a16:creationId xmlns:a16="http://schemas.microsoft.com/office/drawing/2014/main" id="{C0CA06E4-9926-8AA1-9F01-40171BECED85}"/>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A05AE33B-AFF5-1924-78EC-F154586A449E}"/>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5FB90DCA-39BF-5630-FF09-EE9A55AB7A70}"/>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7290AE14-43AB-568A-7363-454A02EE695B}"/>
              </a:ext>
            </a:extLst>
          </p:cNvPr>
          <p:cNvSpPr>
            <a:spLocks noGrp="1"/>
          </p:cNvSpPr>
          <p:nvPr>
            <p:ph type="sldNum" sz="quarter" idx="12"/>
          </p:nvPr>
        </p:nvSpPr>
        <p:spPr/>
        <p:txBody>
          <a:bodyPr/>
          <a:lstStyle/>
          <a:p>
            <a:fld id="{7EE8AB2A-538D-491B-B897-17682CA798B1}" type="slidenum">
              <a:rPr lang="it-IT" smtClean="0"/>
              <a:t>80</a:t>
            </a:fld>
            <a:endParaRPr lang="it-IT"/>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a:extLst>
              <a:ext uri="{FF2B5EF4-FFF2-40B4-BE49-F238E27FC236}">
                <a16:creationId xmlns:a16="http://schemas.microsoft.com/office/drawing/2014/main" id="{E7EC47D3-2A40-A07E-9BF0-C1CE90A5E880}"/>
              </a:ext>
            </a:extLst>
          </p:cNvPr>
          <p:cNvSpPr>
            <a:spLocks noGrp="1" noChangeArrowheads="1"/>
          </p:cNvSpPr>
          <p:nvPr>
            <p:ph type="ctrTitle"/>
          </p:nvPr>
        </p:nvSpPr>
        <p:spPr>
          <a:xfrm>
            <a:off x="2928401" y="1380069"/>
            <a:ext cx="8574622" cy="503596"/>
          </a:xfrm>
        </p:spPr>
        <p:txBody>
          <a:bodyPr>
            <a:normAutofit/>
          </a:bodyPr>
          <a:lstStyle/>
          <a:p>
            <a:pPr algn="just" eaLnBrk="1" hangingPunct="1"/>
            <a:r>
              <a:rPr lang="it-IT" altLang="it-IT" sz="2000" dirty="0"/>
              <a:t>Art. 11-ter, uso sociale media</a:t>
            </a:r>
          </a:p>
        </p:txBody>
      </p:sp>
      <p:sp>
        <p:nvSpPr>
          <p:cNvPr id="3" name="Segnaposto contenuto 2">
            <a:extLst>
              <a:ext uri="{FF2B5EF4-FFF2-40B4-BE49-F238E27FC236}">
                <a16:creationId xmlns:a16="http://schemas.microsoft.com/office/drawing/2014/main" id="{098C0022-02CB-E23E-3A24-994326E10243}"/>
              </a:ext>
            </a:extLst>
          </p:cNvPr>
          <p:cNvSpPr>
            <a:spLocks noGrp="1"/>
          </p:cNvSpPr>
          <p:nvPr>
            <p:ph type="subTitle" idx="1"/>
          </p:nvPr>
        </p:nvSpPr>
        <p:spPr>
          <a:xfrm>
            <a:off x="3191257" y="2194560"/>
            <a:ext cx="8311766" cy="3190241"/>
          </a:xfrm>
        </p:spPr>
        <p:txBody>
          <a:bodyPr>
            <a:normAutofit fontScale="92500" lnSpcReduction="20000"/>
          </a:bodyPr>
          <a:lstStyle/>
          <a:p>
            <a:pPr algn="just" eaLnBrk="1" hangingPunct="1">
              <a:defRPr/>
            </a:pPr>
            <a:r>
              <a:rPr lang="it-IT" kern="0" dirty="0">
                <a:latin typeface="Book Antiqua" panose="02040602050305030304" pitchFamily="18" charset="0"/>
                <a:ea typeface="Times New Roman" panose="02020603050405020304" pitchFamily="18" charset="0"/>
                <a:cs typeface="Times New Roman" panose="02020603050405020304" pitchFamily="18" charset="0"/>
              </a:rPr>
              <a:t>1. Il dipendente utilizza gli account dei social media di cui è titolare in modo che le opinioni ivi espresse e i contenuti ivi pubblicati, propri o di terzi, </a:t>
            </a:r>
            <a:r>
              <a:rPr lang="it-IT" kern="0" dirty="0">
                <a:highlight>
                  <a:srgbClr val="FFFF00"/>
                </a:highlight>
                <a:latin typeface="Book Antiqua" panose="02040602050305030304" pitchFamily="18" charset="0"/>
                <a:ea typeface="Times New Roman" panose="02020603050405020304" pitchFamily="18" charset="0"/>
                <a:cs typeface="Times New Roman" panose="02020603050405020304" pitchFamily="18" charset="0"/>
              </a:rPr>
              <a:t>non siano in alcun modo attribuibili all’amministrazione di appartenenza o possano, in alcun modo, lederne il prestigio o l’immagine.</a:t>
            </a:r>
            <a:r>
              <a:rPr lang="it-IT" kern="0" dirty="0">
                <a:latin typeface="Book Antiqua" panose="02040602050305030304" pitchFamily="18" charset="0"/>
                <a:ea typeface="Times New Roman" panose="02020603050405020304" pitchFamily="18" charset="0"/>
                <a:cs typeface="Times New Roman" panose="02020603050405020304" pitchFamily="18" charset="0"/>
              </a:rPr>
              <a:t> </a:t>
            </a:r>
          </a:p>
          <a:p>
            <a:pPr algn="just" eaLnBrk="1" hangingPunct="1">
              <a:defRPr/>
            </a:pPr>
            <a:r>
              <a:rPr lang="it-IT" kern="0" dirty="0">
                <a:latin typeface="Book Antiqua" panose="02040602050305030304" pitchFamily="18" charset="0"/>
                <a:ea typeface="Times New Roman" panose="02020603050405020304" pitchFamily="18" charset="0"/>
                <a:cs typeface="Times New Roman" panose="02020603050405020304" pitchFamily="18" charset="0"/>
              </a:rPr>
              <a:t>2. In ogni caso il dipendente è tenuto ad </a:t>
            </a:r>
            <a:r>
              <a:rPr lang="it-IT" kern="0" dirty="0">
                <a:highlight>
                  <a:srgbClr val="FFFF00"/>
                </a:highlight>
                <a:latin typeface="Book Antiqua" panose="02040602050305030304" pitchFamily="18" charset="0"/>
                <a:ea typeface="Times New Roman" panose="02020603050405020304" pitchFamily="18" charset="0"/>
                <a:cs typeface="Times New Roman" panose="02020603050405020304" pitchFamily="18" charset="0"/>
              </a:rPr>
              <a:t>astenersi da qualsiasi intervento o commento che possa nuocere al prestigio, al decoro o all’immagine dell’amministrazione </a:t>
            </a:r>
            <a:r>
              <a:rPr lang="it-IT" kern="0" dirty="0">
                <a:latin typeface="Book Antiqua" panose="02040602050305030304" pitchFamily="18" charset="0"/>
                <a:ea typeface="Times New Roman" panose="02020603050405020304" pitchFamily="18" charset="0"/>
                <a:cs typeface="Times New Roman" panose="02020603050405020304" pitchFamily="18" charset="0"/>
              </a:rPr>
              <a:t>di appartenenza o della pubblica amministrazione in generale. </a:t>
            </a:r>
          </a:p>
          <a:p>
            <a:pPr algn="just" eaLnBrk="1" hangingPunct="1">
              <a:defRPr/>
            </a:pPr>
            <a:r>
              <a:rPr lang="it-IT" b="1" kern="0" dirty="0">
                <a:highlight>
                  <a:srgbClr val="FFFF00"/>
                </a:highlight>
                <a:latin typeface="Book Antiqua" panose="02040602050305030304" pitchFamily="18" charset="0"/>
                <a:ea typeface="Times New Roman" panose="02020603050405020304" pitchFamily="18" charset="0"/>
                <a:cs typeface="Times New Roman" panose="02020603050405020304" pitchFamily="18" charset="0"/>
              </a:rPr>
              <a:t>3. È fatto, altresì, divieto, al dipendente di trattare comunicazioni, afferenti direttamente o indirettamente al servizio, attraverso conversazioni pubbliche svolte su qualsiasi piattaforma digitale</a:t>
            </a:r>
            <a:r>
              <a:rPr lang="it-IT" kern="0" dirty="0">
                <a:latin typeface="Book Antiqua" panose="02040602050305030304" pitchFamily="18" charset="0"/>
                <a:ea typeface="Times New Roman" panose="02020603050405020304" pitchFamily="18" charset="0"/>
                <a:cs typeface="Times New Roman" panose="02020603050405020304" pitchFamily="18" charset="0"/>
              </a:rPr>
              <a:t>. </a:t>
            </a:r>
            <a:endParaRPr lang="it-IT" dirty="0"/>
          </a:p>
        </p:txBody>
      </p:sp>
      <p:pic>
        <p:nvPicPr>
          <p:cNvPr id="2" name="Immagine 1">
            <a:extLst>
              <a:ext uri="{FF2B5EF4-FFF2-40B4-BE49-F238E27FC236}">
                <a16:creationId xmlns:a16="http://schemas.microsoft.com/office/drawing/2014/main" id="{FE1F63B6-8E64-D6A7-AB56-6961519535B3}"/>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FCE9A783-ED20-E421-FC29-77B550CB90F4}"/>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6DA6D6FB-83A4-AE6E-2D52-A865D9C6777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0E0963B4-956C-4DCA-D117-DD928294B957}"/>
              </a:ext>
            </a:extLst>
          </p:cNvPr>
          <p:cNvSpPr>
            <a:spLocks noGrp="1"/>
          </p:cNvSpPr>
          <p:nvPr>
            <p:ph type="sldNum" sz="quarter" idx="12"/>
          </p:nvPr>
        </p:nvSpPr>
        <p:spPr/>
        <p:txBody>
          <a:bodyPr/>
          <a:lstStyle/>
          <a:p>
            <a:fld id="{7EE8AB2A-538D-491B-B897-17682CA798B1}" type="slidenum">
              <a:rPr lang="it-IT" smtClean="0"/>
              <a:t>81</a:t>
            </a:fld>
            <a:endParaRPr lang="it-IT"/>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2D6D86E-4F5A-D710-7E9C-12B798FB519D}"/>
              </a:ext>
            </a:extLst>
          </p:cNvPr>
          <p:cNvSpPr>
            <a:spLocks noGrp="1"/>
          </p:cNvSpPr>
          <p:nvPr>
            <p:ph type="ctrTitle"/>
          </p:nvPr>
        </p:nvSpPr>
        <p:spPr>
          <a:xfrm>
            <a:off x="2928401" y="1380069"/>
            <a:ext cx="8574622" cy="723052"/>
          </a:xfrm>
        </p:spPr>
        <p:txBody>
          <a:bodyPr>
            <a:normAutofit fontScale="90000"/>
          </a:bodyPr>
          <a:lstStyle/>
          <a:p>
            <a:endParaRPr lang="it-IT"/>
          </a:p>
        </p:txBody>
      </p:sp>
      <p:sp>
        <p:nvSpPr>
          <p:cNvPr id="3" name="Segnaposto contenuto 2">
            <a:extLst>
              <a:ext uri="{FF2B5EF4-FFF2-40B4-BE49-F238E27FC236}">
                <a16:creationId xmlns:a16="http://schemas.microsoft.com/office/drawing/2014/main" id="{AA244EF9-03F7-1F81-4A33-4577B0331357}"/>
              </a:ext>
            </a:extLst>
          </p:cNvPr>
          <p:cNvSpPr>
            <a:spLocks noGrp="1"/>
          </p:cNvSpPr>
          <p:nvPr>
            <p:ph type="subTitle" idx="1"/>
          </p:nvPr>
        </p:nvSpPr>
        <p:spPr>
          <a:xfrm>
            <a:off x="3044953" y="2103121"/>
            <a:ext cx="8458070" cy="3281680"/>
          </a:xfrm>
        </p:spPr>
        <p:txBody>
          <a:bodyPr>
            <a:normAutofit fontScale="70000" lnSpcReduction="20000"/>
          </a:bodyPr>
          <a:lstStyle/>
          <a:p>
            <a:pPr algn="just" eaLnBrk="1" hangingPunct="1">
              <a:defRPr/>
            </a:pPr>
            <a:r>
              <a:rPr lang="it-IT" kern="0" dirty="0">
                <a:latin typeface="Book Antiqua" panose="02040602050305030304" pitchFamily="18" charset="0"/>
                <a:ea typeface="Times New Roman" panose="02020603050405020304" pitchFamily="18" charset="0"/>
                <a:cs typeface="Times New Roman" panose="02020603050405020304" pitchFamily="18" charset="0"/>
              </a:rPr>
              <a:t>4. Se dalle piattaforme social siano ricavabili o espressamente indicate le qualifiche professionali o di appartenenza del dipendente, ciò costituisce elemento valutabile ai fini della gradazione della eventuale sanzione disciplinare in caso di violazione delle disposizioni dei commi 1, 2 e 3. 5. Nei codici di cui all’articolo 1, comma 2, le amministrazioni si possono dotare di una </a:t>
            </a:r>
            <a:r>
              <a:rPr lang="it-IT" kern="0" dirty="0">
                <a:highlight>
                  <a:srgbClr val="FFFF00"/>
                </a:highlight>
                <a:latin typeface="Book Antiqua" panose="02040602050305030304" pitchFamily="18" charset="0"/>
                <a:ea typeface="Times New Roman" panose="02020603050405020304" pitchFamily="18" charset="0"/>
                <a:cs typeface="Times New Roman" panose="02020603050405020304" pitchFamily="18" charset="0"/>
              </a:rPr>
              <a:t>“social media policy” </a:t>
            </a:r>
            <a:r>
              <a:rPr lang="it-IT" kern="0" dirty="0">
                <a:latin typeface="Book Antiqua" panose="02040602050305030304" pitchFamily="18" charset="0"/>
                <a:ea typeface="Times New Roman" panose="02020603050405020304" pitchFamily="18" charset="0"/>
                <a:cs typeface="Times New Roman" panose="02020603050405020304" pitchFamily="18" charset="0"/>
              </a:rPr>
              <a:t>per ciascuna tipologia di piattaforma digitale, al fine di adeguare alle proprie specificità le disposizioni di cui al presente articolo. In particolare, la “social media policy” deve individuare, graduandole in base al livello gerarchico e di responsabilità del dipendente, le condotte che possono danneggiare la reputazione delle amministrazioni. Nell’ambito dei medesimi codici le amministrazioni individuano le modalità di rilevazione delle violazioni delle disposizioni del presente articolo. </a:t>
            </a:r>
          </a:p>
          <a:p>
            <a:pPr algn="just" eaLnBrk="1" hangingPunct="1">
              <a:defRPr/>
            </a:pPr>
            <a:r>
              <a:rPr lang="it-IT" kern="0" dirty="0">
                <a:latin typeface="Book Antiqua" panose="02040602050305030304" pitchFamily="18" charset="0"/>
                <a:ea typeface="Times New Roman" panose="02020603050405020304" pitchFamily="18" charset="0"/>
                <a:cs typeface="Times New Roman" panose="02020603050405020304" pitchFamily="18" charset="0"/>
              </a:rPr>
              <a:t>6. Fermi restando i casi di divieto previsti dalla legge, i dipendenti non possono divulgare o diffondere per ragioni estranee al loro rapporto di lavoro con l’amministrazione e in difformità alle disposizioni di cui al decreto legislativo 13 marzo 2013, n. 33, e alla legge 7 agosto 1990, n. 241, documenti, anche istruttori, e informazioni di cui essi abbiano la disponibilità.”. </a:t>
            </a:r>
            <a:endParaRPr lang="it-IT" dirty="0"/>
          </a:p>
          <a:p>
            <a:pPr eaLnBrk="1" hangingPunct="1">
              <a:defRPr/>
            </a:pPr>
            <a:endParaRPr lang="it-IT" dirty="0"/>
          </a:p>
        </p:txBody>
      </p:sp>
      <p:pic>
        <p:nvPicPr>
          <p:cNvPr id="2" name="Immagine 1">
            <a:extLst>
              <a:ext uri="{FF2B5EF4-FFF2-40B4-BE49-F238E27FC236}">
                <a16:creationId xmlns:a16="http://schemas.microsoft.com/office/drawing/2014/main" id="{ABCB422D-6645-CDF0-B495-6C2E1830617A}"/>
              </a:ext>
            </a:extLst>
          </p:cNvPr>
          <p:cNvPicPr>
            <a:picLocks noChangeAspect="1"/>
          </p:cNvPicPr>
          <p:nvPr/>
        </p:nvPicPr>
        <p:blipFill>
          <a:blip r:embed="rId2"/>
          <a:stretch>
            <a:fillRect/>
          </a:stretch>
        </p:blipFill>
        <p:spPr>
          <a:xfrm>
            <a:off x="0" y="5741105"/>
            <a:ext cx="1689744" cy="1116895"/>
          </a:xfrm>
          <a:prstGeom prst="rect">
            <a:avLst/>
          </a:prstGeom>
        </p:spPr>
      </p:pic>
      <p:pic>
        <p:nvPicPr>
          <p:cNvPr id="6" name="Immagine 5">
            <a:extLst>
              <a:ext uri="{FF2B5EF4-FFF2-40B4-BE49-F238E27FC236}">
                <a16:creationId xmlns:a16="http://schemas.microsoft.com/office/drawing/2014/main" id="{345C3E41-AA48-2C5A-0843-7F4EEB4D959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E31D1683-C79E-0116-F50E-85FFDE4949D3}"/>
              </a:ext>
            </a:extLst>
          </p:cNvPr>
          <p:cNvSpPr>
            <a:spLocks noGrp="1"/>
          </p:cNvSpPr>
          <p:nvPr>
            <p:ph type="ftr" sz="quarter" idx="11"/>
          </p:nvPr>
        </p:nvSpPr>
        <p:spPr/>
        <p:txBody>
          <a:bodyPr/>
          <a:lstStyle/>
          <a:p>
            <a:r>
              <a:rPr lang="it-IT"/>
              <a:t>Marco CATALANO Codice di comportamento</a:t>
            </a:r>
          </a:p>
        </p:txBody>
      </p:sp>
      <p:sp>
        <p:nvSpPr>
          <p:cNvPr id="7" name="Segnaposto numero diapositiva 6">
            <a:extLst>
              <a:ext uri="{FF2B5EF4-FFF2-40B4-BE49-F238E27FC236}">
                <a16:creationId xmlns:a16="http://schemas.microsoft.com/office/drawing/2014/main" id="{5947F1AB-8B4C-883C-1568-03B049B2B6C0}"/>
              </a:ext>
            </a:extLst>
          </p:cNvPr>
          <p:cNvSpPr>
            <a:spLocks noGrp="1"/>
          </p:cNvSpPr>
          <p:nvPr>
            <p:ph type="sldNum" sz="quarter" idx="12"/>
          </p:nvPr>
        </p:nvSpPr>
        <p:spPr/>
        <p:txBody>
          <a:bodyPr/>
          <a:lstStyle/>
          <a:p>
            <a:fld id="{7EE8AB2A-538D-491B-B897-17682CA798B1}" type="slidenum">
              <a:rPr lang="it-IT" smtClean="0"/>
              <a:t>82</a:t>
            </a:fld>
            <a:endParaRPr lang="it-IT"/>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a:extLst>
              <a:ext uri="{FF2B5EF4-FFF2-40B4-BE49-F238E27FC236}">
                <a16:creationId xmlns:a16="http://schemas.microsoft.com/office/drawing/2014/main" id="{2624DF63-F335-9970-5FC3-A74A7A8F4EB2}"/>
              </a:ext>
            </a:extLst>
          </p:cNvPr>
          <p:cNvSpPr>
            <a:spLocks noGrp="1" noChangeArrowheads="1"/>
          </p:cNvSpPr>
          <p:nvPr>
            <p:ph type="ctrTitle"/>
          </p:nvPr>
        </p:nvSpPr>
        <p:spPr>
          <a:xfrm>
            <a:off x="2928401" y="1380069"/>
            <a:ext cx="8574622" cy="796204"/>
          </a:xfrm>
        </p:spPr>
        <p:txBody>
          <a:bodyPr>
            <a:normAutofit/>
          </a:bodyPr>
          <a:lstStyle/>
          <a:p>
            <a:pPr algn="just" eaLnBrk="1" hangingPunct="1"/>
            <a:r>
              <a:rPr lang="it-IT" altLang="it-IT" sz="2000" b="1" dirty="0">
                <a:latin typeface="Book Antiqua" panose="02040602050305030304" pitchFamily="18" charset="0"/>
                <a:cs typeface="Times New Roman" panose="02020603050405020304" pitchFamily="18" charset="0"/>
              </a:rPr>
              <a:t>Art. 11-</a:t>
            </a:r>
            <a:r>
              <a:rPr lang="it-IT" altLang="it-IT" sz="2000" b="1" i="1" dirty="0">
                <a:latin typeface="Book Antiqua" panose="02040602050305030304" pitchFamily="18" charset="0"/>
                <a:cs typeface="Times New Roman" panose="02020603050405020304" pitchFamily="18" charset="0"/>
              </a:rPr>
              <a:t>quater</a:t>
            </a:r>
            <a:r>
              <a:rPr lang="it-IT" altLang="it-IT" sz="2000" dirty="0">
                <a:latin typeface="Book Antiqua" panose="02040602050305030304" pitchFamily="18" charset="0"/>
                <a:cs typeface="Times New Roman" panose="02020603050405020304" pitchFamily="18" charset="0"/>
              </a:rPr>
              <a:t>, rispetto dell’ambiente</a:t>
            </a:r>
            <a:endParaRPr lang="it-IT" altLang="it-IT" sz="2000" dirty="0"/>
          </a:p>
        </p:txBody>
      </p:sp>
      <p:sp>
        <p:nvSpPr>
          <p:cNvPr id="80899" name="Segnaposto contenuto 2">
            <a:extLst>
              <a:ext uri="{FF2B5EF4-FFF2-40B4-BE49-F238E27FC236}">
                <a16:creationId xmlns:a16="http://schemas.microsoft.com/office/drawing/2014/main" id="{4B6FFD52-9921-9D3E-AEA1-169908D2F463}"/>
              </a:ext>
            </a:extLst>
          </p:cNvPr>
          <p:cNvSpPr>
            <a:spLocks noGrp="1" noChangeArrowheads="1"/>
          </p:cNvSpPr>
          <p:nvPr>
            <p:ph type="subTitle" idx="1"/>
          </p:nvPr>
        </p:nvSpPr>
        <p:spPr>
          <a:xfrm>
            <a:off x="2587753" y="2478024"/>
            <a:ext cx="8915270" cy="2906777"/>
          </a:xfrm>
        </p:spPr>
        <p:txBody>
          <a:bodyPr>
            <a:normAutofit fontScale="70000" lnSpcReduction="20000"/>
          </a:bodyPr>
          <a:lstStyle/>
          <a:p>
            <a:pPr algn="just" eaLnBrk="1" hangingPunct="1"/>
            <a:r>
              <a:rPr lang="it-IT" altLang="it-IT" dirty="0">
                <a:latin typeface="Book Antiqua" panose="02040602050305030304" pitchFamily="18" charset="0"/>
                <a:cs typeface="Times New Roman" panose="02020603050405020304" pitchFamily="18" charset="0"/>
              </a:rPr>
              <a:t>1. Il dipendente conforma la sua condotta sul luogo di lavoro al rispetto dell’ambiente e per contribuire agli obiettivi di riduzione del consumo energetico, della risorsa idrica e più in generale dei materiali e delle risorse fornite dall’amministrazione per l’assolvimento dei propri compiti, nonché per la riduzione dei rifiuti e per il loro riciclo, in piena aderenza alle direttive impartite dall’amministrazione di appartenenza. </a:t>
            </a:r>
          </a:p>
          <a:p>
            <a:pPr algn="just" eaLnBrk="1" hangingPunct="1"/>
            <a:r>
              <a:rPr lang="it-IT" altLang="it-IT" dirty="0">
                <a:latin typeface="Book Antiqua" panose="02040602050305030304" pitchFamily="18" charset="0"/>
                <a:cs typeface="Times New Roman" panose="02020603050405020304" pitchFamily="18" charset="0"/>
              </a:rPr>
              <a:t>2. Il dipendente utilizza gli arredi, il materiale, le attrezzature, gli strumenti tecnologici e, più in generale, qualsiasi risorsa messa a disposizione dall’amministrazione con scrupolo, cura e diligenza. </a:t>
            </a:r>
          </a:p>
          <a:p>
            <a:pPr algn="just" eaLnBrk="1" hangingPunct="1"/>
            <a:r>
              <a:rPr lang="it-IT" altLang="it-IT" dirty="0">
                <a:latin typeface="Book Antiqua" panose="02040602050305030304" pitchFamily="18" charset="0"/>
                <a:cs typeface="Times New Roman" panose="02020603050405020304" pitchFamily="18" charset="0"/>
              </a:rPr>
              <a:t>3. Ciascuna amministrazione, in relazione alla propria specificità e alle proprie caratteristiche, adotta linee di indirizzo comportamentali finalizzate a orientare la condotta dei propri dipendenti, in relazione al grado di responsabilità rivestito, al conseguimento di obiettivi di risparmio energetico, della risorsa idrica e dei materiali di consumo, nonché alla raccolta differenziata dei rifiuti.</a:t>
            </a:r>
          </a:p>
          <a:p>
            <a:pPr eaLnBrk="1" hangingPunct="1"/>
            <a:endParaRPr lang="it-IT" altLang="it-IT" dirty="0"/>
          </a:p>
        </p:txBody>
      </p:sp>
      <p:pic>
        <p:nvPicPr>
          <p:cNvPr id="2" name="Immagine 1">
            <a:extLst>
              <a:ext uri="{FF2B5EF4-FFF2-40B4-BE49-F238E27FC236}">
                <a16:creationId xmlns:a16="http://schemas.microsoft.com/office/drawing/2014/main" id="{3276A2B6-D8FC-C835-811B-E9F20628F894}"/>
              </a:ext>
            </a:extLst>
          </p:cNvPr>
          <p:cNvPicPr>
            <a:picLocks noChangeAspect="1"/>
          </p:cNvPicPr>
          <p:nvPr/>
        </p:nvPicPr>
        <p:blipFill>
          <a:blip r:embed="rId2"/>
          <a:stretch>
            <a:fillRect/>
          </a:stretch>
        </p:blipFill>
        <p:spPr>
          <a:xfrm>
            <a:off x="0" y="5741105"/>
            <a:ext cx="1689744" cy="1116895"/>
          </a:xfrm>
          <a:prstGeom prst="rect">
            <a:avLst/>
          </a:prstGeom>
        </p:spPr>
      </p:pic>
      <p:pic>
        <p:nvPicPr>
          <p:cNvPr id="3" name="Immagine 2">
            <a:extLst>
              <a:ext uri="{FF2B5EF4-FFF2-40B4-BE49-F238E27FC236}">
                <a16:creationId xmlns:a16="http://schemas.microsoft.com/office/drawing/2014/main" id="{B5390429-110B-7994-31F7-66EA23F2E6C5}"/>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789D4AED-8080-DCC5-43BA-C1DA14D8B0D8}"/>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AFF8E169-45D0-D560-8CBB-3E0AE8DC4BFF}"/>
              </a:ext>
            </a:extLst>
          </p:cNvPr>
          <p:cNvSpPr>
            <a:spLocks noGrp="1"/>
          </p:cNvSpPr>
          <p:nvPr>
            <p:ph type="sldNum" sz="quarter" idx="12"/>
          </p:nvPr>
        </p:nvSpPr>
        <p:spPr/>
        <p:txBody>
          <a:bodyPr/>
          <a:lstStyle/>
          <a:p>
            <a:fld id="{7EE8AB2A-538D-491B-B897-17682CA798B1}" type="slidenum">
              <a:rPr lang="it-IT" smtClean="0"/>
              <a:t>83</a:t>
            </a:fld>
            <a:endParaRPr lang="it-IT"/>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a:extLst>
              <a:ext uri="{FF2B5EF4-FFF2-40B4-BE49-F238E27FC236}">
                <a16:creationId xmlns:a16="http://schemas.microsoft.com/office/drawing/2014/main" id="{94D5543B-79A9-105C-9194-1D71AD92B7F0}"/>
              </a:ext>
            </a:extLst>
          </p:cNvPr>
          <p:cNvSpPr>
            <a:spLocks noGrp="1" noChangeArrowheads="1"/>
          </p:cNvSpPr>
          <p:nvPr>
            <p:ph type="ctrTitle"/>
          </p:nvPr>
        </p:nvSpPr>
        <p:spPr>
          <a:xfrm>
            <a:off x="2928401" y="1380069"/>
            <a:ext cx="8574622" cy="677332"/>
          </a:xfrm>
        </p:spPr>
        <p:txBody>
          <a:bodyPr>
            <a:normAutofit/>
          </a:bodyPr>
          <a:lstStyle/>
          <a:p>
            <a:pPr algn="ctr" eaLnBrk="1" hangingPunct="1"/>
            <a:r>
              <a:rPr lang="it-IT" altLang="it-IT" sz="2400" dirty="0"/>
              <a:t>Art. 11-quinques rispetto della persona e divieto di discriminazione</a:t>
            </a:r>
          </a:p>
        </p:txBody>
      </p:sp>
      <p:sp>
        <p:nvSpPr>
          <p:cNvPr id="3" name="Segnaposto contenuto 2">
            <a:extLst>
              <a:ext uri="{FF2B5EF4-FFF2-40B4-BE49-F238E27FC236}">
                <a16:creationId xmlns:a16="http://schemas.microsoft.com/office/drawing/2014/main" id="{D00C8033-CE6B-39F9-DE59-76A2B19E78CC}"/>
              </a:ext>
            </a:extLst>
          </p:cNvPr>
          <p:cNvSpPr>
            <a:spLocks noGrp="1"/>
          </p:cNvSpPr>
          <p:nvPr>
            <p:ph type="subTitle" idx="1"/>
          </p:nvPr>
        </p:nvSpPr>
        <p:spPr>
          <a:xfrm>
            <a:off x="2928401" y="2523744"/>
            <a:ext cx="8574622" cy="2861057"/>
          </a:xfrm>
        </p:spPr>
        <p:txBody>
          <a:bodyPr>
            <a:normAutofit fontScale="85000" lnSpcReduction="10000"/>
          </a:bodyPr>
          <a:lstStyle/>
          <a:p>
            <a:pPr algn="just" eaLnBrk="1" hangingPunct="1">
              <a:defRPr/>
            </a:pPr>
            <a:r>
              <a:rPr lang="it-IT" dirty="0"/>
              <a:t>1. Il dipendente imposta la sua condotta sul luogo di lavoro al rispetto della personalità, della dignità e dell’integrità fisica e psichica degli altri dipendenti e degli utenti. </a:t>
            </a:r>
          </a:p>
          <a:p>
            <a:pPr algn="just" eaLnBrk="1" hangingPunct="1">
              <a:defRPr/>
            </a:pPr>
            <a:r>
              <a:rPr lang="it-IT" dirty="0"/>
              <a:t>2. Il dipendente ha </a:t>
            </a:r>
            <a:r>
              <a:rPr lang="it-IT" dirty="0">
                <a:highlight>
                  <a:srgbClr val="FFFF00"/>
                </a:highlight>
              </a:rPr>
              <a:t>l’obbligo di astenersi da azioni arbitrarie </a:t>
            </a:r>
            <a:r>
              <a:rPr lang="it-IT" dirty="0"/>
              <a:t>che abbiano effetti negativi sugli altri dipendenti o che comportino, nei confronti di questi ultimi, discriminazioni basate su genere, nazionalità, origine etnica, lingua, religione o credo, convinzioni personali o politiche, appartenenza a una minoranza nazionale, disabilità, condizioni sociali o di salute o di fragilità, età e orientamento sessuale. </a:t>
            </a:r>
          </a:p>
          <a:p>
            <a:pPr algn="just" eaLnBrk="1" hangingPunct="1">
              <a:defRPr/>
            </a:pPr>
            <a:r>
              <a:rPr lang="it-IT" dirty="0"/>
              <a:t>3. Il dipendente si astiene da ogni forma di condotta inopportuna che si realizzi attraverso comportamenti, parole, scritti, gesti e atti intenzionali che ledono la personalità, la dignità o l’integrità fisica o psichica di una persona.</a:t>
            </a:r>
          </a:p>
        </p:txBody>
      </p:sp>
      <p:pic>
        <p:nvPicPr>
          <p:cNvPr id="2" name="Immagine 1">
            <a:extLst>
              <a:ext uri="{FF2B5EF4-FFF2-40B4-BE49-F238E27FC236}">
                <a16:creationId xmlns:a16="http://schemas.microsoft.com/office/drawing/2014/main" id="{E346C641-D305-77F7-F949-A64978EC733C}"/>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4765944A-DF5F-630C-E559-7E5538C3F7F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D5CE0C5D-1B61-2DF6-2A30-B7C2D49B5F9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524CF26C-F770-7433-5D1A-18C1B3F28608}"/>
              </a:ext>
            </a:extLst>
          </p:cNvPr>
          <p:cNvSpPr>
            <a:spLocks noGrp="1"/>
          </p:cNvSpPr>
          <p:nvPr>
            <p:ph type="sldNum" sz="quarter" idx="12"/>
          </p:nvPr>
        </p:nvSpPr>
        <p:spPr/>
        <p:txBody>
          <a:bodyPr/>
          <a:lstStyle/>
          <a:p>
            <a:fld id="{7EE8AB2A-538D-491B-B897-17682CA798B1}" type="slidenum">
              <a:rPr lang="it-IT" smtClean="0"/>
              <a:t>84</a:t>
            </a:fld>
            <a:endParaRPr lang="it-IT"/>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E32F306-DC33-C82E-036C-2DA170B49F78}"/>
              </a:ext>
            </a:extLst>
          </p:cNvPr>
          <p:cNvSpPr>
            <a:spLocks noGrp="1"/>
          </p:cNvSpPr>
          <p:nvPr>
            <p:ph type="ctrTitle"/>
          </p:nvPr>
        </p:nvSpPr>
        <p:spPr/>
        <p:txBody>
          <a:bodyPr/>
          <a:lstStyle/>
          <a:p>
            <a:endParaRPr lang="it-IT"/>
          </a:p>
        </p:txBody>
      </p:sp>
      <p:sp>
        <p:nvSpPr>
          <p:cNvPr id="83971" name="Segnaposto contenuto 2">
            <a:extLst>
              <a:ext uri="{FF2B5EF4-FFF2-40B4-BE49-F238E27FC236}">
                <a16:creationId xmlns:a16="http://schemas.microsoft.com/office/drawing/2014/main" id="{9FAA0D7F-1D42-27A7-A70A-DA02E57CDA8B}"/>
              </a:ext>
            </a:extLst>
          </p:cNvPr>
          <p:cNvSpPr>
            <a:spLocks noGrp="1" noChangeArrowheads="1"/>
          </p:cNvSpPr>
          <p:nvPr>
            <p:ph type="subTitle" idx="1"/>
          </p:nvPr>
        </p:nvSpPr>
        <p:spPr/>
        <p:txBody>
          <a:bodyPr/>
          <a:lstStyle/>
          <a:p>
            <a:pPr algn="just" eaLnBrk="1" hangingPunct="1"/>
            <a:r>
              <a:rPr lang="it-IT" altLang="it-IT" dirty="0"/>
              <a:t>Differenza tra codice di comportamento e codici etici</a:t>
            </a:r>
          </a:p>
        </p:txBody>
      </p:sp>
      <p:pic>
        <p:nvPicPr>
          <p:cNvPr id="2" name="Immagine 1">
            <a:extLst>
              <a:ext uri="{FF2B5EF4-FFF2-40B4-BE49-F238E27FC236}">
                <a16:creationId xmlns:a16="http://schemas.microsoft.com/office/drawing/2014/main" id="{E9F0F153-6EEB-F0A0-BF8F-BC83300BE1A7}"/>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54E3B160-E50E-2EDD-D491-B7C08F7A83E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7B604CE4-1551-B166-697A-004239038D2F}"/>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3B4A3255-9A26-BCD9-A516-EE28A31C5B48}"/>
              </a:ext>
            </a:extLst>
          </p:cNvPr>
          <p:cNvSpPr>
            <a:spLocks noGrp="1"/>
          </p:cNvSpPr>
          <p:nvPr>
            <p:ph type="sldNum" sz="quarter" idx="12"/>
          </p:nvPr>
        </p:nvSpPr>
        <p:spPr/>
        <p:txBody>
          <a:bodyPr/>
          <a:lstStyle/>
          <a:p>
            <a:fld id="{7EE8AB2A-538D-491B-B897-17682CA798B1}" type="slidenum">
              <a:rPr lang="it-IT" smtClean="0"/>
              <a:t>85</a:t>
            </a:fld>
            <a:endParaRPr lang="it-IT"/>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67EAF10F-4B4B-4C0B-ED73-D6D8B5CB8D6C}"/>
              </a:ext>
            </a:extLst>
          </p:cNvPr>
          <p:cNvSpPr>
            <a:spLocks noGrp="1"/>
          </p:cNvSpPr>
          <p:nvPr>
            <p:ph type="ctrTitle"/>
          </p:nvPr>
        </p:nvSpPr>
        <p:spPr/>
        <p:txBody>
          <a:bodyPr/>
          <a:lstStyle/>
          <a:p>
            <a:endParaRPr lang="it-IT"/>
          </a:p>
        </p:txBody>
      </p:sp>
      <p:sp>
        <p:nvSpPr>
          <p:cNvPr id="84995" name="Segnaposto contenuto 2">
            <a:extLst>
              <a:ext uri="{FF2B5EF4-FFF2-40B4-BE49-F238E27FC236}">
                <a16:creationId xmlns:a16="http://schemas.microsoft.com/office/drawing/2014/main" id="{3AFD3D8F-6F08-59DE-466E-5F1F861CB6FB}"/>
              </a:ext>
            </a:extLst>
          </p:cNvPr>
          <p:cNvSpPr>
            <a:spLocks noGrp="1" noChangeArrowheads="1"/>
          </p:cNvSpPr>
          <p:nvPr>
            <p:ph type="subTitle" idx="1"/>
          </p:nvPr>
        </p:nvSpPr>
        <p:spPr/>
        <p:txBody>
          <a:bodyPr/>
          <a:lstStyle/>
          <a:p>
            <a:pPr algn="just" eaLnBrk="1" hangingPunct="1"/>
            <a:r>
              <a:rPr lang="it-IT" altLang="it-IT" dirty="0"/>
              <a:t>Possibilità di inserire ulteriori dichiarazioni rispetto a quelle di legge, come l’obbligo di comunicare l’inizio di azioni di responsabilità amministrativa da parte della Corte dei conti</a:t>
            </a:r>
          </a:p>
        </p:txBody>
      </p:sp>
      <p:pic>
        <p:nvPicPr>
          <p:cNvPr id="2" name="Immagine 1">
            <a:extLst>
              <a:ext uri="{FF2B5EF4-FFF2-40B4-BE49-F238E27FC236}">
                <a16:creationId xmlns:a16="http://schemas.microsoft.com/office/drawing/2014/main" id="{93CA268D-E232-D890-4C07-265DE3952E0E}"/>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B2C42F2B-D51B-FC7A-749F-22B9EBE8A77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2A26C92C-887C-22F2-E68D-6E92ECAF256F}"/>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C7AA2C0-8041-C219-0274-775B065FF0D3}"/>
              </a:ext>
            </a:extLst>
          </p:cNvPr>
          <p:cNvSpPr>
            <a:spLocks noGrp="1"/>
          </p:cNvSpPr>
          <p:nvPr>
            <p:ph type="sldNum" sz="quarter" idx="12"/>
          </p:nvPr>
        </p:nvSpPr>
        <p:spPr/>
        <p:txBody>
          <a:bodyPr/>
          <a:lstStyle/>
          <a:p>
            <a:fld id="{7EE8AB2A-538D-491B-B897-17682CA798B1}" type="slidenum">
              <a:rPr lang="it-IT" smtClean="0"/>
              <a:t>86</a:t>
            </a:fld>
            <a:endParaRPr lang="it-IT"/>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5AC0E22-4E11-DF48-EF51-ABAE21B17FF3}"/>
              </a:ext>
            </a:extLst>
          </p:cNvPr>
          <p:cNvSpPr>
            <a:spLocks noGrp="1"/>
          </p:cNvSpPr>
          <p:nvPr>
            <p:ph type="ctrTitle"/>
          </p:nvPr>
        </p:nvSpPr>
        <p:spPr/>
        <p:txBody>
          <a:bodyPr/>
          <a:lstStyle/>
          <a:p>
            <a:endParaRPr lang="it-IT"/>
          </a:p>
        </p:txBody>
      </p:sp>
      <p:sp>
        <p:nvSpPr>
          <p:cNvPr id="86019" name="Segnaposto contenuto 2">
            <a:extLst>
              <a:ext uri="{FF2B5EF4-FFF2-40B4-BE49-F238E27FC236}">
                <a16:creationId xmlns:a16="http://schemas.microsoft.com/office/drawing/2014/main" id="{8583094B-2578-A877-A78B-E3EB475B98C2}"/>
              </a:ext>
            </a:extLst>
          </p:cNvPr>
          <p:cNvSpPr>
            <a:spLocks noGrp="1" noChangeArrowheads="1"/>
          </p:cNvSpPr>
          <p:nvPr>
            <p:ph type="subTitle" idx="1"/>
          </p:nvPr>
        </p:nvSpPr>
        <p:spPr/>
        <p:txBody>
          <a:bodyPr/>
          <a:lstStyle/>
          <a:p>
            <a:pPr algn="just" eaLnBrk="1" hangingPunct="1"/>
            <a:r>
              <a:rPr lang="it-IT" altLang="it-IT" dirty="0"/>
              <a:t>Prevedere in maniera precisa e chiara le modalità di estensione degli obblighi del codice di comportamento anche ai collaboratori delle ppaa</a:t>
            </a:r>
          </a:p>
        </p:txBody>
      </p:sp>
      <p:pic>
        <p:nvPicPr>
          <p:cNvPr id="2" name="Immagine 1">
            <a:extLst>
              <a:ext uri="{FF2B5EF4-FFF2-40B4-BE49-F238E27FC236}">
                <a16:creationId xmlns:a16="http://schemas.microsoft.com/office/drawing/2014/main" id="{D199FD83-46AA-A165-6626-60D8622C68B3}"/>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100F5F91-8F55-4E1D-60AB-ACF2953D5E5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3A4EFD08-1A7C-1DF2-432C-8037F01D520C}"/>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DCE7901-4CE7-A472-A05F-5B7DD0107445}"/>
              </a:ext>
            </a:extLst>
          </p:cNvPr>
          <p:cNvSpPr>
            <a:spLocks noGrp="1"/>
          </p:cNvSpPr>
          <p:nvPr>
            <p:ph type="sldNum" sz="quarter" idx="12"/>
          </p:nvPr>
        </p:nvSpPr>
        <p:spPr/>
        <p:txBody>
          <a:bodyPr/>
          <a:lstStyle/>
          <a:p>
            <a:fld id="{7EE8AB2A-538D-491B-B897-17682CA798B1}" type="slidenum">
              <a:rPr lang="it-IT" smtClean="0"/>
              <a:t>87</a:t>
            </a:fld>
            <a:endParaRPr lang="it-IT"/>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67A65592-94D1-FED7-6298-9CA9E5BD131B}"/>
              </a:ext>
            </a:extLst>
          </p:cNvPr>
          <p:cNvSpPr>
            <a:spLocks noGrp="1"/>
          </p:cNvSpPr>
          <p:nvPr>
            <p:ph type="ctrTitle"/>
          </p:nvPr>
        </p:nvSpPr>
        <p:spPr/>
        <p:txBody>
          <a:bodyPr/>
          <a:lstStyle/>
          <a:p>
            <a:endParaRPr lang="it-IT"/>
          </a:p>
        </p:txBody>
      </p:sp>
      <p:sp>
        <p:nvSpPr>
          <p:cNvPr id="87043" name="Segnaposto contenuto 2">
            <a:extLst>
              <a:ext uri="{FF2B5EF4-FFF2-40B4-BE49-F238E27FC236}">
                <a16:creationId xmlns:a16="http://schemas.microsoft.com/office/drawing/2014/main" id="{79A1B509-0102-7F93-4243-33E867484D6A}"/>
              </a:ext>
            </a:extLst>
          </p:cNvPr>
          <p:cNvSpPr>
            <a:spLocks noGrp="1" noChangeArrowheads="1"/>
          </p:cNvSpPr>
          <p:nvPr>
            <p:ph type="subTitle" idx="1"/>
          </p:nvPr>
        </p:nvSpPr>
        <p:spPr/>
        <p:txBody>
          <a:bodyPr/>
          <a:lstStyle/>
          <a:p>
            <a:pPr algn="just" eaLnBrk="1" hangingPunct="1"/>
            <a:r>
              <a:rPr lang="it-IT" altLang="it-IT" dirty="0"/>
              <a:t>Collegamento tra codice di comportamento e performance:</a:t>
            </a:r>
          </a:p>
          <a:p>
            <a:pPr algn="just" eaLnBrk="1" hangingPunct="1"/>
            <a:r>
              <a:rPr lang="it-IT" altLang="it-IT" dirty="0"/>
              <a:t>La violazione del codice di comportamento potrebbe comportare conseguenze negative in tema di performance</a:t>
            </a:r>
          </a:p>
        </p:txBody>
      </p:sp>
      <p:pic>
        <p:nvPicPr>
          <p:cNvPr id="2" name="Immagine 1">
            <a:extLst>
              <a:ext uri="{FF2B5EF4-FFF2-40B4-BE49-F238E27FC236}">
                <a16:creationId xmlns:a16="http://schemas.microsoft.com/office/drawing/2014/main" id="{71FE8F32-2B30-6AEB-AA90-90E9D71529A0}"/>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5EF94B51-93C7-AABF-8D28-EAAB0C6676BA}"/>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42A0999E-ADE8-2536-E5C7-B0FE23C940C3}"/>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63613920-FCE7-DA6A-A96C-A00F6A1ADC23}"/>
              </a:ext>
            </a:extLst>
          </p:cNvPr>
          <p:cNvSpPr>
            <a:spLocks noGrp="1"/>
          </p:cNvSpPr>
          <p:nvPr>
            <p:ph type="sldNum" sz="quarter" idx="12"/>
          </p:nvPr>
        </p:nvSpPr>
        <p:spPr/>
        <p:txBody>
          <a:bodyPr/>
          <a:lstStyle/>
          <a:p>
            <a:fld id="{7EE8AB2A-538D-491B-B897-17682CA798B1}" type="slidenum">
              <a:rPr lang="it-IT" smtClean="0"/>
              <a:t>88</a:t>
            </a:fld>
            <a:endParaRPr lang="it-IT"/>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5A8A066-597B-A90B-945F-030CEDCA7892}"/>
              </a:ext>
            </a:extLst>
          </p:cNvPr>
          <p:cNvSpPr>
            <a:spLocks noGrp="1"/>
          </p:cNvSpPr>
          <p:nvPr>
            <p:ph type="ctrTitle"/>
          </p:nvPr>
        </p:nvSpPr>
        <p:spPr/>
        <p:txBody>
          <a:bodyPr/>
          <a:lstStyle/>
          <a:p>
            <a:endParaRPr lang="it-IT"/>
          </a:p>
        </p:txBody>
      </p:sp>
      <p:sp>
        <p:nvSpPr>
          <p:cNvPr id="88067" name="Segnaposto contenuto 2">
            <a:extLst>
              <a:ext uri="{FF2B5EF4-FFF2-40B4-BE49-F238E27FC236}">
                <a16:creationId xmlns:a16="http://schemas.microsoft.com/office/drawing/2014/main" id="{3D39D49C-2ED0-ADA9-204E-E4C28F83D967}"/>
              </a:ext>
            </a:extLst>
          </p:cNvPr>
          <p:cNvSpPr>
            <a:spLocks noGrp="1" noChangeArrowheads="1"/>
          </p:cNvSpPr>
          <p:nvPr>
            <p:ph type="subTitle" idx="1"/>
          </p:nvPr>
        </p:nvSpPr>
        <p:spPr/>
        <p:txBody>
          <a:bodyPr/>
          <a:lstStyle/>
          <a:p>
            <a:pPr algn="just" eaLnBrk="1" hangingPunct="1"/>
            <a:r>
              <a:rPr lang="it-IT" altLang="it-IT" dirty="0"/>
              <a:t>I singoli codice di comportamento come integrazione di quello statale, previa mappatura delle criticità della Amministrazione</a:t>
            </a:r>
          </a:p>
        </p:txBody>
      </p:sp>
      <p:pic>
        <p:nvPicPr>
          <p:cNvPr id="2" name="Immagine 1">
            <a:extLst>
              <a:ext uri="{FF2B5EF4-FFF2-40B4-BE49-F238E27FC236}">
                <a16:creationId xmlns:a16="http://schemas.microsoft.com/office/drawing/2014/main" id="{F818007C-E058-EB28-F105-7F64AFC77266}"/>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3F8E6354-1484-B1B1-42B0-903A4AB917A3}"/>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CCAD2363-9570-E372-A97C-2428D81ED39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8B2E81B5-E059-9AAC-D6C1-E63C1B10ABC8}"/>
              </a:ext>
            </a:extLst>
          </p:cNvPr>
          <p:cNvSpPr>
            <a:spLocks noGrp="1"/>
          </p:cNvSpPr>
          <p:nvPr>
            <p:ph type="sldNum" sz="quarter" idx="12"/>
          </p:nvPr>
        </p:nvSpPr>
        <p:spPr/>
        <p:txBody>
          <a:bodyPr/>
          <a:lstStyle/>
          <a:p>
            <a:fld id="{7EE8AB2A-538D-491B-B897-17682CA798B1}" type="slidenum">
              <a:rPr lang="it-IT" smtClean="0"/>
              <a:t>89</a:t>
            </a:fld>
            <a:endParaRPr lang="it-IT"/>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6663A-A957-B935-F87A-BCA066048D65}"/>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64E32DF0-31C9-2DEC-2F36-F5161EA507D4}"/>
              </a:ext>
            </a:extLst>
          </p:cNvPr>
          <p:cNvPicPr>
            <a:picLocks noChangeAspect="1"/>
          </p:cNvPicPr>
          <p:nvPr/>
        </p:nvPicPr>
        <p:blipFill>
          <a:blip r:embed="rId2"/>
          <a:stretch>
            <a:fillRect/>
          </a:stretch>
        </p:blipFill>
        <p:spPr>
          <a:xfrm>
            <a:off x="0" y="5741105"/>
            <a:ext cx="1689744" cy="1116895"/>
          </a:xfrm>
          <a:prstGeom prst="rect">
            <a:avLst/>
          </a:prstGeom>
        </p:spPr>
      </p:pic>
      <p:pic>
        <p:nvPicPr>
          <p:cNvPr id="2" name="Immagine 1">
            <a:extLst>
              <a:ext uri="{FF2B5EF4-FFF2-40B4-BE49-F238E27FC236}">
                <a16:creationId xmlns:a16="http://schemas.microsoft.com/office/drawing/2014/main" id="{7B499807-2B01-16D2-EE8D-7EC4A295C452}"/>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ottotitolo 3">
            <a:extLst>
              <a:ext uri="{FF2B5EF4-FFF2-40B4-BE49-F238E27FC236}">
                <a16:creationId xmlns:a16="http://schemas.microsoft.com/office/drawing/2014/main" id="{7557611E-4354-1D14-D321-A45085A135DA}"/>
              </a:ext>
            </a:extLst>
          </p:cNvPr>
          <p:cNvSpPr>
            <a:spLocks noGrp="1"/>
          </p:cNvSpPr>
          <p:nvPr>
            <p:ph type="subTitle" idx="1"/>
          </p:nvPr>
        </p:nvSpPr>
        <p:spPr>
          <a:xfrm>
            <a:off x="1143001" y="1097280"/>
            <a:ext cx="10360022" cy="4287521"/>
          </a:xfrm>
        </p:spPr>
        <p:txBody>
          <a:bodyPr/>
          <a:lstStyle/>
          <a:p>
            <a:pPr algn="just"/>
            <a:r>
              <a:rPr lang="it-IT" altLang="it-IT" dirty="0"/>
              <a:t>Le partecipate</a:t>
            </a:r>
          </a:p>
          <a:p>
            <a:pPr algn="just"/>
            <a:r>
              <a:rPr lang="it-IT" altLang="it-IT" dirty="0"/>
              <a:t>Integrazione del d.lgs. 231/2001 con L. 190/2012 anche per le società controllate </a:t>
            </a:r>
          </a:p>
          <a:p>
            <a:endParaRPr lang="it-IT" dirty="0"/>
          </a:p>
        </p:txBody>
      </p:sp>
      <p:sp>
        <p:nvSpPr>
          <p:cNvPr id="3" name="Segnaposto piè di pagina 2">
            <a:extLst>
              <a:ext uri="{FF2B5EF4-FFF2-40B4-BE49-F238E27FC236}">
                <a16:creationId xmlns:a16="http://schemas.microsoft.com/office/drawing/2014/main" id="{3EB7526C-0C92-2319-DCAC-885BF857FF2A}"/>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3CAAA76E-B64F-D7AD-FC74-BA4F536135B2}"/>
              </a:ext>
            </a:extLst>
          </p:cNvPr>
          <p:cNvSpPr>
            <a:spLocks noGrp="1"/>
          </p:cNvSpPr>
          <p:nvPr>
            <p:ph type="sldNum" sz="quarter" idx="12"/>
          </p:nvPr>
        </p:nvSpPr>
        <p:spPr/>
        <p:txBody>
          <a:bodyPr/>
          <a:lstStyle/>
          <a:p>
            <a:fld id="{7EE8AB2A-538D-491B-B897-17682CA798B1}" type="slidenum">
              <a:rPr lang="it-IT" smtClean="0"/>
              <a:t>9</a:t>
            </a:fld>
            <a:endParaRPr lang="it-IT"/>
          </a:p>
        </p:txBody>
      </p:sp>
    </p:spTree>
    <p:extLst>
      <p:ext uri="{BB962C8B-B14F-4D97-AF65-F5344CB8AC3E}">
        <p14:creationId xmlns:p14="http://schemas.microsoft.com/office/powerpoint/2010/main" val="25873768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6304B93-883B-6C05-3ADF-5371BAFB18FB}"/>
              </a:ext>
            </a:extLst>
          </p:cNvPr>
          <p:cNvSpPr>
            <a:spLocks noGrp="1"/>
          </p:cNvSpPr>
          <p:nvPr>
            <p:ph type="ctrTitle"/>
          </p:nvPr>
        </p:nvSpPr>
        <p:spPr/>
        <p:txBody>
          <a:bodyPr/>
          <a:lstStyle/>
          <a:p>
            <a:endParaRPr lang="it-IT"/>
          </a:p>
        </p:txBody>
      </p:sp>
      <p:sp>
        <p:nvSpPr>
          <p:cNvPr id="89091" name="Segnaposto contenuto 2">
            <a:extLst>
              <a:ext uri="{FF2B5EF4-FFF2-40B4-BE49-F238E27FC236}">
                <a16:creationId xmlns:a16="http://schemas.microsoft.com/office/drawing/2014/main" id="{18946D74-1F73-17E5-D73E-3FB6946B4665}"/>
              </a:ext>
            </a:extLst>
          </p:cNvPr>
          <p:cNvSpPr>
            <a:spLocks noGrp="1" noChangeArrowheads="1"/>
          </p:cNvSpPr>
          <p:nvPr>
            <p:ph type="subTitle" idx="1"/>
          </p:nvPr>
        </p:nvSpPr>
        <p:spPr/>
        <p:txBody>
          <a:bodyPr/>
          <a:lstStyle/>
          <a:p>
            <a:pPr algn="just" eaLnBrk="1" hangingPunct="1"/>
            <a:r>
              <a:rPr lang="it-IT" altLang="it-IT" dirty="0"/>
              <a:t>Possibilità di contrapposizioni e/o sovrapposizioni con la contrattazione collettiva</a:t>
            </a:r>
          </a:p>
        </p:txBody>
      </p:sp>
      <p:pic>
        <p:nvPicPr>
          <p:cNvPr id="2" name="Immagine 1">
            <a:extLst>
              <a:ext uri="{FF2B5EF4-FFF2-40B4-BE49-F238E27FC236}">
                <a16:creationId xmlns:a16="http://schemas.microsoft.com/office/drawing/2014/main" id="{DE023862-A14B-F506-B770-3EBD08694D2D}"/>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68E4EF52-92B8-2074-2936-1735E4C48AF1}"/>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EDB9E5FF-ED30-7AAB-7CC7-AB082D607410}"/>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D94EDF17-1BA1-42D1-7757-E752FF11B151}"/>
              </a:ext>
            </a:extLst>
          </p:cNvPr>
          <p:cNvSpPr>
            <a:spLocks noGrp="1"/>
          </p:cNvSpPr>
          <p:nvPr>
            <p:ph type="sldNum" sz="quarter" idx="12"/>
          </p:nvPr>
        </p:nvSpPr>
        <p:spPr/>
        <p:txBody>
          <a:bodyPr/>
          <a:lstStyle/>
          <a:p>
            <a:fld id="{7EE8AB2A-538D-491B-B897-17682CA798B1}" type="slidenum">
              <a:rPr lang="it-IT" smtClean="0"/>
              <a:t>90</a:t>
            </a:fld>
            <a:endParaRPr lang="it-IT"/>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A6A2382E-8E42-839C-0479-466956F03C93}"/>
              </a:ext>
            </a:extLst>
          </p:cNvPr>
          <p:cNvSpPr>
            <a:spLocks noGrp="1"/>
          </p:cNvSpPr>
          <p:nvPr>
            <p:ph type="ctrTitle"/>
          </p:nvPr>
        </p:nvSpPr>
        <p:spPr/>
        <p:txBody>
          <a:bodyPr/>
          <a:lstStyle/>
          <a:p>
            <a:endParaRPr lang="it-IT"/>
          </a:p>
        </p:txBody>
      </p:sp>
      <p:sp>
        <p:nvSpPr>
          <p:cNvPr id="90115" name="Segnaposto contenuto 2">
            <a:extLst>
              <a:ext uri="{FF2B5EF4-FFF2-40B4-BE49-F238E27FC236}">
                <a16:creationId xmlns:a16="http://schemas.microsoft.com/office/drawing/2014/main" id="{8D1C04FF-228B-D119-0A94-423B9BE22A06}"/>
              </a:ext>
            </a:extLst>
          </p:cNvPr>
          <p:cNvSpPr>
            <a:spLocks noGrp="1" noChangeArrowheads="1"/>
          </p:cNvSpPr>
          <p:nvPr>
            <p:ph type="subTitle" idx="1"/>
          </p:nvPr>
        </p:nvSpPr>
        <p:spPr/>
        <p:txBody>
          <a:bodyPr/>
          <a:lstStyle/>
          <a:p>
            <a:pPr eaLnBrk="1" hangingPunct="1"/>
            <a:r>
              <a:rPr lang="it-IT" altLang="it-IT" dirty="0"/>
              <a:t>Pa procedura di redazione dei singoli codici :</a:t>
            </a:r>
          </a:p>
          <a:p>
            <a:pPr eaLnBrk="1" hangingPunct="1"/>
            <a:r>
              <a:rPr lang="it-IT" altLang="it-IT" dirty="0"/>
              <a:t>Massima partecipazione e coinvolgimento</a:t>
            </a:r>
          </a:p>
        </p:txBody>
      </p:sp>
      <p:pic>
        <p:nvPicPr>
          <p:cNvPr id="2" name="Immagine 1">
            <a:extLst>
              <a:ext uri="{FF2B5EF4-FFF2-40B4-BE49-F238E27FC236}">
                <a16:creationId xmlns:a16="http://schemas.microsoft.com/office/drawing/2014/main" id="{F2789B9A-3E15-0A1E-879B-B885718DE204}"/>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94EECBD9-6658-C0C3-B9C8-7CB8B91ED14A}"/>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3B3629CC-A16D-35EC-0E7C-075CEC4459BF}"/>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FBCF89B2-4D38-A746-4D18-66297CDF4EB3}"/>
              </a:ext>
            </a:extLst>
          </p:cNvPr>
          <p:cNvSpPr>
            <a:spLocks noGrp="1"/>
          </p:cNvSpPr>
          <p:nvPr>
            <p:ph type="sldNum" sz="quarter" idx="12"/>
          </p:nvPr>
        </p:nvSpPr>
        <p:spPr/>
        <p:txBody>
          <a:bodyPr/>
          <a:lstStyle/>
          <a:p>
            <a:fld id="{7EE8AB2A-538D-491B-B897-17682CA798B1}" type="slidenum">
              <a:rPr lang="it-IT" smtClean="0"/>
              <a:t>91</a:t>
            </a:fld>
            <a:endParaRPr lang="it-IT"/>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019C491-F001-027F-71CB-2044A8E83A77}"/>
              </a:ext>
            </a:extLst>
          </p:cNvPr>
          <p:cNvSpPr>
            <a:spLocks noGrp="1"/>
          </p:cNvSpPr>
          <p:nvPr>
            <p:ph type="ctrTitle"/>
          </p:nvPr>
        </p:nvSpPr>
        <p:spPr/>
        <p:txBody>
          <a:bodyPr/>
          <a:lstStyle/>
          <a:p>
            <a:endParaRPr lang="it-IT"/>
          </a:p>
        </p:txBody>
      </p:sp>
      <p:sp>
        <p:nvSpPr>
          <p:cNvPr id="91139" name="Segnaposto contenuto 2">
            <a:extLst>
              <a:ext uri="{FF2B5EF4-FFF2-40B4-BE49-F238E27FC236}">
                <a16:creationId xmlns:a16="http://schemas.microsoft.com/office/drawing/2014/main" id="{D69AC2E0-C440-916E-D125-082ED606A1EF}"/>
              </a:ext>
            </a:extLst>
          </p:cNvPr>
          <p:cNvSpPr>
            <a:spLocks noGrp="1" noChangeArrowheads="1"/>
          </p:cNvSpPr>
          <p:nvPr>
            <p:ph type="subTitle" idx="1"/>
          </p:nvPr>
        </p:nvSpPr>
        <p:spPr/>
        <p:txBody>
          <a:bodyPr>
            <a:normAutofit fontScale="77500" lnSpcReduction="20000"/>
          </a:bodyPr>
          <a:lstStyle/>
          <a:p>
            <a:pPr eaLnBrk="1" hangingPunct="1"/>
            <a:r>
              <a:rPr lang="it-IT" altLang="it-IT" dirty="0"/>
              <a:t>Prima fase: creazione di una bozza da adottare da parte dell’organo politico;</a:t>
            </a:r>
          </a:p>
          <a:p>
            <a:pPr eaLnBrk="1" hangingPunct="1"/>
            <a:r>
              <a:rPr lang="it-IT" altLang="it-IT" dirty="0"/>
              <a:t>Poi sottoposizione alla partecipazione degli interessati e dei vari stakeholders;</a:t>
            </a:r>
          </a:p>
          <a:p>
            <a:pPr eaLnBrk="1" hangingPunct="1"/>
            <a:r>
              <a:rPr lang="it-IT" altLang="it-IT" dirty="0"/>
              <a:t>Poi adozione dell’atto finale</a:t>
            </a:r>
          </a:p>
        </p:txBody>
      </p:sp>
      <p:pic>
        <p:nvPicPr>
          <p:cNvPr id="2" name="Immagine 1">
            <a:extLst>
              <a:ext uri="{FF2B5EF4-FFF2-40B4-BE49-F238E27FC236}">
                <a16:creationId xmlns:a16="http://schemas.microsoft.com/office/drawing/2014/main" id="{7260A46B-060E-245F-9E62-3EF9E307F6AD}"/>
              </a:ext>
            </a:extLst>
          </p:cNvPr>
          <p:cNvPicPr>
            <a:picLocks noChangeAspect="1"/>
          </p:cNvPicPr>
          <p:nvPr/>
        </p:nvPicPr>
        <p:blipFill>
          <a:blip r:embed="rId2"/>
          <a:stretch>
            <a:fillRect/>
          </a:stretch>
        </p:blipFill>
        <p:spPr>
          <a:xfrm>
            <a:off x="0" y="5741105"/>
            <a:ext cx="1689744" cy="1116895"/>
          </a:xfrm>
          <a:prstGeom prst="rect">
            <a:avLst/>
          </a:prstGeom>
        </p:spPr>
      </p:pic>
      <p:pic>
        <p:nvPicPr>
          <p:cNvPr id="4" name="Immagine 3">
            <a:extLst>
              <a:ext uri="{FF2B5EF4-FFF2-40B4-BE49-F238E27FC236}">
                <a16:creationId xmlns:a16="http://schemas.microsoft.com/office/drawing/2014/main" id="{6F4D5375-747E-B473-81B0-5D95B1669A69}"/>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5" name="Segnaposto piè di pagina 4">
            <a:extLst>
              <a:ext uri="{FF2B5EF4-FFF2-40B4-BE49-F238E27FC236}">
                <a16:creationId xmlns:a16="http://schemas.microsoft.com/office/drawing/2014/main" id="{0D6F9D1B-8FC0-167D-F23E-8D33A7E8CE6B}"/>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7E9178D6-BAED-0E89-28B7-98F5E92C5117}"/>
              </a:ext>
            </a:extLst>
          </p:cNvPr>
          <p:cNvSpPr>
            <a:spLocks noGrp="1"/>
          </p:cNvSpPr>
          <p:nvPr>
            <p:ph type="sldNum" sz="quarter" idx="12"/>
          </p:nvPr>
        </p:nvSpPr>
        <p:spPr/>
        <p:txBody>
          <a:bodyPr/>
          <a:lstStyle/>
          <a:p>
            <a:fld id="{7EE8AB2A-538D-491B-B897-17682CA798B1}" type="slidenum">
              <a:rPr lang="it-IT" smtClean="0"/>
              <a:t>92</a:t>
            </a:fld>
            <a:endParaRPr lang="it-IT"/>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C284613-D335-FEE6-F414-FBE8F5E311E7}"/>
              </a:ext>
            </a:extLst>
          </p:cNvPr>
          <p:cNvSpPr>
            <a:spLocks noGrp="1"/>
          </p:cNvSpPr>
          <p:nvPr>
            <p:ph type="ctrTitle"/>
          </p:nvPr>
        </p:nvSpPr>
        <p:spPr/>
        <p:txBody>
          <a:bodyPr/>
          <a:lstStyle/>
          <a:p>
            <a:endParaRPr lang="it-IT"/>
          </a:p>
        </p:txBody>
      </p:sp>
      <p:sp>
        <p:nvSpPr>
          <p:cNvPr id="92163" name="Segnaposto contenuto 2">
            <a:extLst>
              <a:ext uri="{FF2B5EF4-FFF2-40B4-BE49-F238E27FC236}">
                <a16:creationId xmlns:a16="http://schemas.microsoft.com/office/drawing/2014/main" id="{957DF842-A4E7-AF87-9B2F-C93E145B4410}"/>
              </a:ext>
            </a:extLst>
          </p:cNvPr>
          <p:cNvSpPr>
            <a:spLocks noGrp="1" noChangeArrowheads="1"/>
          </p:cNvSpPr>
          <p:nvPr>
            <p:ph type="subTitle" idx="1"/>
          </p:nvPr>
        </p:nvSpPr>
        <p:spPr/>
        <p:txBody>
          <a:bodyPr/>
          <a:lstStyle/>
          <a:p>
            <a:pPr algn="just" eaLnBrk="1" hangingPunct="1"/>
            <a:r>
              <a:rPr lang="it-IT" altLang="it-IT" b="1" dirty="0">
                <a:solidFill>
                  <a:srgbClr val="000000"/>
                </a:solidFill>
                <a:latin typeface="Tahoma" panose="020B0604030504040204" pitchFamily="34" charset="0"/>
              </a:rPr>
              <a:t>Ciascuna pubblica amministrazione definisce, con procedura aperta alla partecipazione e previo parere obbligatorio del proprio organismo indipendente di valutazione</a:t>
            </a:r>
            <a:endParaRPr lang="it-IT" altLang="it-IT" b="1" dirty="0"/>
          </a:p>
        </p:txBody>
      </p:sp>
      <p:pic>
        <p:nvPicPr>
          <p:cNvPr id="2" name="Immagine 1">
            <a:extLst>
              <a:ext uri="{FF2B5EF4-FFF2-40B4-BE49-F238E27FC236}">
                <a16:creationId xmlns:a16="http://schemas.microsoft.com/office/drawing/2014/main" id="{87B295C4-CE70-4851-C15E-D47718636F0D}"/>
              </a:ext>
            </a:extLst>
          </p:cNvPr>
          <p:cNvPicPr>
            <a:picLocks noChangeAspect="1"/>
          </p:cNvPicPr>
          <p:nvPr/>
        </p:nvPicPr>
        <p:blipFill>
          <a:blip r:embed="rId2"/>
          <a:stretch>
            <a:fillRect/>
          </a:stretch>
        </p:blipFill>
        <p:spPr>
          <a:xfrm>
            <a:off x="0" y="5741105"/>
            <a:ext cx="1689744" cy="1116895"/>
          </a:xfrm>
          <a:prstGeom prst="rect">
            <a:avLst/>
          </a:prstGeom>
        </p:spPr>
      </p:pic>
      <p:pic>
        <p:nvPicPr>
          <p:cNvPr id="5" name="Immagine 4">
            <a:extLst>
              <a:ext uri="{FF2B5EF4-FFF2-40B4-BE49-F238E27FC236}">
                <a16:creationId xmlns:a16="http://schemas.microsoft.com/office/drawing/2014/main" id="{365663AF-E481-5F83-5268-DFD0D4C0E8C6}"/>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3" name="Segnaposto piè di pagina 2">
            <a:extLst>
              <a:ext uri="{FF2B5EF4-FFF2-40B4-BE49-F238E27FC236}">
                <a16:creationId xmlns:a16="http://schemas.microsoft.com/office/drawing/2014/main" id="{007554E7-9C93-D880-2C51-863B3D05AF50}"/>
              </a:ext>
            </a:extLst>
          </p:cNvPr>
          <p:cNvSpPr>
            <a:spLocks noGrp="1"/>
          </p:cNvSpPr>
          <p:nvPr>
            <p:ph type="ftr" sz="quarter" idx="11"/>
          </p:nvPr>
        </p:nvSpPr>
        <p:spPr/>
        <p:txBody>
          <a:bodyPr/>
          <a:lstStyle/>
          <a:p>
            <a:r>
              <a:rPr lang="it-IT"/>
              <a:t>Marco CATALANO Codice di comportamento</a:t>
            </a:r>
          </a:p>
        </p:txBody>
      </p:sp>
      <p:sp>
        <p:nvSpPr>
          <p:cNvPr id="6" name="Segnaposto numero diapositiva 5">
            <a:extLst>
              <a:ext uri="{FF2B5EF4-FFF2-40B4-BE49-F238E27FC236}">
                <a16:creationId xmlns:a16="http://schemas.microsoft.com/office/drawing/2014/main" id="{45E409FA-1D12-5571-2ED2-5AC23838A737}"/>
              </a:ext>
            </a:extLst>
          </p:cNvPr>
          <p:cNvSpPr>
            <a:spLocks noGrp="1"/>
          </p:cNvSpPr>
          <p:nvPr>
            <p:ph type="sldNum" sz="quarter" idx="12"/>
          </p:nvPr>
        </p:nvSpPr>
        <p:spPr/>
        <p:txBody>
          <a:bodyPr/>
          <a:lstStyle/>
          <a:p>
            <a:fld id="{7EE8AB2A-538D-491B-B897-17682CA798B1}" type="slidenum">
              <a:rPr lang="it-IT" smtClean="0"/>
              <a:t>93</a:t>
            </a:fld>
            <a:endParaRPr lang="it-IT"/>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DF41173D-91B5-7E0E-A153-82774EA63E52}"/>
              </a:ext>
            </a:extLst>
          </p:cNvPr>
          <p:cNvSpPr>
            <a:spLocks noGrp="1"/>
          </p:cNvSpPr>
          <p:nvPr>
            <p:ph type="ctrTitle"/>
          </p:nvPr>
        </p:nvSpPr>
        <p:spPr/>
        <p:txBody>
          <a:bodyPr/>
          <a:lstStyle/>
          <a:p>
            <a:endParaRPr lang="it-IT"/>
          </a:p>
        </p:txBody>
      </p:sp>
      <p:sp>
        <p:nvSpPr>
          <p:cNvPr id="93187" name="Segnaposto contenuto 2">
            <a:extLst>
              <a:ext uri="{FF2B5EF4-FFF2-40B4-BE49-F238E27FC236}">
                <a16:creationId xmlns:a16="http://schemas.microsoft.com/office/drawing/2014/main" id="{3CDFBF82-2B76-01FD-2795-924B85FACD48}"/>
              </a:ext>
            </a:extLst>
          </p:cNvPr>
          <p:cNvSpPr>
            <a:spLocks noGrp="1" noChangeArrowheads="1"/>
          </p:cNvSpPr>
          <p:nvPr>
            <p:ph type="subTitle" idx="1"/>
          </p:nvPr>
        </p:nvSpPr>
        <p:spPr/>
        <p:txBody>
          <a:bodyPr/>
          <a:lstStyle/>
          <a:p>
            <a:pPr algn="just" eaLnBrk="1" hangingPunct="1"/>
            <a:r>
              <a:rPr lang="it-IT" altLang="it-IT" dirty="0"/>
              <a:t>Creazione di un codice semplice e non eccessivamente lungo</a:t>
            </a:r>
          </a:p>
        </p:txBody>
      </p:sp>
      <p:pic>
        <p:nvPicPr>
          <p:cNvPr id="2" name="Immagine 1">
            <a:extLst>
              <a:ext uri="{FF2B5EF4-FFF2-40B4-BE49-F238E27FC236}">
                <a16:creationId xmlns:a16="http://schemas.microsoft.com/office/drawing/2014/main" id="{7F10FD34-8434-C76A-0E8A-21F6C9CCE4EE}"/>
              </a:ext>
            </a:extLst>
          </p:cNvPr>
          <p:cNvPicPr>
            <a:picLocks noChangeAspect="1"/>
          </p:cNvPicPr>
          <p:nvPr/>
        </p:nvPicPr>
        <p:blipFill>
          <a:blip r:embed="rId2"/>
          <a:stretch>
            <a:fillRect/>
          </a:stretch>
        </p:blipFill>
        <p:spPr>
          <a:xfrm>
            <a:off x="0" y="5741105"/>
            <a:ext cx="1689744" cy="1116895"/>
          </a:xfrm>
          <a:prstGeom prst="rect">
            <a:avLst/>
          </a:prstGeom>
        </p:spPr>
      </p:pic>
      <p:pic>
        <p:nvPicPr>
          <p:cNvPr id="6" name="Immagine 5">
            <a:extLst>
              <a:ext uri="{FF2B5EF4-FFF2-40B4-BE49-F238E27FC236}">
                <a16:creationId xmlns:a16="http://schemas.microsoft.com/office/drawing/2014/main" id="{7DF85078-9D7E-C5F0-5A9C-48404CC3B57D}"/>
              </a:ext>
            </a:extLst>
          </p:cNvPr>
          <p:cNvPicPr>
            <a:picLocks noChangeAspect="1"/>
          </p:cNvPicPr>
          <p:nvPr/>
        </p:nvPicPr>
        <p:blipFill>
          <a:blip r:embed="rId3"/>
          <a:stretch>
            <a:fillRect/>
          </a:stretch>
        </p:blipFill>
        <p:spPr>
          <a:xfrm>
            <a:off x="10217728" y="170153"/>
            <a:ext cx="1554615" cy="609653"/>
          </a:xfrm>
          <a:prstGeom prst="rect">
            <a:avLst/>
          </a:prstGeom>
        </p:spPr>
      </p:pic>
      <p:sp>
        <p:nvSpPr>
          <p:cNvPr id="4" name="Segnaposto piè di pagina 3">
            <a:extLst>
              <a:ext uri="{FF2B5EF4-FFF2-40B4-BE49-F238E27FC236}">
                <a16:creationId xmlns:a16="http://schemas.microsoft.com/office/drawing/2014/main" id="{DC891B79-4F2D-CFDC-B559-17275AB303C1}"/>
              </a:ext>
            </a:extLst>
          </p:cNvPr>
          <p:cNvSpPr>
            <a:spLocks noGrp="1"/>
          </p:cNvSpPr>
          <p:nvPr>
            <p:ph type="ftr" sz="quarter" idx="11"/>
          </p:nvPr>
        </p:nvSpPr>
        <p:spPr/>
        <p:txBody>
          <a:bodyPr/>
          <a:lstStyle/>
          <a:p>
            <a:r>
              <a:rPr lang="it-IT"/>
              <a:t>Marco CATALANO Codice di comportamento</a:t>
            </a:r>
          </a:p>
        </p:txBody>
      </p:sp>
      <p:sp>
        <p:nvSpPr>
          <p:cNvPr id="5" name="Segnaposto numero diapositiva 4">
            <a:extLst>
              <a:ext uri="{FF2B5EF4-FFF2-40B4-BE49-F238E27FC236}">
                <a16:creationId xmlns:a16="http://schemas.microsoft.com/office/drawing/2014/main" id="{E04E7637-C3C8-44C4-5565-F04E5D7050EB}"/>
              </a:ext>
            </a:extLst>
          </p:cNvPr>
          <p:cNvSpPr>
            <a:spLocks noGrp="1"/>
          </p:cNvSpPr>
          <p:nvPr>
            <p:ph type="sldNum" sz="quarter" idx="12"/>
          </p:nvPr>
        </p:nvSpPr>
        <p:spPr/>
        <p:txBody>
          <a:bodyPr/>
          <a:lstStyle/>
          <a:p>
            <a:fld id="{7EE8AB2A-538D-491B-B897-17682CA798B1}" type="slidenum">
              <a:rPr lang="it-IT" smtClean="0"/>
              <a:t>94</a:t>
            </a:fld>
            <a:endParaRPr lang="it-IT"/>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284</TotalTime>
  <Words>8588</Words>
  <Application>Microsoft Office PowerPoint</Application>
  <PresentationFormat>Widescreen</PresentationFormat>
  <Paragraphs>389</Paragraphs>
  <Slides>94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94</vt:i4>
      </vt:variant>
    </vt:vector>
  </HeadingPairs>
  <TitlesOfParts>
    <vt:vector size="102" baseType="lpstr">
      <vt:lpstr>Aptos</vt:lpstr>
      <vt:lpstr>Arial</vt:lpstr>
      <vt:lpstr>Book Antiqua</vt:lpstr>
      <vt:lpstr>Corbel</vt:lpstr>
      <vt:lpstr>HelveticaNeueLT Std</vt:lpstr>
      <vt:lpstr>Tahoma</vt:lpstr>
      <vt:lpstr>Wingdings 3</vt:lpstr>
      <vt:lpstr>Parallasse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nuovo codice di comportamento</vt:lpstr>
      <vt:lpstr>Presentazione standard di PowerPoint</vt:lpstr>
      <vt:lpstr>Art. 1 Disposizioni di carattere generale</vt:lpstr>
      <vt:lpstr>Art. 2 Ambito di applicazione</vt:lpstr>
      <vt:lpstr> </vt:lpstr>
      <vt:lpstr>Art. 3 Principi generali</vt:lpstr>
      <vt:lpstr>Presentazione standard di PowerPoint</vt:lpstr>
      <vt:lpstr> </vt:lpstr>
      <vt:lpstr>Art. 4 Regali, compensi e altre utilità</vt:lpstr>
      <vt:lpstr>Presentazione standard di PowerPoint</vt:lpstr>
      <vt:lpstr>Art. 5 Partecipazione ad associazioni e organizzazioni</vt:lpstr>
      <vt:lpstr>Art. 18 Cost.</vt:lpstr>
      <vt:lpstr>Art. 6 Comunicazione degli interessi finanziari e conflitti d'interesse</vt:lpstr>
      <vt:lpstr>Art. 7 Obbligo di astensione</vt:lpstr>
      <vt:lpstr>Indicazioni ANAC</vt:lpstr>
      <vt:lpstr>Ancora</vt:lpstr>
      <vt:lpstr>Presentazione standard di PowerPoint</vt:lpstr>
      <vt:lpstr>Presentazione standard di PowerPoint</vt:lpstr>
      <vt:lpstr>Presentazione standard di PowerPoint</vt:lpstr>
      <vt:lpstr>Presentazione standard di PowerPoint</vt:lpstr>
      <vt:lpstr> La disciplina delle incompatibilità degli assessori e/o consiglieri e' disciplinata dall' art. 78 del tuel, secondo il quale:</vt:lpstr>
      <vt:lpstr>Art. 8 Prevenzione della corruzione</vt:lpstr>
      <vt:lpstr>Art. 9 Trasparenza e tracciabilità</vt:lpstr>
      <vt:lpstr>Art. 10 Comportamento nei rapporti privati </vt:lpstr>
      <vt:lpstr>Art. 11 Comportamento in servizio </vt:lpstr>
      <vt:lpstr>Presentazione standard di PowerPoint</vt:lpstr>
      <vt:lpstr>Presentazione standard di PowerPoint</vt:lpstr>
      <vt:lpstr>Art. 12 Rapporti con il pubblico</vt:lpstr>
      <vt:lpstr>Presentazione standard di PowerPoint</vt:lpstr>
      <vt:lpstr>Presentazione standard di PowerPoint</vt:lpstr>
      <vt:lpstr> </vt:lpstr>
      <vt:lpstr>Presentazione standard di PowerPoint</vt:lpstr>
      <vt:lpstr>Ancora</vt:lpstr>
      <vt:lpstr>Presentazione standard di PowerPoint</vt:lpstr>
      <vt:lpstr>Presentazione standard di PowerPoint</vt:lpstr>
      <vt:lpstr>Presentazione standard di PowerPoint</vt:lpstr>
      <vt:lpstr>Presentazione standard di PowerPoint</vt:lpstr>
      <vt:lpstr>Art. 13 Disposizioni particolari per i dirigenti  </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Art. 14 Contratti ed altri atti negoziali </vt:lpstr>
      <vt:lpstr>Presentazione standard di PowerPoint</vt:lpstr>
      <vt:lpstr>Presentazione standard di PowerPoint</vt:lpstr>
      <vt:lpstr>Presentazione standard di PowerPoint</vt:lpstr>
      <vt:lpstr>Presentazione standard di PowerPoint</vt:lpstr>
      <vt:lpstr>Art. 15 Vigilanza, monitoraggio e attività formative </vt:lpstr>
      <vt:lpstr>Presentazione standard di PowerPoint</vt:lpstr>
      <vt:lpstr>Presentazione standard di PowerPoint</vt:lpstr>
      <vt:lpstr>Presentazione standard di PowerPoint</vt:lpstr>
      <vt:lpstr>Presentazione standard di PowerPoint</vt:lpstr>
      <vt:lpstr>Presentazione standard di PowerPoint</vt:lpstr>
      <vt:lpstr>Art. 16 Responsabilità conseguente alla violazione dei doveri del codice</vt:lpstr>
      <vt:lpstr>Presentazione standard di PowerPoint</vt:lpstr>
      <vt:lpstr>Le sanzioni espulsive</vt:lpstr>
      <vt:lpstr>Presentazione standard di PowerPoint</vt:lpstr>
      <vt:lpstr>Presentazione standard di PowerPoint</vt:lpstr>
      <vt:lpstr>Art. 17 Disposizioni finali e abrogazioni</vt:lpstr>
      <vt:lpstr>Presentazione standard di PowerPoint</vt:lpstr>
      <vt:lpstr>Art. 54 dlgs 165 del 2001</vt:lpstr>
      <vt:lpstr>Presentazione standard di PowerPoint</vt:lpstr>
      <vt:lpstr>Presentazione standard di PowerPoint</vt:lpstr>
      <vt:lpstr>Art. 3, comma 4, così sostituito </vt:lpstr>
      <vt:lpstr>Art. 11-bis, che disciplina l’utilizzo delle tecnologie informatiche</vt:lpstr>
      <vt:lpstr>Presentazione standard di PowerPoint</vt:lpstr>
      <vt:lpstr>Presentazione standard di PowerPoint</vt:lpstr>
      <vt:lpstr>Art. 11-ter, uso sociale media</vt:lpstr>
      <vt:lpstr>Presentazione standard di PowerPoint</vt:lpstr>
      <vt:lpstr>Art. 11-quater, rispetto dell’ambiente</vt:lpstr>
      <vt:lpstr>Art. 11-quinques rispetto della persona e divieto di discriminazione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operatore</dc:creator>
  <cp:lastModifiedBy>Catalano Marco</cp:lastModifiedBy>
  <cp:revision>13</cp:revision>
  <dcterms:created xsi:type="dcterms:W3CDTF">2019-09-20T07:50:34Z</dcterms:created>
  <dcterms:modified xsi:type="dcterms:W3CDTF">2026-07-08T10:01:14Z</dcterms:modified>
</cp:coreProperties>
</file>